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721226-E2F2-1301-591C-62BC48E3A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4153" y="-136019"/>
            <a:ext cx="1470026" cy="14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7744A-BC0B-8A2D-D076-3195DF890D9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4153" y="-136019"/>
            <a:ext cx="1470026" cy="14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Medical Diagnosis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Frontend + Backend + AI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Real-time chatbot</a:t>
            </a:r>
          </a:p>
          <a:p>
            <a:r>
              <a:rPr dirty="0"/>
              <a:t>• IoT wearable integration</a:t>
            </a:r>
          </a:p>
          <a:p>
            <a:r>
              <a:rPr dirty="0"/>
              <a:t>• Personalized recommendations</a:t>
            </a:r>
          </a:p>
          <a:p>
            <a:r>
              <a:rPr dirty="0"/>
              <a:t>• Multi-language support</a:t>
            </a:r>
          </a:p>
          <a:p>
            <a:r>
              <a:rPr dirty="0"/>
              <a:t>• Telemedicine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2D0C-6F68-5B24-CC05-420BAFD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D6E8-81B4-A383-AB19-3B0EE179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Questions, concerns, etc.</a:t>
            </a:r>
          </a:p>
        </p:txBody>
      </p:sp>
    </p:spTree>
    <p:extLst>
      <p:ext uri="{BB962C8B-B14F-4D97-AF65-F5344CB8AC3E}">
        <p14:creationId xmlns:p14="http://schemas.microsoft.com/office/powerpoint/2010/main" val="44145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in healthcare:</a:t>
            </a:r>
          </a:p>
          <a:p>
            <a:r>
              <a:t>- Time-consuming diagnosis</a:t>
            </a:r>
          </a:p>
          <a:p>
            <a:r>
              <a:t>- Data fragmentation</a:t>
            </a:r>
          </a:p>
          <a:p>
            <a:r>
              <a:t>- Lack of predictive tools</a:t>
            </a:r>
          </a:p>
          <a:p>
            <a:r>
              <a:t>- Manual documentation burden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Centralized dashboard for patient, doctor, admin</a:t>
            </a:r>
          </a:p>
          <a:p>
            <a:r>
              <a:t>• AI-powered illness prediction</a:t>
            </a:r>
          </a:p>
          <a:p>
            <a:r>
              <a:t>• EHR integration</a:t>
            </a:r>
          </a:p>
          <a:p>
            <a:r>
              <a:t>• NLP for clinical documentation</a:t>
            </a:r>
          </a:p>
          <a:p>
            <a:r>
              <a:t>• Predictive analytics &amp; decision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React + Tailwind CSS</a:t>
            </a:r>
          </a:p>
          <a:p>
            <a:r>
              <a:rPr dirty="0"/>
              <a:t>Backend: Flask/Node.js</a:t>
            </a:r>
          </a:p>
          <a:p>
            <a:r>
              <a:rPr dirty="0"/>
              <a:t>Database: PostgreSQL</a:t>
            </a:r>
          </a:p>
          <a:p>
            <a:r>
              <a:rPr dirty="0"/>
              <a:t>AI Models: </a:t>
            </a:r>
            <a:r>
              <a:rPr lang="en-US" dirty="0" err="1"/>
              <a:t>ClinicalBERT</a:t>
            </a:r>
            <a:r>
              <a:rPr lang="en-US" dirty="0"/>
              <a:t>, </a:t>
            </a:r>
            <a:r>
              <a:rPr dirty="0"/>
              <a:t>BioBERT</a:t>
            </a:r>
            <a:r>
              <a:rPr lang="en-US" dirty="0"/>
              <a:t>, TensorFlow, </a:t>
            </a:r>
            <a:r>
              <a:rPr lang="en-US" dirty="0" err="1"/>
              <a:t>PyTorch</a:t>
            </a:r>
            <a:endParaRPr dirty="0"/>
          </a:p>
          <a:p>
            <a:r>
              <a:rPr dirty="0"/>
              <a:t>Deployment: Docker + Kubernetes, AWS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login</a:t>
            </a:r>
          </a:p>
          <a:p>
            <a:r>
              <a:t>2. Symptom entry or upload reports</a:t>
            </a:r>
          </a:p>
          <a:p>
            <a:r>
              <a:t>3. Backend → ML model</a:t>
            </a:r>
          </a:p>
          <a:p>
            <a:r>
              <a:t>4. Model returns predictions</a:t>
            </a:r>
          </a:p>
          <a:p>
            <a:r>
              <a:t>5. Results stored &amp; synced with EHR</a:t>
            </a:r>
          </a:p>
          <a:p>
            <a:r>
              <a:t>6. Dashboard shows insights</a:t>
            </a:r>
          </a:p>
          <a:p>
            <a:r>
              <a:t>7. Project management for staff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NLP models (BioBERT, </a:t>
            </a:r>
            <a:r>
              <a:rPr dirty="0" err="1"/>
              <a:t>ClinicalBERT</a:t>
            </a:r>
            <a:r>
              <a:rPr dirty="0"/>
              <a:t>)</a:t>
            </a:r>
          </a:p>
          <a:p>
            <a:r>
              <a:rPr dirty="0"/>
              <a:t>• Predictive analytics for chronic diseases</a:t>
            </a:r>
          </a:p>
          <a:p>
            <a:r>
              <a:rPr dirty="0"/>
              <a:t>• Clinical decision support for treatments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Symptom-to-illness prediction</a:t>
            </a:r>
          </a:p>
          <a:p>
            <a:r>
              <a:t>✅ Centralized dashboard</a:t>
            </a:r>
          </a:p>
          <a:p>
            <a:r>
              <a:t>✅ Project management</a:t>
            </a:r>
          </a:p>
          <a:p>
            <a:r>
              <a:t>✅ EHR integration</a:t>
            </a:r>
          </a:p>
          <a:p>
            <a:r>
              <a:t>✅ Explainability (SHAP/LIME)</a:t>
            </a:r>
          </a:p>
          <a:p>
            <a:r>
              <a:t>✅ NLP-driven documentation</a:t>
            </a:r>
          </a:p>
          <a:p>
            <a:r>
              <a:t>✅ Predictive analytics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Login page</a:t>
            </a:r>
          </a:p>
          <a:p>
            <a:r>
              <a:t>• Patient view: Symptom entry</a:t>
            </a:r>
          </a:p>
          <a:p>
            <a:r>
              <a:t>• Doctor dashboard</a:t>
            </a:r>
          </a:p>
          <a:p>
            <a:r>
              <a:t>• EHR integration view</a:t>
            </a:r>
          </a:p>
          <a:p>
            <a:r>
              <a:t>• Explainability screen</a:t>
            </a:r>
          </a:p>
          <a:p>
            <a:r>
              <a:t>• Project management tasks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Plan (Sprints)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Months 1–3 (Foundation)</a:t>
            </a:r>
            <a:endParaRPr lang="en-US" dirty="0"/>
          </a:p>
          <a:p>
            <a:r>
              <a:rPr lang="en-US" dirty="0"/>
              <a:t>Setup environment, database &amp; authentication</a:t>
            </a:r>
          </a:p>
          <a:p>
            <a:r>
              <a:rPr lang="en-US" dirty="0"/>
              <a:t>Build core frontend (login, dashboards, symptom form)</a:t>
            </a:r>
          </a:p>
          <a:p>
            <a:r>
              <a:rPr lang="en-US" b="1" dirty="0"/>
              <a:t>Months 4–5 (AI Integration)</a:t>
            </a:r>
            <a:endParaRPr lang="en-US" dirty="0"/>
          </a:p>
          <a:p>
            <a:r>
              <a:rPr lang="en-US" dirty="0"/>
              <a:t>Collect &amp; preprocess medical text data</a:t>
            </a:r>
          </a:p>
          <a:p>
            <a:r>
              <a:rPr lang="en-US" dirty="0"/>
              <a:t>Train NLP models &amp; connect via API</a:t>
            </a:r>
          </a:p>
          <a:p>
            <a:r>
              <a:rPr lang="en-US" dirty="0"/>
              <a:t>Show predictions with confidence scores</a:t>
            </a:r>
          </a:p>
          <a:p>
            <a:r>
              <a:rPr lang="en-US" b="1" dirty="0"/>
              <a:t>Months 6–7 (Enhancements)</a:t>
            </a:r>
            <a:endParaRPr lang="en-US" dirty="0"/>
          </a:p>
          <a:p>
            <a:r>
              <a:rPr lang="en-US" dirty="0"/>
              <a:t>Add explainability (SHAP/LIME)</a:t>
            </a:r>
          </a:p>
          <a:p>
            <a:r>
              <a:rPr lang="en-US" dirty="0"/>
              <a:t>Doctor dashboard: patient history + notes</a:t>
            </a:r>
          </a:p>
          <a:p>
            <a:r>
              <a:rPr lang="en-US" dirty="0"/>
              <a:t>Secure audit logs &amp; EHR integration</a:t>
            </a:r>
          </a:p>
          <a:p>
            <a:r>
              <a:rPr lang="en-US" b="1" dirty="0"/>
              <a:t>Months 8–9 (Finalization)</a:t>
            </a:r>
            <a:endParaRPr lang="en-US" dirty="0"/>
          </a:p>
          <a:p>
            <a:r>
              <a:rPr lang="en-US" dirty="0"/>
              <a:t>Admin dashboard &amp; analytics</a:t>
            </a:r>
          </a:p>
          <a:p>
            <a:r>
              <a:rPr lang="en-US" dirty="0"/>
              <a:t>System testing, security audit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328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AI-Powered Medical Diagnosis System</vt:lpstr>
      <vt:lpstr>Problem Statement</vt:lpstr>
      <vt:lpstr>Proposed Solution</vt:lpstr>
      <vt:lpstr>System Architecture</vt:lpstr>
      <vt:lpstr>Workflow</vt:lpstr>
      <vt:lpstr>AI Model Details</vt:lpstr>
      <vt:lpstr>Key Features</vt:lpstr>
      <vt:lpstr>Demo Flow</vt:lpstr>
      <vt:lpstr>Implementation Plan (Sprints)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youssef.waleed2231@outlook.com</cp:lastModifiedBy>
  <cp:revision>3</cp:revision>
  <dcterms:created xsi:type="dcterms:W3CDTF">2013-01-27T09:14:16Z</dcterms:created>
  <dcterms:modified xsi:type="dcterms:W3CDTF">2025-08-28T14:55:03Z</dcterms:modified>
  <cp:category/>
</cp:coreProperties>
</file>