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22" r:id="rId4"/>
    <p:sldId id="423" r:id="rId5"/>
    <p:sldId id="424" r:id="rId6"/>
    <p:sldId id="425" r:id="rId7"/>
    <p:sldId id="410" r:id="rId8"/>
    <p:sldId id="411" r:id="rId9"/>
    <p:sldId id="412" r:id="rId10"/>
    <p:sldId id="413" r:id="rId11"/>
    <p:sldId id="419" r:id="rId12"/>
    <p:sldId id="420" r:id="rId13"/>
    <p:sldId id="421" r:id="rId14"/>
    <p:sldId id="415" r:id="rId15"/>
    <p:sldId id="416" r:id="rId16"/>
    <p:sldId id="417" r:id="rId17"/>
    <p:sldId id="418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7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7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7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7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9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65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6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6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68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/>
          <p:nvPr/>
        </p:nvGraphicFramePr>
        <p:xfrm>
          <a:off x="1480820" y="945515"/>
          <a:ext cx="3655695" cy="106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5695"/>
              </a:tblGrid>
              <a:tr h="10617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36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ssb_bound_chx</a:t>
                      </a:r>
                      <a:endParaRPr lang="en-US" altLang="en-US" sz="36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5" name="组合 14"/>
          <p:cNvGrpSpPr/>
          <p:nvPr/>
        </p:nvGrpSpPr>
        <p:grpSpPr>
          <a:xfrm>
            <a:off x="1276985" y="2435225"/>
            <a:ext cx="4063365" cy="2736215"/>
            <a:chOff x="4746" y="2980"/>
            <a:chExt cx="6399" cy="4309"/>
          </a:xfrm>
        </p:grpSpPr>
        <p:sp>
          <p:nvSpPr>
            <p:cNvPr id="16" name="椭圆 15"/>
            <p:cNvSpPr/>
            <p:nvPr/>
          </p:nvSpPr>
          <p:spPr>
            <a:xfrm>
              <a:off x="4746" y="2980"/>
              <a:ext cx="4309" cy="4309"/>
            </a:xfrm>
            <a:prstGeom prst="ellipse">
              <a:avLst/>
            </a:prstGeom>
            <a:solidFill>
              <a:schemeClr val="accent1">
                <a:alpha val="5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6836" y="2980"/>
              <a:ext cx="4309" cy="4309"/>
            </a:xfrm>
            <a:prstGeom prst="ellipse">
              <a:avLst/>
            </a:prstGeom>
            <a:solidFill>
              <a:schemeClr val="accent3">
                <a:alpha val="57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067" y="4106"/>
              <a:ext cx="176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our</a:t>
              </a:r>
              <a:endParaRPr lang="en-US" altLang="zh-CN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9054" y="4106"/>
              <a:ext cx="176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public</a:t>
              </a:r>
              <a:endParaRPr lang="en-US" altLang="zh-CN"/>
            </a:p>
          </p:txBody>
        </p:sp>
      </p:grpSp>
      <p:graphicFrame>
        <p:nvGraphicFramePr>
          <p:cNvPr id="30" name="表格 29"/>
          <p:cNvGraphicFramePr/>
          <p:nvPr/>
        </p:nvGraphicFramePr>
        <p:xfrm>
          <a:off x="7098665" y="945515"/>
          <a:ext cx="3655695" cy="106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5695"/>
              </a:tblGrid>
              <a:tr h="10617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36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ssb_total_chx</a:t>
                      </a:r>
                      <a:endParaRPr lang="en-US" altLang="en-US" sz="36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" name="文本框 31"/>
          <p:cNvSpPr txBox="1"/>
          <p:nvPr/>
        </p:nvSpPr>
        <p:spPr>
          <a:xfrm>
            <a:off x="1663700" y="3620135"/>
            <a:ext cx="758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2840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2910205" y="3618865"/>
            <a:ext cx="796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177</a:t>
            </a:r>
            <a:endParaRPr lang="en-US" altLang="zh-CN"/>
          </a:p>
        </p:txBody>
      </p:sp>
      <p:sp>
        <p:nvSpPr>
          <p:cNvPr id="34" name="文本框 33"/>
          <p:cNvSpPr txBox="1"/>
          <p:nvPr/>
        </p:nvSpPr>
        <p:spPr>
          <a:xfrm>
            <a:off x="4171315" y="3620135"/>
            <a:ext cx="806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307</a:t>
            </a:r>
            <a:endParaRPr lang="en-US" altLang="zh-CN"/>
          </a:p>
        </p:txBody>
      </p:sp>
      <p:grpSp>
        <p:nvGrpSpPr>
          <p:cNvPr id="35" name="组合 34"/>
          <p:cNvGrpSpPr/>
          <p:nvPr/>
        </p:nvGrpSpPr>
        <p:grpSpPr>
          <a:xfrm>
            <a:off x="6894830" y="2436495"/>
            <a:ext cx="4063365" cy="2736215"/>
            <a:chOff x="4746" y="2980"/>
            <a:chExt cx="6399" cy="4309"/>
          </a:xfrm>
        </p:grpSpPr>
        <p:sp>
          <p:nvSpPr>
            <p:cNvPr id="36" name="椭圆 35"/>
            <p:cNvSpPr/>
            <p:nvPr/>
          </p:nvSpPr>
          <p:spPr>
            <a:xfrm>
              <a:off x="4746" y="2980"/>
              <a:ext cx="4309" cy="4309"/>
            </a:xfrm>
            <a:prstGeom prst="ellipse">
              <a:avLst/>
            </a:prstGeom>
            <a:solidFill>
              <a:schemeClr val="accent1">
                <a:alpha val="5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6836" y="2980"/>
              <a:ext cx="4309" cy="4309"/>
            </a:xfrm>
            <a:prstGeom prst="ellipse">
              <a:avLst/>
            </a:prstGeom>
            <a:solidFill>
              <a:schemeClr val="accent3">
                <a:alpha val="57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5067" y="4106"/>
              <a:ext cx="176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our</a:t>
              </a:r>
              <a:endParaRPr lang="en-US" altLang="zh-CN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9055" y="4105"/>
              <a:ext cx="176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public</a:t>
              </a:r>
              <a:endParaRPr lang="en-US" altLang="zh-CN"/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7281545" y="3620135"/>
            <a:ext cx="758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1395</a:t>
            </a:r>
            <a:endParaRPr lang="en-US" altLang="zh-CN"/>
          </a:p>
        </p:txBody>
      </p:sp>
      <p:sp>
        <p:nvSpPr>
          <p:cNvPr id="41" name="文本框 40"/>
          <p:cNvSpPr txBox="1"/>
          <p:nvPr/>
        </p:nvSpPr>
        <p:spPr>
          <a:xfrm>
            <a:off x="8528050" y="3618865"/>
            <a:ext cx="796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65</a:t>
            </a:r>
            <a:endParaRPr lang="en-US" altLang="zh-CN"/>
          </a:p>
        </p:txBody>
      </p:sp>
      <p:sp>
        <p:nvSpPr>
          <p:cNvPr id="42" name="文本框 41"/>
          <p:cNvSpPr txBox="1"/>
          <p:nvPr/>
        </p:nvSpPr>
        <p:spPr>
          <a:xfrm>
            <a:off x="9789795" y="3618865"/>
            <a:ext cx="806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87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r="6538" b="296"/>
          <a:stretch>
            <a:fillRect/>
          </a:stretch>
        </p:blipFill>
        <p:spPr>
          <a:xfrm>
            <a:off x="234315" y="240665"/>
            <a:ext cx="5301615" cy="29991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r="6237"/>
          <a:stretch>
            <a:fillRect/>
          </a:stretch>
        </p:blipFill>
        <p:spPr>
          <a:xfrm>
            <a:off x="6569710" y="232410"/>
            <a:ext cx="5298440" cy="30073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80" y="3343275"/>
            <a:ext cx="11634470" cy="31965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8175" y="3482975"/>
            <a:ext cx="1047750" cy="7334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3860" y="309880"/>
            <a:ext cx="1133475" cy="113347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r="6557"/>
          <a:stretch>
            <a:fillRect/>
          </a:stretch>
        </p:blipFill>
        <p:spPr>
          <a:xfrm>
            <a:off x="387985" y="421640"/>
            <a:ext cx="5022215" cy="28702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r="6533"/>
          <a:stretch>
            <a:fillRect/>
          </a:stretch>
        </p:blipFill>
        <p:spPr>
          <a:xfrm>
            <a:off x="6385560" y="421640"/>
            <a:ext cx="5041900" cy="28695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85" y="3532505"/>
            <a:ext cx="11039475" cy="29813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3385" y="3532505"/>
            <a:ext cx="1066800" cy="8572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5115" y="662940"/>
            <a:ext cx="1085850" cy="94297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r="6570"/>
          <a:stretch>
            <a:fillRect/>
          </a:stretch>
        </p:blipFill>
        <p:spPr>
          <a:xfrm>
            <a:off x="438150" y="349250"/>
            <a:ext cx="5137785" cy="29222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r="6589"/>
          <a:stretch>
            <a:fillRect/>
          </a:stretch>
        </p:blipFill>
        <p:spPr>
          <a:xfrm>
            <a:off x="6584315" y="349250"/>
            <a:ext cx="5121910" cy="29222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" y="3430905"/>
            <a:ext cx="11268075" cy="30384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0870" y="3430905"/>
            <a:ext cx="1043305" cy="7905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7515" y="560070"/>
            <a:ext cx="1066800" cy="75247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66700" y="1486535"/>
            <a:ext cx="5667375" cy="32289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115" y="1486535"/>
            <a:ext cx="5307965" cy="32327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70535" y="429260"/>
            <a:ext cx="5121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YAL038W</a:t>
            </a:r>
            <a:endParaRPr lang="en-US" altLang="zh-CN"/>
          </a:p>
        </p:txBody>
      </p:sp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47795" y="752475"/>
            <a:ext cx="4295775" cy="53530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70535" y="429260"/>
            <a:ext cx="5121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YAL038W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70535" y="429260"/>
            <a:ext cx="5121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YBR084W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23990" y="2059305"/>
            <a:ext cx="5233670" cy="31851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2059305"/>
            <a:ext cx="5535295" cy="31845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40195" y="1414780"/>
            <a:ext cx="4410075" cy="43148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70535" y="429260"/>
            <a:ext cx="5121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YBR084W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414780"/>
            <a:ext cx="4562475" cy="40290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表格 60"/>
          <p:cNvGraphicFramePr/>
          <p:nvPr/>
        </p:nvGraphicFramePr>
        <p:xfrm>
          <a:off x="1480820" y="945515"/>
          <a:ext cx="3655695" cy="106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5695"/>
              </a:tblGrid>
              <a:tr h="10617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36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ssb_bound_puro</a:t>
                      </a:r>
                      <a:endParaRPr lang="en-US" altLang="en-US" sz="36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62" name="组合 61"/>
          <p:cNvGrpSpPr/>
          <p:nvPr/>
        </p:nvGrpSpPr>
        <p:grpSpPr>
          <a:xfrm>
            <a:off x="1276985" y="2435225"/>
            <a:ext cx="4063365" cy="2736215"/>
            <a:chOff x="4746" y="2980"/>
            <a:chExt cx="6399" cy="4309"/>
          </a:xfrm>
        </p:grpSpPr>
        <p:sp>
          <p:nvSpPr>
            <p:cNvPr id="63" name="椭圆 62"/>
            <p:cNvSpPr/>
            <p:nvPr/>
          </p:nvSpPr>
          <p:spPr>
            <a:xfrm>
              <a:off x="4746" y="2980"/>
              <a:ext cx="4309" cy="4309"/>
            </a:xfrm>
            <a:prstGeom prst="ellipse">
              <a:avLst/>
            </a:prstGeom>
            <a:solidFill>
              <a:schemeClr val="accent1">
                <a:alpha val="5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6836" y="2980"/>
              <a:ext cx="4309" cy="4309"/>
            </a:xfrm>
            <a:prstGeom prst="ellipse">
              <a:avLst/>
            </a:prstGeom>
            <a:solidFill>
              <a:schemeClr val="accent3">
                <a:alpha val="57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9054" y="4108"/>
              <a:ext cx="176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public</a:t>
              </a:r>
              <a:endParaRPr lang="en-US" altLang="zh-CN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5068" y="4105"/>
              <a:ext cx="176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our</a:t>
              </a:r>
              <a:endParaRPr lang="en-US" altLang="zh-CN"/>
            </a:p>
          </p:txBody>
        </p:sp>
      </p:grpSp>
      <p:graphicFrame>
        <p:nvGraphicFramePr>
          <p:cNvPr id="67" name="表格 66"/>
          <p:cNvGraphicFramePr/>
          <p:nvPr/>
        </p:nvGraphicFramePr>
        <p:xfrm>
          <a:off x="7098665" y="945515"/>
          <a:ext cx="3655695" cy="106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5695"/>
              </a:tblGrid>
              <a:tr h="10617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36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ssb_total_puro</a:t>
                      </a:r>
                      <a:endParaRPr lang="en-US" altLang="en-US" sz="36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8" name="文本框 67"/>
          <p:cNvSpPr txBox="1"/>
          <p:nvPr/>
        </p:nvSpPr>
        <p:spPr>
          <a:xfrm>
            <a:off x="1663700" y="3620135"/>
            <a:ext cx="758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3194</a:t>
            </a:r>
            <a:endParaRPr lang="en-US" altLang="zh-CN"/>
          </a:p>
        </p:txBody>
      </p:sp>
      <p:sp>
        <p:nvSpPr>
          <p:cNvPr id="69" name="文本框 68"/>
          <p:cNvSpPr txBox="1"/>
          <p:nvPr/>
        </p:nvSpPr>
        <p:spPr>
          <a:xfrm>
            <a:off x="2910205" y="3618865"/>
            <a:ext cx="796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189</a:t>
            </a:r>
            <a:endParaRPr lang="en-US" altLang="zh-CN"/>
          </a:p>
        </p:txBody>
      </p:sp>
      <p:sp>
        <p:nvSpPr>
          <p:cNvPr id="70" name="文本框 69"/>
          <p:cNvSpPr txBox="1"/>
          <p:nvPr/>
        </p:nvSpPr>
        <p:spPr>
          <a:xfrm>
            <a:off x="4171315" y="3620135"/>
            <a:ext cx="806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239</a:t>
            </a:r>
            <a:endParaRPr lang="en-US" altLang="zh-CN"/>
          </a:p>
        </p:txBody>
      </p:sp>
      <p:grpSp>
        <p:nvGrpSpPr>
          <p:cNvPr id="71" name="组合 70"/>
          <p:cNvGrpSpPr/>
          <p:nvPr/>
        </p:nvGrpSpPr>
        <p:grpSpPr>
          <a:xfrm>
            <a:off x="6894830" y="2436495"/>
            <a:ext cx="4063365" cy="2736215"/>
            <a:chOff x="4746" y="2980"/>
            <a:chExt cx="6399" cy="4309"/>
          </a:xfrm>
        </p:grpSpPr>
        <p:sp>
          <p:nvSpPr>
            <p:cNvPr id="72" name="椭圆 71"/>
            <p:cNvSpPr/>
            <p:nvPr/>
          </p:nvSpPr>
          <p:spPr>
            <a:xfrm>
              <a:off x="4746" y="2980"/>
              <a:ext cx="4309" cy="4309"/>
            </a:xfrm>
            <a:prstGeom prst="ellipse">
              <a:avLst/>
            </a:prstGeom>
            <a:solidFill>
              <a:schemeClr val="accent1">
                <a:alpha val="5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6836" y="2980"/>
              <a:ext cx="4309" cy="4309"/>
            </a:xfrm>
            <a:prstGeom prst="ellipse">
              <a:avLst/>
            </a:prstGeom>
            <a:solidFill>
              <a:schemeClr val="accent3">
                <a:alpha val="57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9056" y="4106"/>
              <a:ext cx="176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public</a:t>
              </a:r>
              <a:endParaRPr lang="en-US" altLang="zh-CN"/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5068" y="4106"/>
              <a:ext cx="176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our</a:t>
              </a:r>
              <a:endParaRPr lang="en-US" altLang="zh-CN"/>
            </a:p>
          </p:txBody>
        </p:sp>
      </p:grpSp>
      <p:sp>
        <p:nvSpPr>
          <p:cNvPr id="76" name="文本框 75"/>
          <p:cNvSpPr txBox="1"/>
          <p:nvPr/>
        </p:nvSpPr>
        <p:spPr>
          <a:xfrm>
            <a:off x="7281545" y="3620135"/>
            <a:ext cx="758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2935</a:t>
            </a:r>
            <a:endParaRPr lang="en-US" altLang="zh-CN"/>
          </a:p>
        </p:txBody>
      </p:sp>
      <p:sp>
        <p:nvSpPr>
          <p:cNvPr id="77" name="文本框 76"/>
          <p:cNvSpPr txBox="1"/>
          <p:nvPr/>
        </p:nvSpPr>
        <p:spPr>
          <a:xfrm>
            <a:off x="8528050" y="3618865"/>
            <a:ext cx="796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93</a:t>
            </a:r>
            <a:endParaRPr lang="en-US" altLang="zh-CN"/>
          </a:p>
        </p:txBody>
      </p:sp>
      <p:sp>
        <p:nvSpPr>
          <p:cNvPr id="78" name="文本框 77"/>
          <p:cNvSpPr txBox="1"/>
          <p:nvPr/>
        </p:nvSpPr>
        <p:spPr>
          <a:xfrm>
            <a:off x="9789795" y="3618865"/>
            <a:ext cx="806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103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/>
          <p:nvPr/>
        </p:nvGraphicFramePr>
        <p:xfrm>
          <a:off x="1480820" y="945515"/>
          <a:ext cx="3655695" cy="106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5695"/>
              </a:tblGrid>
              <a:tr h="10617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36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tric_bound_chx</a:t>
                      </a:r>
                      <a:endParaRPr lang="en-US" altLang="en-US" sz="36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5" name="组合 14"/>
          <p:cNvGrpSpPr/>
          <p:nvPr/>
        </p:nvGrpSpPr>
        <p:grpSpPr>
          <a:xfrm>
            <a:off x="1276985" y="2435225"/>
            <a:ext cx="4063365" cy="2736215"/>
            <a:chOff x="4746" y="2980"/>
            <a:chExt cx="6399" cy="4309"/>
          </a:xfrm>
        </p:grpSpPr>
        <p:sp>
          <p:nvSpPr>
            <p:cNvPr id="16" name="椭圆 15"/>
            <p:cNvSpPr/>
            <p:nvPr/>
          </p:nvSpPr>
          <p:spPr>
            <a:xfrm>
              <a:off x="4746" y="2980"/>
              <a:ext cx="4309" cy="4309"/>
            </a:xfrm>
            <a:prstGeom prst="ellipse">
              <a:avLst/>
            </a:prstGeom>
            <a:solidFill>
              <a:schemeClr val="accent1">
                <a:alpha val="5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6836" y="2980"/>
              <a:ext cx="4309" cy="4309"/>
            </a:xfrm>
            <a:prstGeom prst="ellipse">
              <a:avLst/>
            </a:prstGeom>
            <a:solidFill>
              <a:schemeClr val="accent3">
                <a:alpha val="57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9054" y="4108"/>
              <a:ext cx="176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public</a:t>
              </a:r>
              <a:endParaRPr lang="en-US" altLang="zh-CN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068" y="4108"/>
              <a:ext cx="176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our</a:t>
              </a:r>
              <a:endParaRPr lang="en-US" altLang="zh-CN"/>
            </a:p>
          </p:txBody>
        </p:sp>
      </p:grpSp>
      <p:graphicFrame>
        <p:nvGraphicFramePr>
          <p:cNvPr id="30" name="表格 29"/>
          <p:cNvGraphicFramePr/>
          <p:nvPr/>
        </p:nvGraphicFramePr>
        <p:xfrm>
          <a:off x="7098665" y="945515"/>
          <a:ext cx="3655695" cy="106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5695"/>
              </a:tblGrid>
              <a:tr h="10617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36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tric_total_chx</a:t>
                      </a:r>
                      <a:endParaRPr lang="en-US" altLang="en-US" sz="36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" name="文本框 31"/>
          <p:cNvSpPr txBox="1"/>
          <p:nvPr/>
        </p:nvSpPr>
        <p:spPr>
          <a:xfrm>
            <a:off x="1663700" y="3620135"/>
            <a:ext cx="758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992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2910205" y="3618865"/>
            <a:ext cx="796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92</a:t>
            </a:r>
            <a:endParaRPr lang="en-US" altLang="zh-CN"/>
          </a:p>
        </p:txBody>
      </p:sp>
      <p:sp>
        <p:nvSpPr>
          <p:cNvPr id="34" name="文本框 33"/>
          <p:cNvSpPr txBox="1"/>
          <p:nvPr/>
        </p:nvSpPr>
        <p:spPr>
          <a:xfrm>
            <a:off x="4171315" y="3620135"/>
            <a:ext cx="806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99</a:t>
            </a:r>
            <a:endParaRPr lang="en-US" altLang="zh-CN"/>
          </a:p>
        </p:txBody>
      </p:sp>
      <p:grpSp>
        <p:nvGrpSpPr>
          <p:cNvPr id="35" name="组合 34"/>
          <p:cNvGrpSpPr/>
          <p:nvPr/>
        </p:nvGrpSpPr>
        <p:grpSpPr>
          <a:xfrm>
            <a:off x="6894830" y="2436495"/>
            <a:ext cx="4063365" cy="2736215"/>
            <a:chOff x="4746" y="2980"/>
            <a:chExt cx="6399" cy="4309"/>
          </a:xfrm>
        </p:grpSpPr>
        <p:sp>
          <p:nvSpPr>
            <p:cNvPr id="36" name="椭圆 35"/>
            <p:cNvSpPr/>
            <p:nvPr/>
          </p:nvSpPr>
          <p:spPr>
            <a:xfrm>
              <a:off x="4746" y="2980"/>
              <a:ext cx="4309" cy="4309"/>
            </a:xfrm>
            <a:prstGeom prst="ellipse">
              <a:avLst/>
            </a:prstGeom>
            <a:solidFill>
              <a:schemeClr val="accent1">
                <a:alpha val="5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6836" y="2980"/>
              <a:ext cx="4309" cy="4309"/>
            </a:xfrm>
            <a:prstGeom prst="ellipse">
              <a:avLst/>
            </a:prstGeom>
            <a:solidFill>
              <a:schemeClr val="accent3">
                <a:alpha val="57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9056" y="4106"/>
              <a:ext cx="176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public</a:t>
              </a:r>
              <a:endParaRPr lang="en-US" altLang="zh-CN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5068" y="4106"/>
              <a:ext cx="176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our</a:t>
              </a:r>
              <a:endParaRPr lang="en-US" altLang="zh-CN"/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7281545" y="3620135"/>
            <a:ext cx="758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488</a:t>
            </a:r>
            <a:endParaRPr lang="en-US" altLang="zh-CN"/>
          </a:p>
        </p:txBody>
      </p:sp>
      <p:sp>
        <p:nvSpPr>
          <p:cNvPr id="41" name="文本框 40"/>
          <p:cNvSpPr txBox="1"/>
          <p:nvPr/>
        </p:nvSpPr>
        <p:spPr>
          <a:xfrm>
            <a:off x="8528050" y="3618865"/>
            <a:ext cx="796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42" name="文本框 41"/>
          <p:cNvSpPr txBox="1"/>
          <p:nvPr/>
        </p:nvSpPr>
        <p:spPr>
          <a:xfrm>
            <a:off x="9789795" y="3618865"/>
            <a:ext cx="806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5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/>
          <p:nvPr/>
        </p:nvGraphicFramePr>
        <p:xfrm>
          <a:off x="1480820" y="945515"/>
          <a:ext cx="3655695" cy="106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5695"/>
              </a:tblGrid>
              <a:tr h="10617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36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tric_bound_puro</a:t>
                      </a:r>
                      <a:endParaRPr lang="en-US" altLang="en-US" sz="36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5" name="组合 14"/>
          <p:cNvGrpSpPr/>
          <p:nvPr/>
        </p:nvGrpSpPr>
        <p:grpSpPr>
          <a:xfrm>
            <a:off x="1276985" y="2435225"/>
            <a:ext cx="4063365" cy="2736215"/>
            <a:chOff x="4746" y="2980"/>
            <a:chExt cx="6399" cy="4309"/>
          </a:xfrm>
        </p:grpSpPr>
        <p:sp>
          <p:nvSpPr>
            <p:cNvPr id="16" name="椭圆 15"/>
            <p:cNvSpPr/>
            <p:nvPr/>
          </p:nvSpPr>
          <p:spPr>
            <a:xfrm>
              <a:off x="4746" y="2980"/>
              <a:ext cx="4309" cy="4309"/>
            </a:xfrm>
            <a:prstGeom prst="ellipse">
              <a:avLst/>
            </a:prstGeom>
            <a:solidFill>
              <a:schemeClr val="accent1">
                <a:alpha val="5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6836" y="2980"/>
              <a:ext cx="4309" cy="4309"/>
            </a:xfrm>
            <a:prstGeom prst="ellipse">
              <a:avLst/>
            </a:prstGeom>
            <a:solidFill>
              <a:schemeClr val="accent3">
                <a:alpha val="57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067" y="4106"/>
              <a:ext cx="176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our</a:t>
              </a:r>
              <a:endParaRPr lang="en-US" altLang="zh-CN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9055" y="4105"/>
              <a:ext cx="176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public</a:t>
              </a:r>
              <a:endParaRPr lang="en-US" altLang="zh-CN"/>
            </a:p>
          </p:txBody>
        </p:sp>
      </p:grpSp>
      <p:graphicFrame>
        <p:nvGraphicFramePr>
          <p:cNvPr id="30" name="表格 29"/>
          <p:cNvGraphicFramePr/>
          <p:nvPr/>
        </p:nvGraphicFramePr>
        <p:xfrm>
          <a:off x="7098665" y="945515"/>
          <a:ext cx="3655695" cy="106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5695"/>
              </a:tblGrid>
              <a:tr h="10617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36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tric_total_puro</a:t>
                      </a:r>
                      <a:endParaRPr lang="en-US" altLang="en-US" sz="36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" name="文本框 31"/>
          <p:cNvSpPr txBox="1"/>
          <p:nvPr/>
        </p:nvSpPr>
        <p:spPr>
          <a:xfrm>
            <a:off x="1663700" y="3620135"/>
            <a:ext cx="758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160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2910205" y="3618865"/>
            <a:ext cx="796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34" name="文本框 33"/>
          <p:cNvSpPr txBox="1"/>
          <p:nvPr/>
        </p:nvSpPr>
        <p:spPr>
          <a:xfrm>
            <a:off x="4171315" y="3620135"/>
            <a:ext cx="806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13</a:t>
            </a:r>
            <a:endParaRPr lang="en-US" altLang="zh-CN"/>
          </a:p>
        </p:txBody>
      </p:sp>
      <p:grpSp>
        <p:nvGrpSpPr>
          <p:cNvPr id="35" name="组合 34"/>
          <p:cNvGrpSpPr/>
          <p:nvPr/>
        </p:nvGrpSpPr>
        <p:grpSpPr>
          <a:xfrm>
            <a:off x="6894830" y="2436495"/>
            <a:ext cx="4063365" cy="2736215"/>
            <a:chOff x="4746" y="2980"/>
            <a:chExt cx="6399" cy="4309"/>
          </a:xfrm>
        </p:grpSpPr>
        <p:sp>
          <p:nvSpPr>
            <p:cNvPr id="36" name="椭圆 35"/>
            <p:cNvSpPr/>
            <p:nvPr/>
          </p:nvSpPr>
          <p:spPr>
            <a:xfrm>
              <a:off x="4746" y="2980"/>
              <a:ext cx="4309" cy="4309"/>
            </a:xfrm>
            <a:prstGeom prst="ellipse">
              <a:avLst/>
            </a:prstGeom>
            <a:solidFill>
              <a:schemeClr val="accent1">
                <a:alpha val="5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6836" y="2980"/>
              <a:ext cx="4309" cy="4309"/>
            </a:xfrm>
            <a:prstGeom prst="ellipse">
              <a:avLst/>
            </a:prstGeom>
            <a:solidFill>
              <a:schemeClr val="accent3">
                <a:alpha val="57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5067" y="4106"/>
              <a:ext cx="176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our</a:t>
              </a:r>
              <a:endParaRPr lang="en-US" altLang="zh-CN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9055" y="4105"/>
              <a:ext cx="176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public</a:t>
              </a:r>
              <a:endParaRPr lang="en-US" altLang="zh-CN"/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7281545" y="3620135"/>
            <a:ext cx="758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184</a:t>
            </a:r>
            <a:endParaRPr lang="en-US" altLang="zh-CN"/>
          </a:p>
        </p:txBody>
      </p:sp>
      <p:sp>
        <p:nvSpPr>
          <p:cNvPr id="41" name="文本框 40"/>
          <p:cNvSpPr txBox="1"/>
          <p:nvPr/>
        </p:nvSpPr>
        <p:spPr>
          <a:xfrm>
            <a:off x="8528050" y="3618865"/>
            <a:ext cx="796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42" name="文本框 41"/>
          <p:cNvSpPr txBox="1"/>
          <p:nvPr/>
        </p:nvSpPr>
        <p:spPr>
          <a:xfrm>
            <a:off x="9789795" y="3618865"/>
            <a:ext cx="806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1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/>
          <p:nvPr/>
        </p:nvGraphicFramePr>
        <p:xfrm>
          <a:off x="1480820" y="945515"/>
          <a:ext cx="3655695" cy="106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5695"/>
              </a:tblGrid>
              <a:tr h="10617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36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tric_bound_apt</a:t>
                      </a:r>
                      <a:endParaRPr lang="en-US" altLang="en-US" sz="36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5" name="组合 14"/>
          <p:cNvGrpSpPr/>
          <p:nvPr/>
        </p:nvGrpSpPr>
        <p:grpSpPr>
          <a:xfrm>
            <a:off x="1276985" y="2435225"/>
            <a:ext cx="4063365" cy="2736215"/>
            <a:chOff x="4746" y="2980"/>
            <a:chExt cx="6399" cy="4309"/>
          </a:xfrm>
        </p:grpSpPr>
        <p:sp>
          <p:nvSpPr>
            <p:cNvPr id="16" name="椭圆 15"/>
            <p:cNvSpPr/>
            <p:nvPr/>
          </p:nvSpPr>
          <p:spPr>
            <a:xfrm>
              <a:off x="4746" y="2980"/>
              <a:ext cx="4309" cy="4309"/>
            </a:xfrm>
            <a:prstGeom prst="ellipse">
              <a:avLst/>
            </a:prstGeom>
            <a:solidFill>
              <a:schemeClr val="accent1">
                <a:alpha val="5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6836" y="2980"/>
              <a:ext cx="4309" cy="4309"/>
            </a:xfrm>
            <a:prstGeom prst="ellipse">
              <a:avLst/>
            </a:prstGeom>
            <a:solidFill>
              <a:schemeClr val="accent3">
                <a:alpha val="57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9055" y="4107"/>
              <a:ext cx="176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public</a:t>
              </a:r>
              <a:endParaRPr lang="en-US" altLang="zh-CN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067" y="4107"/>
              <a:ext cx="176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our</a:t>
              </a:r>
              <a:endParaRPr lang="en-US" altLang="zh-CN"/>
            </a:p>
          </p:txBody>
        </p:sp>
      </p:grpSp>
      <p:graphicFrame>
        <p:nvGraphicFramePr>
          <p:cNvPr id="30" name="表格 29"/>
          <p:cNvGraphicFramePr/>
          <p:nvPr/>
        </p:nvGraphicFramePr>
        <p:xfrm>
          <a:off x="7098665" y="945515"/>
          <a:ext cx="3655695" cy="106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5695"/>
              </a:tblGrid>
              <a:tr h="10617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36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tric_total_apt</a:t>
                      </a:r>
                      <a:endParaRPr lang="en-US" altLang="en-US" sz="36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" name="文本框 31"/>
          <p:cNvSpPr txBox="1"/>
          <p:nvPr/>
        </p:nvSpPr>
        <p:spPr>
          <a:xfrm>
            <a:off x="1663700" y="3620135"/>
            <a:ext cx="758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4626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2910205" y="3618865"/>
            <a:ext cx="796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694</a:t>
            </a:r>
            <a:endParaRPr lang="en-US" altLang="zh-CN"/>
          </a:p>
        </p:txBody>
      </p:sp>
      <p:sp>
        <p:nvSpPr>
          <p:cNvPr id="34" name="文本框 33"/>
          <p:cNvSpPr txBox="1"/>
          <p:nvPr/>
        </p:nvSpPr>
        <p:spPr>
          <a:xfrm>
            <a:off x="4171315" y="3620135"/>
            <a:ext cx="806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1034</a:t>
            </a:r>
            <a:endParaRPr lang="en-US" altLang="zh-CN"/>
          </a:p>
        </p:txBody>
      </p:sp>
      <p:grpSp>
        <p:nvGrpSpPr>
          <p:cNvPr id="35" name="组合 34"/>
          <p:cNvGrpSpPr/>
          <p:nvPr/>
        </p:nvGrpSpPr>
        <p:grpSpPr>
          <a:xfrm>
            <a:off x="6894830" y="2436495"/>
            <a:ext cx="4063365" cy="2736215"/>
            <a:chOff x="4746" y="2980"/>
            <a:chExt cx="6399" cy="4309"/>
          </a:xfrm>
        </p:grpSpPr>
        <p:sp>
          <p:nvSpPr>
            <p:cNvPr id="36" name="椭圆 35"/>
            <p:cNvSpPr/>
            <p:nvPr/>
          </p:nvSpPr>
          <p:spPr>
            <a:xfrm>
              <a:off x="4746" y="2980"/>
              <a:ext cx="4309" cy="4309"/>
            </a:xfrm>
            <a:prstGeom prst="ellipse">
              <a:avLst/>
            </a:prstGeom>
            <a:solidFill>
              <a:schemeClr val="accent1">
                <a:alpha val="5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6836" y="2980"/>
              <a:ext cx="4309" cy="4309"/>
            </a:xfrm>
            <a:prstGeom prst="ellipse">
              <a:avLst/>
            </a:prstGeom>
            <a:solidFill>
              <a:schemeClr val="accent3">
                <a:alpha val="57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9056" y="4105"/>
              <a:ext cx="176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public</a:t>
              </a:r>
              <a:endParaRPr lang="en-US" altLang="zh-CN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5068" y="4105"/>
              <a:ext cx="176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our</a:t>
              </a:r>
              <a:endParaRPr lang="en-US" altLang="zh-CN"/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7281545" y="3620135"/>
            <a:ext cx="758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830</a:t>
            </a:r>
            <a:endParaRPr lang="en-US" altLang="zh-CN"/>
          </a:p>
        </p:txBody>
      </p:sp>
      <p:sp>
        <p:nvSpPr>
          <p:cNvPr id="41" name="文本框 40"/>
          <p:cNvSpPr txBox="1"/>
          <p:nvPr/>
        </p:nvSpPr>
        <p:spPr>
          <a:xfrm>
            <a:off x="8528050" y="3618865"/>
            <a:ext cx="796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42" name="文本框 41"/>
          <p:cNvSpPr txBox="1"/>
          <p:nvPr/>
        </p:nvSpPr>
        <p:spPr>
          <a:xfrm>
            <a:off x="9789795" y="3618865"/>
            <a:ext cx="806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15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UNIT_PLACING_PICTURE_USER_VIEWPORT" val="{&quot;height&quot;:6495,&quot;width&quot;:11400}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337</Words>
  <Application>WPS 演示</Application>
  <PresentationFormat>宽屏</PresentationFormat>
  <Paragraphs>128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殇荼△</cp:lastModifiedBy>
  <cp:revision>176</cp:revision>
  <dcterms:created xsi:type="dcterms:W3CDTF">2019-06-19T02:08:00Z</dcterms:created>
  <dcterms:modified xsi:type="dcterms:W3CDTF">2021-03-22T05:46:26Z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10FFD783A2164119B9FD16F4C02F3B2C</vt:lpwstr>
  </property>
</Properties>
</file>