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409" r:id="rId3"/>
    <p:sldId id="410" r:id="rId4"/>
    <p:sldId id="411" r:id="rId5"/>
    <p:sldId id="412" r:id="rId6"/>
    <p:sldId id="413" r:id="rId7"/>
    <p:sldId id="414" r:id="rId8"/>
    <p:sldId id="415" r:id="rId9"/>
    <p:sldId id="416" r:id="rId10"/>
    <p:sldId id="417" r:id="rId11"/>
    <p:sldId id="418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75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9D9D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/>
          <p:nvPr/>
        </p:nvGraphicFramePr>
        <p:xfrm>
          <a:off x="1480820" y="945515"/>
          <a:ext cx="3655695" cy="1061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5695"/>
              </a:tblGrid>
              <a:tr h="106172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36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ssb_bound_chx</a:t>
                      </a:r>
                      <a:endParaRPr lang="en-US" altLang="en-US" sz="36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15" name="组合 14"/>
          <p:cNvGrpSpPr/>
          <p:nvPr/>
        </p:nvGrpSpPr>
        <p:grpSpPr>
          <a:xfrm>
            <a:off x="1276985" y="2435225"/>
            <a:ext cx="4063365" cy="2736215"/>
            <a:chOff x="4746" y="2980"/>
            <a:chExt cx="6399" cy="4309"/>
          </a:xfrm>
        </p:grpSpPr>
        <p:sp>
          <p:nvSpPr>
            <p:cNvPr id="16" name="椭圆 15"/>
            <p:cNvSpPr/>
            <p:nvPr/>
          </p:nvSpPr>
          <p:spPr>
            <a:xfrm>
              <a:off x="4746" y="2980"/>
              <a:ext cx="4309" cy="4309"/>
            </a:xfrm>
            <a:prstGeom prst="ellipse">
              <a:avLst/>
            </a:prstGeom>
            <a:solidFill>
              <a:schemeClr val="accent1">
                <a:alpha val="57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6836" y="2980"/>
              <a:ext cx="4309" cy="4309"/>
            </a:xfrm>
            <a:prstGeom prst="ellipse">
              <a:avLst/>
            </a:prstGeom>
            <a:solidFill>
              <a:schemeClr val="accent3">
                <a:alpha val="57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5067" y="4106"/>
              <a:ext cx="176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our</a:t>
              </a:r>
              <a:endParaRPr lang="en-US" altLang="zh-CN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9054" y="4106"/>
              <a:ext cx="176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public</a:t>
              </a:r>
              <a:endParaRPr lang="en-US" altLang="zh-CN"/>
            </a:p>
          </p:txBody>
        </p:sp>
      </p:grpSp>
      <p:graphicFrame>
        <p:nvGraphicFramePr>
          <p:cNvPr id="30" name="表格 29"/>
          <p:cNvGraphicFramePr/>
          <p:nvPr/>
        </p:nvGraphicFramePr>
        <p:xfrm>
          <a:off x="7098665" y="945515"/>
          <a:ext cx="3655695" cy="1061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5695"/>
              </a:tblGrid>
              <a:tr h="106172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36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ssb_total_chx</a:t>
                      </a:r>
                      <a:endParaRPr lang="en-US" altLang="en-US" sz="36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2" name="文本框 31"/>
          <p:cNvSpPr txBox="1"/>
          <p:nvPr/>
        </p:nvSpPr>
        <p:spPr>
          <a:xfrm>
            <a:off x="1663700" y="3620135"/>
            <a:ext cx="7581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2778</a:t>
            </a:r>
            <a:endParaRPr lang="en-US" altLang="zh-CN"/>
          </a:p>
        </p:txBody>
      </p:sp>
      <p:sp>
        <p:nvSpPr>
          <p:cNvPr id="33" name="文本框 32"/>
          <p:cNvSpPr txBox="1"/>
          <p:nvPr/>
        </p:nvSpPr>
        <p:spPr>
          <a:xfrm>
            <a:off x="2910205" y="3618865"/>
            <a:ext cx="7969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177</a:t>
            </a:r>
            <a:endParaRPr lang="en-US" altLang="zh-CN"/>
          </a:p>
        </p:txBody>
      </p:sp>
      <p:sp>
        <p:nvSpPr>
          <p:cNvPr id="34" name="文本框 33"/>
          <p:cNvSpPr txBox="1"/>
          <p:nvPr/>
        </p:nvSpPr>
        <p:spPr>
          <a:xfrm>
            <a:off x="4171315" y="3620135"/>
            <a:ext cx="8064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307</a:t>
            </a:r>
            <a:endParaRPr lang="en-US" altLang="zh-CN"/>
          </a:p>
        </p:txBody>
      </p:sp>
      <p:grpSp>
        <p:nvGrpSpPr>
          <p:cNvPr id="35" name="组合 34"/>
          <p:cNvGrpSpPr/>
          <p:nvPr/>
        </p:nvGrpSpPr>
        <p:grpSpPr>
          <a:xfrm>
            <a:off x="6894830" y="2436495"/>
            <a:ext cx="4063365" cy="2736215"/>
            <a:chOff x="4746" y="2980"/>
            <a:chExt cx="6399" cy="4309"/>
          </a:xfrm>
        </p:grpSpPr>
        <p:sp>
          <p:nvSpPr>
            <p:cNvPr id="36" name="椭圆 35"/>
            <p:cNvSpPr/>
            <p:nvPr/>
          </p:nvSpPr>
          <p:spPr>
            <a:xfrm>
              <a:off x="4746" y="2980"/>
              <a:ext cx="4309" cy="4309"/>
            </a:xfrm>
            <a:prstGeom prst="ellipse">
              <a:avLst/>
            </a:prstGeom>
            <a:solidFill>
              <a:schemeClr val="accent1">
                <a:alpha val="57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>
              <a:off x="6836" y="2980"/>
              <a:ext cx="4309" cy="4309"/>
            </a:xfrm>
            <a:prstGeom prst="ellipse">
              <a:avLst/>
            </a:prstGeom>
            <a:solidFill>
              <a:schemeClr val="accent3">
                <a:alpha val="57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5067" y="4106"/>
              <a:ext cx="176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our</a:t>
              </a:r>
              <a:endParaRPr lang="en-US" altLang="zh-CN"/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9055" y="4105"/>
              <a:ext cx="176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public</a:t>
              </a:r>
              <a:endParaRPr lang="en-US" altLang="zh-CN"/>
            </a:p>
          </p:txBody>
        </p:sp>
      </p:grpSp>
      <p:sp>
        <p:nvSpPr>
          <p:cNvPr id="40" name="文本框 39"/>
          <p:cNvSpPr txBox="1"/>
          <p:nvPr/>
        </p:nvSpPr>
        <p:spPr>
          <a:xfrm>
            <a:off x="7281545" y="3620135"/>
            <a:ext cx="7581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1413</a:t>
            </a:r>
            <a:endParaRPr lang="en-US" altLang="zh-CN"/>
          </a:p>
        </p:txBody>
      </p:sp>
      <p:sp>
        <p:nvSpPr>
          <p:cNvPr id="41" name="文本框 40"/>
          <p:cNvSpPr txBox="1"/>
          <p:nvPr/>
        </p:nvSpPr>
        <p:spPr>
          <a:xfrm>
            <a:off x="8528050" y="3618865"/>
            <a:ext cx="7969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65</a:t>
            </a:r>
            <a:endParaRPr lang="en-US" altLang="zh-CN"/>
          </a:p>
        </p:txBody>
      </p:sp>
      <p:sp>
        <p:nvSpPr>
          <p:cNvPr id="42" name="文本框 41"/>
          <p:cNvSpPr txBox="1"/>
          <p:nvPr/>
        </p:nvSpPr>
        <p:spPr>
          <a:xfrm>
            <a:off x="9789795" y="3618865"/>
            <a:ext cx="8064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87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" name="表格 60"/>
          <p:cNvGraphicFramePr/>
          <p:nvPr/>
        </p:nvGraphicFramePr>
        <p:xfrm>
          <a:off x="1480820" y="945515"/>
          <a:ext cx="3655695" cy="1061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5695"/>
              </a:tblGrid>
              <a:tr h="106172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36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ssb_bound_puro</a:t>
                      </a:r>
                      <a:endParaRPr lang="en-US" altLang="en-US" sz="36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62" name="组合 61"/>
          <p:cNvGrpSpPr/>
          <p:nvPr/>
        </p:nvGrpSpPr>
        <p:grpSpPr>
          <a:xfrm>
            <a:off x="1276985" y="2435225"/>
            <a:ext cx="4063365" cy="2736215"/>
            <a:chOff x="4746" y="2980"/>
            <a:chExt cx="6399" cy="4309"/>
          </a:xfrm>
        </p:grpSpPr>
        <p:sp>
          <p:nvSpPr>
            <p:cNvPr id="63" name="椭圆 62"/>
            <p:cNvSpPr/>
            <p:nvPr/>
          </p:nvSpPr>
          <p:spPr>
            <a:xfrm>
              <a:off x="4746" y="2980"/>
              <a:ext cx="4309" cy="4309"/>
            </a:xfrm>
            <a:prstGeom prst="ellipse">
              <a:avLst/>
            </a:prstGeom>
            <a:solidFill>
              <a:schemeClr val="accent1">
                <a:alpha val="57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4" name="椭圆 63"/>
            <p:cNvSpPr/>
            <p:nvPr/>
          </p:nvSpPr>
          <p:spPr>
            <a:xfrm>
              <a:off x="6836" y="2980"/>
              <a:ext cx="4309" cy="4309"/>
            </a:xfrm>
            <a:prstGeom prst="ellipse">
              <a:avLst/>
            </a:prstGeom>
            <a:solidFill>
              <a:schemeClr val="accent3">
                <a:alpha val="57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5" name="文本框 64"/>
            <p:cNvSpPr txBox="1"/>
            <p:nvPr/>
          </p:nvSpPr>
          <p:spPr>
            <a:xfrm>
              <a:off x="9054" y="4108"/>
              <a:ext cx="176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public</a:t>
              </a:r>
              <a:endParaRPr lang="en-US" altLang="zh-CN"/>
            </a:p>
          </p:txBody>
        </p:sp>
        <p:sp>
          <p:nvSpPr>
            <p:cNvPr id="66" name="文本框 65"/>
            <p:cNvSpPr txBox="1"/>
            <p:nvPr/>
          </p:nvSpPr>
          <p:spPr>
            <a:xfrm>
              <a:off x="5068" y="4105"/>
              <a:ext cx="176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our</a:t>
              </a:r>
              <a:endParaRPr lang="en-US" altLang="zh-CN"/>
            </a:p>
          </p:txBody>
        </p:sp>
      </p:grpSp>
      <p:graphicFrame>
        <p:nvGraphicFramePr>
          <p:cNvPr id="67" name="表格 66"/>
          <p:cNvGraphicFramePr/>
          <p:nvPr/>
        </p:nvGraphicFramePr>
        <p:xfrm>
          <a:off x="7098665" y="945515"/>
          <a:ext cx="3655695" cy="1061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5695"/>
              </a:tblGrid>
              <a:tr h="106172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36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ssb_total_puro</a:t>
                      </a:r>
                      <a:endParaRPr lang="en-US" altLang="en-US" sz="36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8" name="文本框 67"/>
          <p:cNvSpPr txBox="1"/>
          <p:nvPr/>
        </p:nvSpPr>
        <p:spPr>
          <a:xfrm>
            <a:off x="1663700" y="3620135"/>
            <a:ext cx="7581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3219</a:t>
            </a:r>
            <a:endParaRPr lang="en-US" altLang="zh-CN"/>
          </a:p>
        </p:txBody>
      </p:sp>
      <p:sp>
        <p:nvSpPr>
          <p:cNvPr id="69" name="文本框 68"/>
          <p:cNvSpPr txBox="1"/>
          <p:nvPr/>
        </p:nvSpPr>
        <p:spPr>
          <a:xfrm>
            <a:off x="2910205" y="3618865"/>
            <a:ext cx="7969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190</a:t>
            </a:r>
            <a:endParaRPr lang="en-US" altLang="zh-CN"/>
          </a:p>
        </p:txBody>
      </p:sp>
      <p:sp>
        <p:nvSpPr>
          <p:cNvPr id="70" name="文本框 69"/>
          <p:cNvSpPr txBox="1"/>
          <p:nvPr/>
        </p:nvSpPr>
        <p:spPr>
          <a:xfrm>
            <a:off x="4171315" y="3620135"/>
            <a:ext cx="8064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239</a:t>
            </a:r>
            <a:endParaRPr lang="en-US" altLang="zh-CN"/>
          </a:p>
        </p:txBody>
      </p:sp>
      <p:grpSp>
        <p:nvGrpSpPr>
          <p:cNvPr id="71" name="组合 70"/>
          <p:cNvGrpSpPr/>
          <p:nvPr/>
        </p:nvGrpSpPr>
        <p:grpSpPr>
          <a:xfrm>
            <a:off x="6894830" y="2436495"/>
            <a:ext cx="4063365" cy="2736215"/>
            <a:chOff x="4746" y="2980"/>
            <a:chExt cx="6399" cy="4309"/>
          </a:xfrm>
        </p:grpSpPr>
        <p:sp>
          <p:nvSpPr>
            <p:cNvPr id="72" name="椭圆 71"/>
            <p:cNvSpPr/>
            <p:nvPr/>
          </p:nvSpPr>
          <p:spPr>
            <a:xfrm>
              <a:off x="4746" y="2980"/>
              <a:ext cx="4309" cy="4309"/>
            </a:xfrm>
            <a:prstGeom prst="ellipse">
              <a:avLst/>
            </a:prstGeom>
            <a:solidFill>
              <a:schemeClr val="accent1">
                <a:alpha val="57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3" name="椭圆 72"/>
            <p:cNvSpPr/>
            <p:nvPr/>
          </p:nvSpPr>
          <p:spPr>
            <a:xfrm>
              <a:off x="6836" y="2980"/>
              <a:ext cx="4309" cy="4309"/>
            </a:xfrm>
            <a:prstGeom prst="ellipse">
              <a:avLst/>
            </a:prstGeom>
            <a:solidFill>
              <a:schemeClr val="accent3">
                <a:alpha val="57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4" name="文本框 73"/>
            <p:cNvSpPr txBox="1"/>
            <p:nvPr/>
          </p:nvSpPr>
          <p:spPr>
            <a:xfrm>
              <a:off x="9056" y="4106"/>
              <a:ext cx="176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public</a:t>
              </a:r>
              <a:endParaRPr lang="en-US" altLang="zh-CN"/>
            </a:p>
          </p:txBody>
        </p:sp>
        <p:sp>
          <p:nvSpPr>
            <p:cNvPr id="75" name="文本框 74"/>
            <p:cNvSpPr txBox="1"/>
            <p:nvPr/>
          </p:nvSpPr>
          <p:spPr>
            <a:xfrm>
              <a:off x="5068" y="4106"/>
              <a:ext cx="176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our</a:t>
              </a:r>
              <a:endParaRPr lang="en-US" altLang="zh-CN"/>
            </a:p>
          </p:txBody>
        </p:sp>
      </p:grpSp>
      <p:sp>
        <p:nvSpPr>
          <p:cNvPr id="76" name="文本框 75"/>
          <p:cNvSpPr txBox="1"/>
          <p:nvPr/>
        </p:nvSpPr>
        <p:spPr>
          <a:xfrm>
            <a:off x="7281545" y="3620135"/>
            <a:ext cx="7581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3017</a:t>
            </a:r>
            <a:endParaRPr lang="en-US" altLang="zh-CN"/>
          </a:p>
        </p:txBody>
      </p:sp>
      <p:sp>
        <p:nvSpPr>
          <p:cNvPr id="77" name="文本框 76"/>
          <p:cNvSpPr txBox="1"/>
          <p:nvPr/>
        </p:nvSpPr>
        <p:spPr>
          <a:xfrm>
            <a:off x="8528050" y="3618865"/>
            <a:ext cx="7969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93</a:t>
            </a:r>
            <a:endParaRPr lang="en-US" altLang="zh-CN"/>
          </a:p>
        </p:txBody>
      </p:sp>
      <p:sp>
        <p:nvSpPr>
          <p:cNvPr id="78" name="文本框 77"/>
          <p:cNvSpPr txBox="1"/>
          <p:nvPr/>
        </p:nvSpPr>
        <p:spPr>
          <a:xfrm>
            <a:off x="9789795" y="3618865"/>
            <a:ext cx="8064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103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/>
          <p:nvPr/>
        </p:nvGraphicFramePr>
        <p:xfrm>
          <a:off x="1480820" y="945515"/>
          <a:ext cx="3655695" cy="1061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5695"/>
              </a:tblGrid>
              <a:tr h="106172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36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tric_bound_chx</a:t>
                      </a:r>
                      <a:endParaRPr lang="en-US" altLang="en-US" sz="36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15" name="组合 14"/>
          <p:cNvGrpSpPr/>
          <p:nvPr/>
        </p:nvGrpSpPr>
        <p:grpSpPr>
          <a:xfrm>
            <a:off x="1276985" y="2435225"/>
            <a:ext cx="4063365" cy="2736215"/>
            <a:chOff x="4746" y="2980"/>
            <a:chExt cx="6399" cy="4309"/>
          </a:xfrm>
        </p:grpSpPr>
        <p:sp>
          <p:nvSpPr>
            <p:cNvPr id="16" name="椭圆 15"/>
            <p:cNvSpPr/>
            <p:nvPr/>
          </p:nvSpPr>
          <p:spPr>
            <a:xfrm>
              <a:off x="4746" y="2980"/>
              <a:ext cx="4309" cy="4309"/>
            </a:xfrm>
            <a:prstGeom prst="ellipse">
              <a:avLst/>
            </a:prstGeom>
            <a:solidFill>
              <a:schemeClr val="accent1">
                <a:alpha val="57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6836" y="2980"/>
              <a:ext cx="4309" cy="4309"/>
            </a:xfrm>
            <a:prstGeom prst="ellipse">
              <a:avLst/>
            </a:prstGeom>
            <a:solidFill>
              <a:schemeClr val="accent3">
                <a:alpha val="57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9054" y="4108"/>
              <a:ext cx="176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public</a:t>
              </a:r>
              <a:endParaRPr lang="en-US" altLang="zh-CN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5068" y="4108"/>
              <a:ext cx="176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our</a:t>
              </a:r>
              <a:endParaRPr lang="en-US" altLang="zh-CN"/>
            </a:p>
          </p:txBody>
        </p:sp>
      </p:grpSp>
      <p:graphicFrame>
        <p:nvGraphicFramePr>
          <p:cNvPr id="30" name="表格 29"/>
          <p:cNvGraphicFramePr/>
          <p:nvPr/>
        </p:nvGraphicFramePr>
        <p:xfrm>
          <a:off x="7098665" y="945515"/>
          <a:ext cx="3655695" cy="1061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5695"/>
              </a:tblGrid>
              <a:tr h="106172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36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tric_total_chx</a:t>
                      </a:r>
                      <a:endParaRPr lang="en-US" altLang="en-US" sz="36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2" name="文本框 31"/>
          <p:cNvSpPr txBox="1"/>
          <p:nvPr/>
        </p:nvSpPr>
        <p:spPr>
          <a:xfrm>
            <a:off x="1663700" y="3620135"/>
            <a:ext cx="7581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1012</a:t>
            </a:r>
            <a:endParaRPr lang="en-US" altLang="zh-CN"/>
          </a:p>
        </p:txBody>
      </p:sp>
      <p:sp>
        <p:nvSpPr>
          <p:cNvPr id="33" name="文本框 32"/>
          <p:cNvSpPr txBox="1"/>
          <p:nvPr/>
        </p:nvSpPr>
        <p:spPr>
          <a:xfrm>
            <a:off x="2910205" y="3618865"/>
            <a:ext cx="7969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91</a:t>
            </a:r>
            <a:endParaRPr lang="en-US" altLang="zh-CN"/>
          </a:p>
        </p:txBody>
      </p:sp>
      <p:sp>
        <p:nvSpPr>
          <p:cNvPr id="34" name="文本框 33"/>
          <p:cNvSpPr txBox="1"/>
          <p:nvPr/>
        </p:nvSpPr>
        <p:spPr>
          <a:xfrm>
            <a:off x="4171315" y="3620135"/>
            <a:ext cx="8064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99</a:t>
            </a:r>
            <a:endParaRPr lang="en-US" altLang="zh-CN"/>
          </a:p>
        </p:txBody>
      </p:sp>
      <p:grpSp>
        <p:nvGrpSpPr>
          <p:cNvPr id="35" name="组合 34"/>
          <p:cNvGrpSpPr/>
          <p:nvPr/>
        </p:nvGrpSpPr>
        <p:grpSpPr>
          <a:xfrm>
            <a:off x="6894830" y="2436495"/>
            <a:ext cx="4063365" cy="2736215"/>
            <a:chOff x="4746" y="2980"/>
            <a:chExt cx="6399" cy="4309"/>
          </a:xfrm>
        </p:grpSpPr>
        <p:sp>
          <p:nvSpPr>
            <p:cNvPr id="36" name="椭圆 35"/>
            <p:cNvSpPr/>
            <p:nvPr/>
          </p:nvSpPr>
          <p:spPr>
            <a:xfrm>
              <a:off x="4746" y="2980"/>
              <a:ext cx="4309" cy="4309"/>
            </a:xfrm>
            <a:prstGeom prst="ellipse">
              <a:avLst/>
            </a:prstGeom>
            <a:solidFill>
              <a:schemeClr val="accent1">
                <a:alpha val="57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>
              <a:off x="6836" y="2980"/>
              <a:ext cx="4309" cy="4309"/>
            </a:xfrm>
            <a:prstGeom prst="ellipse">
              <a:avLst/>
            </a:prstGeom>
            <a:solidFill>
              <a:schemeClr val="accent3">
                <a:alpha val="57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9056" y="4106"/>
              <a:ext cx="176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public</a:t>
              </a:r>
              <a:endParaRPr lang="en-US" altLang="zh-CN"/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5068" y="4106"/>
              <a:ext cx="176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our</a:t>
              </a:r>
              <a:endParaRPr lang="en-US" altLang="zh-CN"/>
            </a:p>
          </p:txBody>
        </p:sp>
      </p:grpSp>
      <p:sp>
        <p:nvSpPr>
          <p:cNvPr id="40" name="文本框 39"/>
          <p:cNvSpPr txBox="1"/>
          <p:nvPr/>
        </p:nvSpPr>
        <p:spPr>
          <a:xfrm>
            <a:off x="7281545" y="3620135"/>
            <a:ext cx="7581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506</a:t>
            </a:r>
            <a:endParaRPr lang="en-US" altLang="zh-CN"/>
          </a:p>
        </p:txBody>
      </p:sp>
      <p:sp>
        <p:nvSpPr>
          <p:cNvPr id="41" name="文本框 40"/>
          <p:cNvSpPr txBox="1"/>
          <p:nvPr/>
        </p:nvSpPr>
        <p:spPr>
          <a:xfrm>
            <a:off x="8528050" y="3618865"/>
            <a:ext cx="7969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42" name="文本框 41"/>
          <p:cNvSpPr txBox="1"/>
          <p:nvPr/>
        </p:nvSpPr>
        <p:spPr>
          <a:xfrm>
            <a:off x="9789795" y="3618865"/>
            <a:ext cx="8064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5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/>
          <p:nvPr/>
        </p:nvGraphicFramePr>
        <p:xfrm>
          <a:off x="1480820" y="945515"/>
          <a:ext cx="3655695" cy="1061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5695"/>
              </a:tblGrid>
              <a:tr h="106172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36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tric_bound_puro</a:t>
                      </a:r>
                      <a:endParaRPr lang="en-US" altLang="en-US" sz="36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15" name="组合 14"/>
          <p:cNvGrpSpPr/>
          <p:nvPr/>
        </p:nvGrpSpPr>
        <p:grpSpPr>
          <a:xfrm>
            <a:off x="1276985" y="2435225"/>
            <a:ext cx="4063365" cy="2736215"/>
            <a:chOff x="4746" y="2980"/>
            <a:chExt cx="6399" cy="4309"/>
          </a:xfrm>
        </p:grpSpPr>
        <p:sp>
          <p:nvSpPr>
            <p:cNvPr id="16" name="椭圆 15"/>
            <p:cNvSpPr/>
            <p:nvPr/>
          </p:nvSpPr>
          <p:spPr>
            <a:xfrm>
              <a:off x="4746" y="2980"/>
              <a:ext cx="4309" cy="4309"/>
            </a:xfrm>
            <a:prstGeom prst="ellipse">
              <a:avLst/>
            </a:prstGeom>
            <a:solidFill>
              <a:schemeClr val="accent1">
                <a:alpha val="57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6836" y="2980"/>
              <a:ext cx="4309" cy="4309"/>
            </a:xfrm>
            <a:prstGeom prst="ellipse">
              <a:avLst/>
            </a:prstGeom>
            <a:solidFill>
              <a:schemeClr val="accent3">
                <a:alpha val="57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5067" y="4106"/>
              <a:ext cx="176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our</a:t>
              </a:r>
              <a:endParaRPr lang="en-US" altLang="zh-CN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9055" y="4105"/>
              <a:ext cx="176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public</a:t>
              </a:r>
              <a:endParaRPr lang="en-US" altLang="zh-CN"/>
            </a:p>
          </p:txBody>
        </p:sp>
      </p:grpSp>
      <p:graphicFrame>
        <p:nvGraphicFramePr>
          <p:cNvPr id="30" name="表格 29"/>
          <p:cNvGraphicFramePr/>
          <p:nvPr/>
        </p:nvGraphicFramePr>
        <p:xfrm>
          <a:off x="7098665" y="945515"/>
          <a:ext cx="3655695" cy="1061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5695"/>
              </a:tblGrid>
              <a:tr h="106172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36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tric_total_puro</a:t>
                      </a:r>
                      <a:endParaRPr lang="en-US" altLang="en-US" sz="36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2" name="文本框 31"/>
          <p:cNvSpPr txBox="1"/>
          <p:nvPr/>
        </p:nvSpPr>
        <p:spPr>
          <a:xfrm>
            <a:off x="1663700" y="3620135"/>
            <a:ext cx="7581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166</a:t>
            </a:r>
            <a:endParaRPr lang="en-US" altLang="zh-CN"/>
          </a:p>
        </p:txBody>
      </p:sp>
      <p:sp>
        <p:nvSpPr>
          <p:cNvPr id="33" name="文本框 32"/>
          <p:cNvSpPr txBox="1"/>
          <p:nvPr/>
        </p:nvSpPr>
        <p:spPr>
          <a:xfrm>
            <a:off x="2910205" y="3618865"/>
            <a:ext cx="7969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12</a:t>
            </a:r>
            <a:endParaRPr lang="en-US" altLang="zh-CN"/>
          </a:p>
        </p:txBody>
      </p:sp>
      <p:sp>
        <p:nvSpPr>
          <p:cNvPr id="34" name="文本框 33"/>
          <p:cNvSpPr txBox="1"/>
          <p:nvPr/>
        </p:nvSpPr>
        <p:spPr>
          <a:xfrm>
            <a:off x="4171315" y="3620135"/>
            <a:ext cx="8064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13</a:t>
            </a:r>
            <a:endParaRPr lang="en-US" altLang="zh-CN"/>
          </a:p>
        </p:txBody>
      </p:sp>
      <p:grpSp>
        <p:nvGrpSpPr>
          <p:cNvPr id="35" name="组合 34"/>
          <p:cNvGrpSpPr/>
          <p:nvPr/>
        </p:nvGrpSpPr>
        <p:grpSpPr>
          <a:xfrm>
            <a:off x="6894830" y="2436495"/>
            <a:ext cx="4063365" cy="2736215"/>
            <a:chOff x="4746" y="2980"/>
            <a:chExt cx="6399" cy="4309"/>
          </a:xfrm>
        </p:grpSpPr>
        <p:sp>
          <p:nvSpPr>
            <p:cNvPr id="36" name="椭圆 35"/>
            <p:cNvSpPr/>
            <p:nvPr/>
          </p:nvSpPr>
          <p:spPr>
            <a:xfrm>
              <a:off x="4746" y="2980"/>
              <a:ext cx="4309" cy="4309"/>
            </a:xfrm>
            <a:prstGeom prst="ellipse">
              <a:avLst/>
            </a:prstGeom>
            <a:solidFill>
              <a:schemeClr val="accent1">
                <a:alpha val="57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>
              <a:off x="6836" y="2980"/>
              <a:ext cx="4309" cy="4309"/>
            </a:xfrm>
            <a:prstGeom prst="ellipse">
              <a:avLst/>
            </a:prstGeom>
            <a:solidFill>
              <a:schemeClr val="accent3">
                <a:alpha val="57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5067" y="4106"/>
              <a:ext cx="176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our</a:t>
              </a:r>
              <a:endParaRPr lang="en-US" altLang="zh-CN"/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9055" y="4105"/>
              <a:ext cx="176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public</a:t>
              </a:r>
              <a:endParaRPr lang="en-US" altLang="zh-CN"/>
            </a:p>
          </p:txBody>
        </p:sp>
      </p:grpSp>
      <p:sp>
        <p:nvSpPr>
          <p:cNvPr id="40" name="文本框 39"/>
          <p:cNvSpPr txBox="1"/>
          <p:nvPr/>
        </p:nvSpPr>
        <p:spPr>
          <a:xfrm>
            <a:off x="7281545" y="3620135"/>
            <a:ext cx="7581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191</a:t>
            </a:r>
            <a:endParaRPr lang="en-US" altLang="zh-CN"/>
          </a:p>
        </p:txBody>
      </p:sp>
      <p:sp>
        <p:nvSpPr>
          <p:cNvPr id="41" name="文本框 40"/>
          <p:cNvSpPr txBox="1"/>
          <p:nvPr/>
        </p:nvSpPr>
        <p:spPr>
          <a:xfrm>
            <a:off x="8528050" y="3618865"/>
            <a:ext cx="7969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42" name="文本框 41"/>
          <p:cNvSpPr txBox="1"/>
          <p:nvPr/>
        </p:nvSpPr>
        <p:spPr>
          <a:xfrm>
            <a:off x="9789795" y="3618865"/>
            <a:ext cx="8064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1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/>
          <p:nvPr/>
        </p:nvGraphicFramePr>
        <p:xfrm>
          <a:off x="1480820" y="945515"/>
          <a:ext cx="3655695" cy="1061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5695"/>
              </a:tblGrid>
              <a:tr h="106172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36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tric_bound_apt</a:t>
                      </a:r>
                      <a:endParaRPr lang="en-US" altLang="en-US" sz="36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15" name="组合 14"/>
          <p:cNvGrpSpPr/>
          <p:nvPr/>
        </p:nvGrpSpPr>
        <p:grpSpPr>
          <a:xfrm>
            <a:off x="1276985" y="2435225"/>
            <a:ext cx="4063365" cy="2736215"/>
            <a:chOff x="4746" y="2980"/>
            <a:chExt cx="6399" cy="4309"/>
          </a:xfrm>
        </p:grpSpPr>
        <p:sp>
          <p:nvSpPr>
            <p:cNvPr id="16" name="椭圆 15"/>
            <p:cNvSpPr/>
            <p:nvPr/>
          </p:nvSpPr>
          <p:spPr>
            <a:xfrm>
              <a:off x="4746" y="2980"/>
              <a:ext cx="4309" cy="4309"/>
            </a:xfrm>
            <a:prstGeom prst="ellipse">
              <a:avLst/>
            </a:prstGeom>
            <a:solidFill>
              <a:schemeClr val="accent1">
                <a:alpha val="57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6836" y="2980"/>
              <a:ext cx="4309" cy="4309"/>
            </a:xfrm>
            <a:prstGeom prst="ellipse">
              <a:avLst/>
            </a:prstGeom>
            <a:solidFill>
              <a:schemeClr val="accent3">
                <a:alpha val="57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9055" y="4107"/>
              <a:ext cx="176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public</a:t>
              </a:r>
              <a:endParaRPr lang="en-US" altLang="zh-CN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5067" y="4107"/>
              <a:ext cx="176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our</a:t>
              </a:r>
              <a:endParaRPr lang="en-US" altLang="zh-CN"/>
            </a:p>
          </p:txBody>
        </p:sp>
      </p:grpSp>
      <p:graphicFrame>
        <p:nvGraphicFramePr>
          <p:cNvPr id="30" name="表格 29"/>
          <p:cNvGraphicFramePr/>
          <p:nvPr/>
        </p:nvGraphicFramePr>
        <p:xfrm>
          <a:off x="7098665" y="945515"/>
          <a:ext cx="3655695" cy="1061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5695"/>
              </a:tblGrid>
              <a:tr h="106172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36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tric_total_apt</a:t>
                      </a:r>
                      <a:endParaRPr lang="en-US" altLang="en-US" sz="36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2" name="文本框 31"/>
          <p:cNvSpPr txBox="1"/>
          <p:nvPr/>
        </p:nvSpPr>
        <p:spPr>
          <a:xfrm>
            <a:off x="1663700" y="3620135"/>
            <a:ext cx="7581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4608</a:t>
            </a:r>
            <a:endParaRPr lang="en-US" altLang="zh-CN"/>
          </a:p>
        </p:txBody>
      </p:sp>
      <p:sp>
        <p:nvSpPr>
          <p:cNvPr id="33" name="文本框 32"/>
          <p:cNvSpPr txBox="1"/>
          <p:nvPr/>
        </p:nvSpPr>
        <p:spPr>
          <a:xfrm>
            <a:off x="2910205" y="3618865"/>
            <a:ext cx="7969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694</a:t>
            </a:r>
            <a:endParaRPr lang="en-US" altLang="zh-CN"/>
          </a:p>
        </p:txBody>
      </p:sp>
      <p:sp>
        <p:nvSpPr>
          <p:cNvPr id="34" name="文本框 33"/>
          <p:cNvSpPr txBox="1"/>
          <p:nvPr/>
        </p:nvSpPr>
        <p:spPr>
          <a:xfrm>
            <a:off x="4171315" y="3620135"/>
            <a:ext cx="8064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1034</a:t>
            </a:r>
            <a:endParaRPr lang="en-US" altLang="zh-CN"/>
          </a:p>
        </p:txBody>
      </p:sp>
      <p:grpSp>
        <p:nvGrpSpPr>
          <p:cNvPr id="35" name="组合 34"/>
          <p:cNvGrpSpPr/>
          <p:nvPr/>
        </p:nvGrpSpPr>
        <p:grpSpPr>
          <a:xfrm>
            <a:off x="6894830" y="2436495"/>
            <a:ext cx="4063365" cy="2736215"/>
            <a:chOff x="4746" y="2980"/>
            <a:chExt cx="6399" cy="4309"/>
          </a:xfrm>
        </p:grpSpPr>
        <p:sp>
          <p:nvSpPr>
            <p:cNvPr id="36" name="椭圆 35"/>
            <p:cNvSpPr/>
            <p:nvPr/>
          </p:nvSpPr>
          <p:spPr>
            <a:xfrm>
              <a:off x="4746" y="2980"/>
              <a:ext cx="4309" cy="4309"/>
            </a:xfrm>
            <a:prstGeom prst="ellipse">
              <a:avLst/>
            </a:prstGeom>
            <a:solidFill>
              <a:schemeClr val="accent1">
                <a:alpha val="57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>
              <a:off x="6836" y="2980"/>
              <a:ext cx="4309" cy="4309"/>
            </a:xfrm>
            <a:prstGeom prst="ellipse">
              <a:avLst/>
            </a:prstGeom>
            <a:solidFill>
              <a:schemeClr val="accent3">
                <a:alpha val="57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9056" y="4105"/>
              <a:ext cx="176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public</a:t>
              </a:r>
              <a:endParaRPr lang="en-US" altLang="zh-CN"/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5068" y="4105"/>
              <a:ext cx="176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our</a:t>
              </a:r>
              <a:endParaRPr lang="en-US" altLang="zh-CN"/>
            </a:p>
          </p:txBody>
        </p:sp>
      </p:grpSp>
      <p:sp>
        <p:nvSpPr>
          <p:cNvPr id="40" name="文本框 39"/>
          <p:cNvSpPr txBox="1"/>
          <p:nvPr/>
        </p:nvSpPr>
        <p:spPr>
          <a:xfrm>
            <a:off x="7281545" y="3620135"/>
            <a:ext cx="7581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859</a:t>
            </a:r>
            <a:endParaRPr lang="en-US" altLang="zh-CN"/>
          </a:p>
        </p:txBody>
      </p:sp>
      <p:sp>
        <p:nvSpPr>
          <p:cNvPr id="41" name="文本框 40"/>
          <p:cNvSpPr txBox="1"/>
          <p:nvPr/>
        </p:nvSpPr>
        <p:spPr>
          <a:xfrm>
            <a:off x="8528050" y="3618865"/>
            <a:ext cx="7969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10</a:t>
            </a:r>
            <a:endParaRPr lang="en-US" altLang="zh-CN"/>
          </a:p>
        </p:txBody>
      </p:sp>
      <p:sp>
        <p:nvSpPr>
          <p:cNvPr id="42" name="文本框 41"/>
          <p:cNvSpPr txBox="1"/>
          <p:nvPr/>
        </p:nvSpPr>
        <p:spPr>
          <a:xfrm>
            <a:off x="9789795" y="3618865"/>
            <a:ext cx="8064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15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7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8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9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1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2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310</Words>
  <Application>WPS 演示</Application>
  <PresentationFormat>宽屏</PresentationFormat>
  <Paragraphs>120</Paragraphs>
  <Slides>10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殇荼△</cp:lastModifiedBy>
  <cp:revision>175</cp:revision>
  <dcterms:created xsi:type="dcterms:W3CDTF">2019-06-19T02:08:00Z</dcterms:created>
  <dcterms:modified xsi:type="dcterms:W3CDTF">2021-03-02T07:31:08Z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