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2" r:id="rId9"/>
    <p:sldId id="269" r:id="rId10"/>
    <p:sldId id="263" r:id="rId11"/>
    <p:sldId id="261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2EAD6-ED52-4346-9398-6E9452914826}" v="1" dt="2021-08-01T14:38:5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50"/>
  </p:normalViewPr>
  <p:slideViewPr>
    <p:cSldViewPr snapToGrid="0">
      <p:cViewPr varScale="1">
        <p:scale>
          <a:sx n="91" d="100"/>
          <a:sy n="91" d="100"/>
        </p:scale>
        <p:origin x="208" y="8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ED23A80E-7B88-40D0-99E7-95902E43AF7D}"/>
    <pc:docChg chg="modSld sldOrd">
      <pc:chgData name="John Clos" userId="35f71590851144db" providerId="LiveId" clId="{ED23A80E-7B88-40D0-99E7-95902E43AF7D}" dt="2021-07-31T22:54:44.348" v="3"/>
      <pc:docMkLst>
        <pc:docMk/>
      </pc:docMkLst>
      <pc:sldChg chg="ord">
        <pc:chgData name="John Clos" userId="35f71590851144db" providerId="LiveId" clId="{ED23A80E-7B88-40D0-99E7-95902E43AF7D}" dt="2021-07-31T22:54:44.348" v="3"/>
        <pc:sldMkLst>
          <pc:docMk/>
          <pc:sldMk cId="2150094559" sldId="259"/>
        </pc:sldMkLst>
      </pc:sldChg>
    </pc:docChg>
  </pc:docChgLst>
  <pc:docChgLst>
    <pc:chgData name="John Clos" userId="35f71590851144db" providerId="LiveId" clId="{BF62EAD6-ED52-4346-9398-6E9452914826}"/>
    <pc:docChg chg="modSld">
      <pc:chgData name="John Clos" userId="35f71590851144db" providerId="LiveId" clId="{BF62EAD6-ED52-4346-9398-6E9452914826}" dt="2021-08-01T14:40:32.904" v="1" actId="20577"/>
      <pc:docMkLst>
        <pc:docMk/>
      </pc:docMkLst>
      <pc:sldChg chg="modSp">
        <pc:chgData name="John Clos" userId="35f71590851144db" providerId="LiveId" clId="{BF62EAD6-ED52-4346-9398-6E9452914826}" dt="2021-08-01T14:38:53.379" v="0" actId="20577"/>
        <pc:sldMkLst>
          <pc:docMk/>
          <pc:sldMk cId="2020304455" sldId="257"/>
        </pc:sldMkLst>
        <pc:spChg chg="mod">
          <ac:chgData name="John Clos" userId="35f71590851144db" providerId="LiveId" clId="{BF62EAD6-ED52-4346-9398-6E9452914826}" dt="2021-08-01T14:38:53.379" v="0" actId="20577"/>
          <ac:spMkLst>
            <pc:docMk/>
            <pc:sldMk cId="2020304455" sldId="257"/>
            <ac:spMk id="3" creationId="{20E07A58-743A-422E-8ADA-B2D70560B545}"/>
          </ac:spMkLst>
        </pc:spChg>
      </pc:sldChg>
      <pc:sldChg chg="modSp mod">
        <pc:chgData name="John Clos" userId="35f71590851144db" providerId="LiveId" clId="{BF62EAD6-ED52-4346-9398-6E9452914826}" dt="2021-08-01T14:40:32.904" v="1" actId="20577"/>
        <pc:sldMkLst>
          <pc:docMk/>
          <pc:sldMk cId="718411913" sldId="266"/>
        </pc:sldMkLst>
        <pc:spChg chg="mod">
          <ac:chgData name="John Clos" userId="35f71590851144db" providerId="LiveId" clId="{BF62EAD6-ED52-4346-9398-6E9452914826}" dt="2021-08-01T14:40:32.904" v="1" actId="20577"/>
          <ac:spMkLst>
            <pc:docMk/>
            <pc:sldMk cId="718411913" sldId="266"/>
            <ac:spMk id="2" creationId="{6C0944A9-93FA-43EF-A3DB-9DEE6F35CE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B5C8-7F76-411B-B7AA-050361CC3933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83D5-8638-4A9E-A2AF-359F022B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 of all data doesn’t show us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expectancy is improving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just show the data for 2019 though, we can see that the life expectancy is much better for higher education rates except for a small group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filter the data for this range, we see that it is for Lithuania for the </a:t>
            </a:r>
            <a:r>
              <a:rPr lang="en-US" dirty="0" err="1"/>
              <a:t>the</a:t>
            </a:r>
            <a:r>
              <a:rPr lang="en-US" dirty="0"/>
              <a:t> younger age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plot the data for Lithuania by age ranges, we see that the higher education rates are much better at the lower age ranges than the upper ones.</a:t>
            </a:r>
          </a:p>
          <a:p>
            <a:r>
              <a:rPr lang="en-US" dirty="0"/>
              <a:t>Maybe the improvement in education rates have not had a chance to improve the life expectancy for Lithuania.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Eastern Europe definitely shows lower life expectancy than Western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show that the distribution for women is shifted higher for life expectancy than men and also the range for men extends much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men always have a lower life expectancy than women for each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that there isn’t a correlation for women with education, but for men there is a slight correlation.  The reason might be that the jobs that women with lower education do not affect their health, but jobs that men have with lower education have a bad influence on their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245D-9A5B-4A8B-A1A8-74BC31A2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1:</a:t>
            </a:r>
            <a:br>
              <a:rPr lang="en-US" sz="4000"/>
            </a:br>
            <a:r>
              <a:rPr lang="en-US" sz="4000"/>
              <a:t>Team Compsognathus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2126-C15E-4293-BC4F-236E3A90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/>
          <a:lstStyle/>
          <a:p>
            <a:pPr algn="l"/>
            <a:r>
              <a:rPr lang="en-US" dirty="0"/>
              <a:t>John Clos, Ling Lu and Yuman Wu</a:t>
            </a:r>
          </a:p>
        </p:txBody>
      </p:sp>
      <p:pic>
        <p:nvPicPr>
          <p:cNvPr id="120" name="Picture 3" descr="A network made up of connected lines and dots">
            <a:extLst>
              <a:ext uri="{FF2B5EF4-FFF2-40B4-BE49-F238E27FC236}">
                <a16:creationId xmlns:a16="http://schemas.microsoft.com/office/drawing/2014/main" id="{D671DA7C-D15D-4B8D-9B9F-A3D5715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Year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33DE95-5DBA-4804-88BD-5462F832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Country</a:t>
            </a:r>
          </a:p>
        </p:txBody>
      </p:sp>
      <p:pic>
        <p:nvPicPr>
          <p:cNvPr id="6" name="Picture 5" descr="A picture containing text, candelabrum&#10;&#10;Description automatically generated">
            <a:extLst>
              <a:ext uri="{FF2B5EF4-FFF2-40B4-BE49-F238E27FC236}">
                <a16:creationId xmlns:a16="http://schemas.microsoft.com/office/drawing/2014/main" id="{EDF232AF-E2B0-440C-B040-3E2AD9CF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2019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830913-28E2-47F8-A241-E188A2ED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55" y="1606128"/>
            <a:ext cx="9074289" cy="48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Higher education rates do correlate with increased life expectancy,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difference when it comes to males and females.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education rate between countries does have a slight influence on male life expectancy, especially at the higher rates.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0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2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Higher education rates correlates with increased life expectancy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difference between males and females?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education rate between countries influence their life expectancy?</a:t>
            </a:r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38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50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for European Union Countries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8FD5FA-75FB-4AC3-9665-34210400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7" y="1690688"/>
            <a:ext cx="963704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7FE90DC-3277-4C30-949E-80A408939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4" y="1690688"/>
            <a:ext cx="5539863" cy="48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(All Data) for 2019</a:t>
            </a:r>
          </a:p>
        </p:txBody>
      </p:sp>
      <p:pic>
        <p:nvPicPr>
          <p:cNvPr id="5" name="Picture 4" descr="Chart, text, scatter chart&#10;&#10;Description automatically generated">
            <a:extLst>
              <a:ext uri="{FF2B5EF4-FFF2-40B4-BE49-F238E27FC236}">
                <a16:creationId xmlns:a16="http://schemas.microsoft.com/office/drawing/2014/main" id="{0F025E06-4770-4D59-98AB-DC2ACA9AA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/>
          <a:stretch/>
        </p:blipFill>
        <p:spPr>
          <a:xfrm>
            <a:off x="1367181" y="1690688"/>
            <a:ext cx="94576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Previous Slide with High Education Rates (&gt;40% ED5-8) and Lower Life </a:t>
            </a:r>
            <a:r>
              <a:rPr lang="en-US"/>
              <a:t>Expectancy (&lt;77 </a:t>
            </a:r>
            <a:r>
              <a:rPr lang="en-US" dirty="0"/>
              <a:t>years)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5D309B-02F4-4C12-8C9E-5C12C652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6"/>
          <a:stretch/>
        </p:blipFill>
        <p:spPr>
          <a:xfrm>
            <a:off x="1040743" y="2143760"/>
            <a:ext cx="9542158" cy="2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Lithuania 2019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120CF2-A29B-4A4F-A7ED-E7018CFE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1690688"/>
            <a:ext cx="8988691" cy="46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 of Life Expectancy for European Union Countries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A4831F6-5B1E-440C-8FDB-53588348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46191"/>
            <a:ext cx="2150647" cy="3240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17AC1-DC58-3B43-8E94-38BF6E5210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21752" r="60346" b="50000"/>
          <a:stretch/>
        </p:blipFill>
        <p:spPr>
          <a:xfrm>
            <a:off x="4109475" y="1690688"/>
            <a:ext cx="7707387" cy="51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8A78-3778-6B43-A270-D12E626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with Education VS Life Expectancy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7FE9AF-3739-B041-AE0D-0E542361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8646" y="1889161"/>
            <a:ext cx="6253354" cy="38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AB51B-D252-3047-A9AC-DB8BADCDC50E}"/>
              </a:ext>
            </a:extLst>
          </p:cNvPr>
          <p:cNvSpPr txBox="1"/>
          <p:nvPr/>
        </p:nvSpPr>
        <p:spPr>
          <a:xfrm>
            <a:off x="1012874" y="2067951"/>
            <a:ext cx="569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number of rows increase,  the life expectancy </a:t>
            </a:r>
          </a:p>
          <a:p>
            <a:r>
              <a:rPr lang="en-US" dirty="0"/>
              <a:t>Has increased</a:t>
            </a:r>
          </a:p>
        </p:txBody>
      </p:sp>
    </p:spTree>
    <p:extLst>
      <p:ext uri="{BB962C8B-B14F-4D97-AF65-F5344CB8AC3E}">
        <p14:creationId xmlns:p14="http://schemas.microsoft.com/office/powerpoint/2010/main" val="24118021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438</Words>
  <Application>Microsoft Macintosh PowerPoint</Application>
  <PresentationFormat>Widescreen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Capstone 1: Team Compsognathus</vt:lpstr>
      <vt:lpstr>Hypothesis:</vt:lpstr>
      <vt:lpstr>Correlation between Life Expectancy and Education for European Union Countries</vt:lpstr>
      <vt:lpstr>Life Expectancy by Year</vt:lpstr>
      <vt:lpstr>Correlation between Life Expectancy and Education (All Data) for 2019</vt:lpstr>
      <vt:lpstr>Data in Previous Slide with High Education Rates (&gt;40% ED5-8) and Lower Life Expectancy (&lt;77 years)</vt:lpstr>
      <vt:lpstr>Correlation between Life Expectancy and Education (ED5-8) for Lithuania 2019</vt:lpstr>
      <vt:lpstr>Choropleth Map of Life Expectancy for European Union Countries</vt:lpstr>
      <vt:lpstr>Heatmap with Education VS Life Expectancy</vt:lpstr>
      <vt:lpstr>Violin Plots of Life Expectancy by Year</vt:lpstr>
      <vt:lpstr>Violin Plots of Life Expectancy by Country</vt:lpstr>
      <vt:lpstr>Correlation between Life Expectancy and Education (ED5-8) for 2019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Compsognathus Team</dc:title>
  <dc:creator>John Clos</dc:creator>
  <cp:lastModifiedBy>Yuman Wu</cp:lastModifiedBy>
  <cp:revision>4</cp:revision>
  <dcterms:created xsi:type="dcterms:W3CDTF">2021-07-31T13:26:25Z</dcterms:created>
  <dcterms:modified xsi:type="dcterms:W3CDTF">2021-08-03T22:00:43Z</dcterms:modified>
</cp:coreProperties>
</file>