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47F16-45E8-4DCE-97F6-6E347E49CD5A}" v="81" dt="2021-07-31T14:13:27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C2647F16-45E8-4DCE-97F6-6E347E49CD5A}"/>
    <pc:docChg chg="custSel addSld delSld modSld sldOrd">
      <pc:chgData name="John Clos" userId="35f71590851144db" providerId="LiveId" clId="{C2647F16-45E8-4DCE-97F6-6E347E49CD5A}" dt="2021-07-31T14:17:17.694" v="297"/>
      <pc:docMkLst>
        <pc:docMk/>
      </pc:docMkLst>
      <pc:sldChg chg="modSp mod">
        <pc:chgData name="John Clos" userId="35f71590851144db" providerId="LiveId" clId="{C2647F16-45E8-4DCE-97F6-6E347E49CD5A}" dt="2021-07-31T14:17:17.694" v="297"/>
        <pc:sldMkLst>
          <pc:docMk/>
          <pc:sldMk cId="3540748988" sldId="256"/>
        </pc:sldMkLst>
        <pc:spChg chg="mod">
          <ac:chgData name="John Clos" userId="35f71590851144db" providerId="LiveId" clId="{C2647F16-45E8-4DCE-97F6-6E347E49CD5A}" dt="2021-07-31T14:17:17.694" v="297"/>
          <ac:spMkLst>
            <pc:docMk/>
            <pc:sldMk cId="3540748988" sldId="256"/>
            <ac:spMk id="2" creationId="{CA65245D-9A5B-4A8B-A1A8-74BC31A26A2D}"/>
          </ac:spMkLst>
        </pc:spChg>
      </pc:sldChg>
      <pc:sldChg chg="addSp delSp modSp mod modAnim">
        <pc:chgData name="John Clos" userId="35f71590851144db" providerId="LiveId" clId="{C2647F16-45E8-4DCE-97F6-6E347E49CD5A}" dt="2021-07-31T14:13:17.820" v="285" actId="20577"/>
        <pc:sldMkLst>
          <pc:docMk/>
          <pc:sldMk cId="2020304455" sldId="257"/>
        </pc:sldMkLst>
        <pc:spChg chg="mod">
          <ac:chgData name="John Clos" userId="35f71590851144db" providerId="LiveId" clId="{C2647F16-45E8-4DCE-97F6-6E347E49CD5A}" dt="2021-07-31T14:13:17.820" v="285" actId="20577"/>
          <ac:spMkLst>
            <pc:docMk/>
            <pc:sldMk cId="2020304455" sldId="257"/>
            <ac:spMk id="3" creationId="{20E07A58-743A-422E-8ADA-B2D70560B545}"/>
          </ac:spMkLst>
        </pc:spChg>
        <pc:spChg chg="add mod">
          <ac:chgData name="John Clos" userId="35f71590851144db" providerId="LiveId" clId="{C2647F16-45E8-4DCE-97F6-6E347E49CD5A}" dt="2021-07-31T14:02:21.114" v="223" actId="571"/>
          <ac:spMkLst>
            <pc:docMk/>
            <pc:sldMk cId="2020304455" sldId="257"/>
            <ac:spMk id="7" creationId="{29DB95A3-FB55-4EF9-9A9E-09BCE271FC15}"/>
          </ac:spMkLst>
        </pc:spChg>
        <pc:picChg chg="add del mod">
          <ac:chgData name="John Clos" userId="35f71590851144db" providerId="LiveId" clId="{C2647F16-45E8-4DCE-97F6-6E347E49CD5A}" dt="2021-07-31T13:58:46.918" v="197"/>
          <ac:picMkLst>
            <pc:docMk/>
            <pc:sldMk cId="2020304455" sldId="257"/>
            <ac:picMk id="5" creationId="{564B7D2E-3073-485B-A2BF-847FF18908D2}"/>
          </ac:picMkLst>
        </pc:picChg>
        <pc:picChg chg="add mod">
          <ac:chgData name="John Clos" userId="35f71590851144db" providerId="LiveId" clId="{C2647F16-45E8-4DCE-97F6-6E347E49CD5A}" dt="2021-07-31T14:02:21.114" v="223" actId="571"/>
          <ac:picMkLst>
            <pc:docMk/>
            <pc:sldMk cId="2020304455" sldId="257"/>
            <ac:picMk id="8" creationId="{AB022DFC-B1EA-4FE3-B4F6-43851BF92113}"/>
          </ac:picMkLst>
        </pc:picChg>
        <pc:picChg chg="add mod">
          <ac:chgData name="John Clos" userId="35f71590851144db" providerId="LiveId" clId="{C2647F16-45E8-4DCE-97F6-6E347E49CD5A}" dt="2021-07-31T14:01:11.269" v="211" actId="1076"/>
          <ac:picMkLst>
            <pc:docMk/>
            <pc:sldMk cId="2020304455" sldId="257"/>
            <ac:picMk id="1026" creationId="{C7D3BB0B-66DB-4EB3-AB57-B1DB92764823}"/>
          </ac:picMkLst>
        </pc:picChg>
        <pc:picChg chg="add mod">
          <ac:chgData name="John Clos" userId="35f71590851144db" providerId="LiveId" clId="{C2647F16-45E8-4DCE-97F6-6E347E49CD5A}" dt="2021-07-31T14:01:16.344" v="212" actId="1076"/>
          <ac:picMkLst>
            <pc:docMk/>
            <pc:sldMk cId="2020304455" sldId="257"/>
            <ac:picMk id="1028" creationId="{6FD683C1-221F-4BC8-B381-88D77D056D0A}"/>
          </ac:picMkLst>
        </pc:picChg>
      </pc:sldChg>
      <pc:sldChg chg="addSp delSp modSp add del mod">
        <pc:chgData name="John Clos" userId="35f71590851144db" providerId="LiveId" clId="{C2647F16-45E8-4DCE-97F6-6E347E49CD5A}" dt="2021-07-31T14:05:07.956" v="246" actId="2696"/>
        <pc:sldMkLst>
          <pc:docMk/>
          <pc:sldMk cId="338707650" sldId="258"/>
        </pc:sldMkLst>
        <pc:spChg chg="mod">
          <ac:chgData name="John Clos" userId="35f71590851144db" providerId="LiveId" clId="{C2647F16-45E8-4DCE-97F6-6E347E49CD5A}" dt="2021-07-31T13:46:27.853" v="11" actId="20577"/>
          <ac:spMkLst>
            <pc:docMk/>
            <pc:sldMk cId="338707650" sldId="258"/>
            <ac:spMk id="2" creationId="{993D9726-0A1A-498E-93C2-134C4B5A64E7}"/>
          </ac:spMkLst>
        </pc:spChg>
        <pc:spChg chg="mod">
          <ac:chgData name="John Clos" userId="35f71590851144db" providerId="LiveId" clId="{C2647F16-45E8-4DCE-97F6-6E347E49CD5A}" dt="2021-07-31T14:04:34.179" v="241" actId="21"/>
          <ac:spMkLst>
            <pc:docMk/>
            <pc:sldMk cId="338707650" sldId="258"/>
            <ac:spMk id="3" creationId="{20E07A58-743A-422E-8ADA-B2D70560B545}"/>
          </ac:spMkLst>
        </pc:spChg>
        <pc:picChg chg="add del mod">
          <ac:chgData name="John Clos" userId="35f71590851144db" providerId="LiveId" clId="{C2647F16-45E8-4DCE-97F6-6E347E49CD5A}" dt="2021-07-31T14:01:32.989" v="218" actId="478"/>
          <ac:picMkLst>
            <pc:docMk/>
            <pc:sldMk cId="338707650" sldId="258"/>
            <ac:picMk id="4" creationId="{572E9EE7-1577-43EB-996A-14F5267A3EBA}"/>
          </ac:picMkLst>
        </pc:picChg>
      </pc:sldChg>
      <pc:sldChg chg="addSp delSp modSp new mod">
        <pc:chgData name="John Clos" userId="35f71590851144db" providerId="LiveId" clId="{C2647F16-45E8-4DCE-97F6-6E347E49CD5A}" dt="2021-07-31T13:53:11.688" v="191" actId="22"/>
        <pc:sldMkLst>
          <pc:docMk/>
          <pc:sldMk cId="1599298110" sldId="259"/>
        </pc:sldMkLst>
        <pc:spChg chg="mod">
          <ac:chgData name="John Clos" userId="35f71590851144db" providerId="LiveId" clId="{C2647F16-45E8-4DCE-97F6-6E347E49CD5A}" dt="2021-07-31T13:51:50.563" v="189" actId="20577"/>
          <ac:spMkLst>
            <pc:docMk/>
            <pc:sldMk cId="1599298110" sldId="259"/>
            <ac:spMk id="2" creationId="{6C0944A9-93FA-43EF-A3DB-9DEE6F35CE4A}"/>
          </ac:spMkLst>
        </pc:spChg>
        <pc:spChg chg="del">
          <ac:chgData name="John Clos" userId="35f71590851144db" providerId="LiveId" clId="{C2647F16-45E8-4DCE-97F6-6E347E49CD5A}" dt="2021-07-31T13:50:58.787" v="119" actId="478"/>
          <ac:spMkLst>
            <pc:docMk/>
            <pc:sldMk cId="1599298110" sldId="259"/>
            <ac:spMk id="3" creationId="{5EF37A24-8402-4B2C-8373-1F545D6B4A36}"/>
          </ac:spMkLst>
        </pc:spChg>
        <pc:picChg chg="add del mod">
          <ac:chgData name="John Clos" userId="35f71590851144db" providerId="LiveId" clId="{C2647F16-45E8-4DCE-97F6-6E347E49CD5A}" dt="2021-07-31T13:52:02.135" v="190" actId="478"/>
          <ac:picMkLst>
            <pc:docMk/>
            <pc:sldMk cId="1599298110" sldId="259"/>
            <ac:picMk id="5" creationId="{20B5B814-09A1-4367-BF3D-D558F584C3A1}"/>
          </ac:picMkLst>
        </pc:picChg>
        <pc:picChg chg="add">
          <ac:chgData name="John Clos" userId="35f71590851144db" providerId="LiveId" clId="{C2647F16-45E8-4DCE-97F6-6E347E49CD5A}" dt="2021-07-31T13:53:11.688" v="191" actId="22"/>
          <ac:picMkLst>
            <pc:docMk/>
            <pc:sldMk cId="1599298110" sldId="259"/>
            <ac:picMk id="7" creationId="{48E86971-C331-47D2-9203-90A56B25C057}"/>
          </ac:picMkLst>
        </pc:picChg>
      </pc:sldChg>
      <pc:sldChg chg="add del ord">
        <pc:chgData name="John Clos" userId="35f71590851144db" providerId="LiveId" clId="{C2647F16-45E8-4DCE-97F6-6E347E49CD5A}" dt="2021-07-31T14:01:25.134" v="216" actId="47"/>
        <pc:sldMkLst>
          <pc:docMk/>
          <pc:sldMk cId="926086330" sldId="260"/>
        </pc:sldMkLst>
      </pc:sldChg>
      <pc:sldChg chg="modSp add mod ord modAnim">
        <pc:chgData name="John Clos" userId="35f71590851144db" providerId="LiveId" clId="{C2647F16-45E8-4DCE-97F6-6E347E49CD5A}" dt="2021-07-31T14:13:27.666" v="295" actId="20577"/>
        <pc:sldMkLst>
          <pc:docMk/>
          <pc:sldMk cId="1379012888" sldId="260"/>
        </pc:sldMkLst>
        <pc:spChg chg="mod">
          <ac:chgData name="John Clos" userId="35f71590851144db" providerId="LiveId" clId="{C2647F16-45E8-4DCE-97F6-6E347E49CD5A}" dt="2021-07-31T14:03:20.633" v="233"/>
          <ac:spMkLst>
            <pc:docMk/>
            <pc:sldMk cId="1379012888" sldId="260"/>
            <ac:spMk id="2" creationId="{993D9726-0A1A-498E-93C2-134C4B5A64E7}"/>
          </ac:spMkLst>
        </pc:spChg>
        <pc:spChg chg="mod">
          <ac:chgData name="John Clos" userId="35f71590851144db" providerId="LiveId" clId="{C2647F16-45E8-4DCE-97F6-6E347E49CD5A}" dt="2021-07-31T14:13:27.666" v="295" actId="20577"/>
          <ac:spMkLst>
            <pc:docMk/>
            <pc:sldMk cId="1379012888" sldId="260"/>
            <ac:spMk id="3" creationId="{20E07A58-743A-422E-8ADA-B2D70560B545}"/>
          </ac:spMkLst>
        </pc:spChg>
      </pc:sldChg>
      <pc:sldChg chg="add del ord">
        <pc:chgData name="John Clos" userId="35f71590851144db" providerId="LiveId" clId="{C2647F16-45E8-4DCE-97F6-6E347E49CD5A}" dt="2021-07-31T14:01:04.132" v="210" actId="47"/>
        <pc:sldMkLst>
          <pc:docMk/>
          <pc:sldMk cId="230361960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245D-9A5B-4A8B-A1A8-74BC31A2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 1:</a:t>
            </a:r>
            <a:br>
              <a:rPr lang="en-US" sz="4000"/>
            </a:br>
            <a:r>
              <a:rPr lang="en-US" sz="4000"/>
              <a:t>Team Compsognathus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2126-C15E-4293-BC4F-236E3A90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/>
          <a:lstStyle/>
          <a:p>
            <a:pPr algn="l"/>
            <a:r>
              <a:rPr lang="en-US" dirty="0"/>
              <a:t>John Clos, Ling Lu and Yuman Wu</a:t>
            </a:r>
          </a:p>
        </p:txBody>
      </p:sp>
      <p:pic>
        <p:nvPicPr>
          <p:cNvPr id="120" name="Picture 3" descr="A network made up of connected lines and dots">
            <a:extLst>
              <a:ext uri="{FF2B5EF4-FFF2-40B4-BE49-F238E27FC236}">
                <a16:creationId xmlns:a16="http://schemas.microsoft.com/office/drawing/2014/main" id="{D671DA7C-D15D-4B8D-9B9F-A3D57156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Higher education rates correlates with increased life expectancy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there a difference between male and females?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the education rate between countries influence their life expectancy?</a:t>
            </a:r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87" y="1970536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6" y="393343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Education (ED5-8)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86971-C331-47D2-9203-90A56B25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84"/>
            <a:ext cx="12192000" cy="35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Higher education rates does correlate with increased life expectancy, but…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a difference when it comes to male and females.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education rate between countries does have a slight influence on their life expectancy, especially at the higher rates.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87" y="1970536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6" y="393343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Capstone 1: Team Compsognathus</vt:lpstr>
      <vt:lpstr>Hypothesis:</vt:lpstr>
      <vt:lpstr>Correlation between Life Expectancy Education (ED5-8)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Compsognathus Team</dc:title>
  <dc:creator>John Clos</dc:creator>
  <cp:lastModifiedBy>John Clos</cp:lastModifiedBy>
  <cp:revision>1</cp:revision>
  <dcterms:created xsi:type="dcterms:W3CDTF">2021-07-31T13:26:25Z</dcterms:created>
  <dcterms:modified xsi:type="dcterms:W3CDTF">2021-07-31T14:17:22Z</dcterms:modified>
</cp:coreProperties>
</file>