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4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2" r:id="rId9"/>
    <p:sldId id="263" r:id="rId10"/>
    <p:sldId id="261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los" userId="35f71590851144db" providerId="LiveId" clId="{ED23A80E-7B88-40D0-99E7-95902E43AF7D}"/>
    <pc:docChg chg="modSld sldOrd">
      <pc:chgData name="John Clos" userId="35f71590851144db" providerId="LiveId" clId="{ED23A80E-7B88-40D0-99E7-95902E43AF7D}" dt="2021-07-31T22:54:44.348" v="3"/>
      <pc:docMkLst>
        <pc:docMk/>
      </pc:docMkLst>
      <pc:sldChg chg="ord">
        <pc:chgData name="John Clos" userId="35f71590851144db" providerId="LiveId" clId="{ED23A80E-7B88-40D0-99E7-95902E43AF7D}" dt="2021-07-31T22:54:44.348" v="3"/>
        <pc:sldMkLst>
          <pc:docMk/>
          <pc:sldMk cId="2150094559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4B5C8-7F76-411B-B7AA-050361CC393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583D5-8638-4A9E-A2AF-359F022B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plot of all data doesn’t show us much.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Life expectancy is improving each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9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just show the data for 2019 though, we can see that the life expectancy is much better for higher education rates except for a small group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if we filter the data for this range, we see that it is for Lithuania for the </a:t>
            </a:r>
            <a:r>
              <a:rPr lang="en-US" dirty="0" err="1"/>
              <a:t>the</a:t>
            </a:r>
            <a:r>
              <a:rPr lang="en-US" dirty="0"/>
              <a:t> younger age ranges.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2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if we plot the data for Lithuania by age ranges, we see that the higher education rates are much better at the lower age ranges than the upper ones.</a:t>
            </a:r>
          </a:p>
          <a:p>
            <a:r>
              <a:rPr lang="en-US" dirty="0"/>
              <a:t>Maybe the improvement in education rates have not had a chance to improve the life expectancy for Lithuania.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4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Eastern Europe definitely shows lower life expectancy than Western Europe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6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show that the distribution for women is shifted higher for life expectancy than men and also the range for men extends much 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that men always have a lower life expectancy than women for each country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shows that there isn’t a correlation for women with education, but for men there is a slight correlation.  The reason might be that the jobs that women with lower education do not affect their health, but jobs that men have with lower education have a bad influence on their health.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73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4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6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33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17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87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2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4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95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6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91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5245D-9A5B-4A8B-A1A8-74BC31A2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Capstone 1:</a:t>
            </a:r>
            <a:br>
              <a:rPr lang="en-US" sz="4000"/>
            </a:br>
            <a:r>
              <a:rPr lang="en-US" sz="4000"/>
              <a:t>Team Compsognathus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22126-C15E-4293-BC4F-236E3A90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/>
          <a:lstStyle/>
          <a:p>
            <a:pPr algn="l"/>
            <a:r>
              <a:rPr lang="en-US" dirty="0"/>
              <a:t>John Clos, Ling Lu and Yuman Wu</a:t>
            </a:r>
          </a:p>
        </p:txBody>
      </p:sp>
      <p:pic>
        <p:nvPicPr>
          <p:cNvPr id="120" name="Picture 3" descr="A network made up of connected lines and dots">
            <a:extLst>
              <a:ext uri="{FF2B5EF4-FFF2-40B4-BE49-F238E27FC236}">
                <a16:creationId xmlns:a16="http://schemas.microsoft.com/office/drawing/2014/main" id="{D671DA7C-D15D-4B8D-9B9F-A3D571564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9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3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74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Violin Plots of Life Expectancy by Country</a:t>
            </a:r>
          </a:p>
        </p:txBody>
      </p:sp>
      <p:pic>
        <p:nvPicPr>
          <p:cNvPr id="6" name="Picture 5" descr="A picture containing text, candelabrum&#10;&#10;Description automatically generated">
            <a:extLst>
              <a:ext uri="{FF2B5EF4-FFF2-40B4-BE49-F238E27FC236}">
                <a16:creationId xmlns:a16="http://schemas.microsoft.com/office/drawing/2014/main" id="{EDF232AF-E2B0-440C-B040-3E2AD9CF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2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(ED5-8) for 2019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8830913-28E2-47F8-A241-E188A2ED7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55" y="1606128"/>
            <a:ext cx="9074289" cy="48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8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9726-0A1A-498E-93C2-134C4B5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7A58-743A-422E-8ADA-B2D70560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8376" cy="38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Higher education rates do correlate with increased life expectancy, but…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There is a difference when it comes to males and females.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education rate between countries does have a slight influence on male life expectancy, especially at the higher rates.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 descr="Draw male and female gender symbols in iOS - Stack Overflow">
            <a:extLst>
              <a:ext uri="{FF2B5EF4-FFF2-40B4-BE49-F238E27FC236}">
                <a16:creationId xmlns:a16="http://schemas.microsoft.com/office/drawing/2014/main" id="{C7D3BB0B-66DB-4EB3-AB57-B1DB92764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550" y="1825625"/>
            <a:ext cx="1584574" cy="9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 to read - The European Union | European Union">
            <a:extLst>
              <a:ext uri="{FF2B5EF4-FFF2-40B4-BE49-F238E27FC236}">
                <a16:creationId xmlns:a16="http://schemas.microsoft.com/office/drawing/2014/main" id="{6FD683C1-221F-4BC8-B381-88D77D05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762" y="4340225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0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9726-0A1A-498E-93C2-134C4B5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7A58-743A-422E-8ADA-B2D70560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8376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Higher education rates correlates with increased life expectancy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there a difference between male and females?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Does the education rate between countries influence their life expectancy?</a:t>
            </a:r>
          </a:p>
        </p:txBody>
      </p:sp>
      <p:pic>
        <p:nvPicPr>
          <p:cNvPr id="1026" name="Picture 2" descr="Draw male and female gender symbols in iOS - Stack Overflow">
            <a:extLst>
              <a:ext uri="{FF2B5EF4-FFF2-40B4-BE49-F238E27FC236}">
                <a16:creationId xmlns:a16="http://schemas.microsoft.com/office/drawing/2014/main" id="{C7D3BB0B-66DB-4EB3-AB57-B1DB92764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438" y="1825625"/>
            <a:ext cx="1584574" cy="9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 to read - The European Union | European Union">
            <a:extLst>
              <a:ext uri="{FF2B5EF4-FFF2-40B4-BE49-F238E27FC236}">
                <a16:creationId xmlns:a16="http://schemas.microsoft.com/office/drawing/2014/main" id="{6FD683C1-221F-4BC8-B381-88D77D05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650" y="4340225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for European Union Countries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D8FD5FA-75FB-4AC3-9665-34210400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77" y="1690688"/>
            <a:ext cx="9637045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by Year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7FE90DC-3277-4C30-949E-80A408939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24" y="1690688"/>
            <a:ext cx="5539863" cy="48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9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(All Data) for 2019</a:t>
            </a:r>
          </a:p>
        </p:txBody>
      </p:sp>
      <p:pic>
        <p:nvPicPr>
          <p:cNvPr id="5" name="Picture 4" descr="Chart, text, scatter chart&#10;&#10;Description automatically generated">
            <a:extLst>
              <a:ext uri="{FF2B5EF4-FFF2-40B4-BE49-F238E27FC236}">
                <a16:creationId xmlns:a16="http://schemas.microsoft.com/office/drawing/2014/main" id="{0F025E06-4770-4D59-98AB-DC2ACA9AA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1"/>
          <a:stretch/>
        </p:blipFill>
        <p:spPr>
          <a:xfrm>
            <a:off x="1367181" y="1690688"/>
            <a:ext cx="945763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2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Previous Slide with High Education Rates (&gt;40% ED5-8) and Lower Life Expectancy (77 years)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C5D309B-02F4-4C12-8C9E-5C12C652B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6"/>
          <a:stretch/>
        </p:blipFill>
        <p:spPr>
          <a:xfrm>
            <a:off x="1040743" y="2143760"/>
            <a:ext cx="9542158" cy="21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1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(ED5-8) for Lithuania 2019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3120CF2-A29B-4A4F-A7ED-E7018CFE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1690688"/>
            <a:ext cx="8988691" cy="46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7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Chloropleth</a:t>
            </a:r>
            <a:r>
              <a:rPr lang="en-US" dirty="0"/>
              <a:t> Map of Life Expectancy for European Union Countries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A4831F6-5B1E-440C-8FDB-53588348E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46191"/>
            <a:ext cx="2150647" cy="3240601"/>
          </a:xfrm>
          <a:prstGeom prst="rect">
            <a:avLst/>
          </a:prstGeom>
        </p:spPr>
      </p:pic>
      <p:pic>
        <p:nvPicPr>
          <p:cNvPr id="6" name="Picture 5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E9335B6B-74B9-439F-8E70-E0EE8E405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509" y="1740480"/>
            <a:ext cx="5744306" cy="45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Violin Plots of Life Expectancy by Year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F33DE95-5DBA-4804-88BD-5462F8321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6839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421</Words>
  <Application>Microsoft Office PowerPoint</Application>
  <PresentationFormat>Widescreen</PresentationFormat>
  <Paragraphs>38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ShapesVTI</vt:lpstr>
      <vt:lpstr>Capstone 1: Team Compsognathus</vt:lpstr>
      <vt:lpstr>Hypothesis:</vt:lpstr>
      <vt:lpstr>Correlation between Life Expectancy and Education for European Union Countries</vt:lpstr>
      <vt:lpstr>Life Expectancy by Year</vt:lpstr>
      <vt:lpstr>Correlation between Life Expectancy and Education (All Data) for 2019</vt:lpstr>
      <vt:lpstr>Data in Previous Slide with High Education Rates (&gt;40% ED5-8) and Lower Life Expectancy (77 years)</vt:lpstr>
      <vt:lpstr>Correlation between Life Expectancy and Education (ED5-8) for Lithuania 2019</vt:lpstr>
      <vt:lpstr>Chloropleth Map of Life Expectancy for European Union Countries</vt:lpstr>
      <vt:lpstr>Violin Plots of Life Expectancy by Year</vt:lpstr>
      <vt:lpstr>Violin Plots of Life Expectancy by Country</vt:lpstr>
      <vt:lpstr>Correlation between Life Expectancy and Education (ED5-8) for 2019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Compsognathus Team</dc:title>
  <dc:creator>John Clos</dc:creator>
  <cp:lastModifiedBy>John Clos</cp:lastModifiedBy>
  <cp:revision>2</cp:revision>
  <dcterms:created xsi:type="dcterms:W3CDTF">2021-07-31T13:26:25Z</dcterms:created>
  <dcterms:modified xsi:type="dcterms:W3CDTF">2021-07-31T22:55:04Z</dcterms:modified>
</cp:coreProperties>
</file>