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67" r:id="rId7"/>
    <p:sldId id="262" r:id="rId8"/>
    <p:sldId id="259" r:id="rId9"/>
    <p:sldId id="263" r:id="rId10"/>
    <p:sldId id="261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3E9A2-1DEB-406B-939E-765C1733DED8}" v="17" dt="2021-07-31T22:27:30.973"/>
    <p1510:client id="{C2647F16-45E8-4DCE-97F6-6E347E49CD5A}" v="81" dt="2021-07-31T14:13:27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los" userId="35f71590851144db" providerId="LiveId" clId="{47A3E9A2-1DEB-406B-939E-765C1733DED8}"/>
    <pc:docChg chg="undo custSel addSld delSld modSld sldOrd">
      <pc:chgData name="John Clos" userId="35f71590851144db" providerId="LiveId" clId="{47A3E9A2-1DEB-406B-939E-765C1733DED8}" dt="2021-07-31T22:41:36.370" v="2295" actId="20577"/>
      <pc:docMkLst>
        <pc:docMk/>
      </pc:docMkLst>
      <pc:sldChg chg="modSp mod">
        <pc:chgData name="John Clos" userId="35f71590851144db" providerId="LiveId" clId="{47A3E9A2-1DEB-406B-939E-765C1733DED8}" dt="2021-07-31T18:33:47.760" v="204" actId="20577"/>
        <pc:sldMkLst>
          <pc:docMk/>
          <pc:sldMk cId="3540748988" sldId="256"/>
        </pc:sldMkLst>
        <pc:spChg chg="mod">
          <ac:chgData name="John Clos" userId="35f71590851144db" providerId="LiveId" clId="{47A3E9A2-1DEB-406B-939E-765C1733DED8}" dt="2021-07-31T18:33:47.760" v="204" actId="20577"/>
          <ac:spMkLst>
            <pc:docMk/>
            <pc:sldMk cId="3540748988" sldId="256"/>
            <ac:spMk id="3" creationId="{03722126-C15E-4293-BC4F-236E3A90A3BC}"/>
          </ac:spMkLst>
        </pc:spChg>
      </pc:sldChg>
      <pc:sldChg chg="modSp">
        <pc:chgData name="John Clos" userId="35f71590851144db" providerId="LiveId" clId="{47A3E9A2-1DEB-406B-939E-765C1733DED8}" dt="2021-07-31T18:24:35.937" v="200" actId="1076"/>
        <pc:sldMkLst>
          <pc:docMk/>
          <pc:sldMk cId="2020304455" sldId="257"/>
        </pc:sldMkLst>
        <pc:picChg chg="mod">
          <ac:chgData name="John Clos" userId="35f71590851144db" providerId="LiveId" clId="{47A3E9A2-1DEB-406B-939E-765C1733DED8}" dt="2021-07-31T18:24:35.937" v="200" actId="1076"/>
          <ac:picMkLst>
            <pc:docMk/>
            <pc:sldMk cId="2020304455" sldId="257"/>
            <ac:picMk id="1026" creationId="{C7D3BB0B-66DB-4EB3-AB57-B1DB92764823}"/>
          </ac:picMkLst>
        </pc:picChg>
        <pc:picChg chg="mod">
          <ac:chgData name="John Clos" userId="35f71590851144db" providerId="LiveId" clId="{47A3E9A2-1DEB-406B-939E-765C1733DED8}" dt="2021-07-31T18:24:32.175" v="199" actId="1076"/>
          <ac:picMkLst>
            <pc:docMk/>
            <pc:sldMk cId="2020304455" sldId="257"/>
            <ac:picMk id="1028" creationId="{6FD683C1-221F-4BC8-B381-88D77D056D0A}"/>
          </ac:picMkLst>
        </pc:picChg>
      </pc:sldChg>
      <pc:sldChg chg="delSp modSp del mod">
        <pc:chgData name="John Clos" userId="35f71590851144db" providerId="LiveId" clId="{47A3E9A2-1DEB-406B-939E-765C1733DED8}" dt="2021-07-31T18:16:55.763" v="153" actId="2696"/>
        <pc:sldMkLst>
          <pc:docMk/>
          <pc:sldMk cId="1599298110" sldId="259"/>
        </pc:sldMkLst>
        <pc:spChg chg="mod">
          <ac:chgData name="John Clos" userId="35f71590851144db" providerId="LiveId" clId="{47A3E9A2-1DEB-406B-939E-765C1733DED8}" dt="2021-07-31T17:55:30.574" v="5" actId="1076"/>
          <ac:spMkLst>
            <pc:docMk/>
            <pc:sldMk cId="1599298110" sldId="259"/>
            <ac:spMk id="2" creationId="{6C0944A9-93FA-43EF-A3DB-9DEE6F35CE4A}"/>
          </ac:spMkLst>
        </pc:spChg>
        <pc:picChg chg="del">
          <ac:chgData name="John Clos" userId="35f71590851144db" providerId="LiveId" clId="{47A3E9A2-1DEB-406B-939E-765C1733DED8}" dt="2021-07-31T18:01:41.741" v="140" actId="478"/>
          <ac:picMkLst>
            <pc:docMk/>
            <pc:sldMk cId="1599298110" sldId="259"/>
            <ac:picMk id="7" creationId="{48E86971-C331-47D2-9203-90A56B25C057}"/>
          </ac:picMkLst>
        </pc:picChg>
      </pc:sldChg>
      <pc:sldChg chg="addSp modSp add mod modNotesTx">
        <pc:chgData name="John Clos" userId="35f71590851144db" providerId="LiveId" clId="{47A3E9A2-1DEB-406B-939E-765C1733DED8}" dt="2021-07-31T22:36:00.411" v="1540" actId="20577"/>
        <pc:sldMkLst>
          <pc:docMk/>
          <pc:sldMk cId="2150094559" sldId="259"/>
        </pc:sldMkLst>
        <pc:spChg chg="mod">
          <ac:chgData name="John Clos" userId="35f71590851144db" providerId="LiveId" clId="{47A3E9A2-1DEB-406B-939E-765C1733DED8}" dt="2021-07-31T18:48:09.879" v="322" actId="20577"/>
          <ac:spMkLst>
            <pc:docMk/>
            <pc:sldMk cId="2150094559" sldId="259"/>
            <ac:spMk id="2" creationId="{6C0944A9-93FA-43EF-A3DB-9DEE6F35CE4A}"/>
          </ac:spMkLst>
        </pc:spChg>
        <pc:picChg chg="add mod">
          <ac:chgData name="John Clos" userId="35f71590851144db" providerId="LiveId" clId="{47A3E9A2-1DEB-406B-939E-765C1733DED8}" dt="2021-07-31T18:36:31.904" v="211" actId="14100"/>
          <ac:picMkLst>
            <pc:docMk/>
            <pc:sldMk cId="2150094559" sldId="259"/>
            <ac:picMk id="4" creationId="{07FE90DC-3277-4C30-949E-80A408939F35}"/>
          </ac:picMkLst>
        </pc:picChg>
      </pc:sldChg>
      <pc:sldChg chg="modSp">
        <pc:chgData name="John Clos" userId="35f71590851144db" providerId="LiveId" clId="{47A3E9A2-1DEB-406B-939E-765C1733DED8}" dt="2021-07-31T22:27:30.973" v="538" actId="20577"/>
        <pc:sldMkLst>
          <pc:docMk/>
          <pc:sldMk cId="1379012888" sldId="260"/>
        </pc:sldMkLst>
        <pc:spChg chg="mod">
          <ac:chgData name="John Clos" userId="35f71590851144db" providerId="LiveId" clId="{47A3E9A2-1DEB-406B-939E-765C1733DED8}" dt="2021-07-31T22:27:30.973" v="538" actId="20577"/>
          <ac:spMkLst>
            <pc:docMk/>
            <pc:sldMk cId="1379012888" sldId="260"/>
            <ac:spMk id="3" creationId="{20E07A58-743A-422E-8ADA-B2D70560B545}"/>
          </ac:spMkLst>
        </pc:spChg>
        <pc:picChg chg="mod">
          <ac:chgData name="John Clos" userId="35f71590851144db" providerId="LiveId" clId="{47A3E9A2-1DEB-406B-939E-765C1733DED8}" dt="2021-07-31T18:24:24.870" v="198" actId="1076"/>
          <ac:picMkLst>
            <pc:docMk/>
            <pc:sldMk cId="1379012888" sldId="260"/>
            <ac:picMk id="1026" creationId="{C7D3BB0B-66DB-4EB3-AB57-B1DB92764823}"/>
          </ac:picMkLst>
        </pc:picChg>
        <pc:picChg chg="mod">
          <ac:chgData name="John Clos" userId="35f71590851144db" providerId="LiveId" clId="{47A3E9A2-1DEB-406B-939E-765C1733DED8}" dt="2021-07-31T18:23:42.246" v="195" actId="1076"/>
          <ac:picMkLst>
            <pc:docMk/>
            <pc:sldMk cId="1379012888" sldId="260"/>
            <ac:picMk id="1028" creationId="{6FD683C1-221F-4BC8-B381-88D77D056D0A}"/>
          </ac:picMkLst>
        </pc:picChg>
      </pc:sldChg>
      <pc:sldChg chg="delSp add del mod ord">
        <pc:chgData name="John Clos" userId="35f71590851144db" providerId="LiveId" clId="{47A3E9A2-1DEB-406B-939E-765C1733DED8}" dt="2021-07-31T18:16:55.763" v="153" actId="2696"/>
        <pc:sldMkLst>
          <pc:docMk/>
          <pc:sldMk cId="1676407100" sldId="261"/>
        </pc:sldMkLst>
        <pc:picChg chg="del">
          <ac:chgData name="John Clos" userId="35f71590851144db" providerId="LiveId" clId="{47A3E9A2-1DEB-406B-939E-765C1733DED8}" dt="2021-07-31T18:01:31.906" v="137" actId="478"/>
          <ac:picMkLst>
            <pc:docMk/>
            <pc:sldMk cId="1676407100" sldId="261"/>
            <ac:picMk id="7" creationId="{48E86971-C331-47D2-9203-90A56B25C057}"/>
          </ac:picMkLst>
        </pc:picChg>
      </pc:sldChg>
      <pc:sldChg chg="addSp delSp modSp add mod modNotesTx">
        <pc:chgData name="John Clos" userId="35f71590851144db" providerId="LiveId" clId="{47A3E9A2-1DEB-406B-939E-765C1733DED8}" dt="2021-07-31T22:38:50.065" v="1829" actId="20577"/>
        <pc:sldMkLst>
          <pc:docMk/>
          <pc:sldMk cId="2807429900" sldId="261"/>
        </pc:sldMkLst>
        <pc:spChg chg="mod">
          <ac:chgData name="John Clos" userId="35f71590851144db" providerId="LiveId" clId="{47A3E9A2-1DEB-406B-939E-765C1733DED8}" dt="2021-07-31T18:47:24.099" v="287" actId="6549"/>
          <ac:spMkLst>
            <pc:docMk/>
            <pc:sldMk cId="2807429900" sldId="261"/>
            <ac:spMk id="2" creationId="{6C0944A9-93FA-43EF-A3DB-9DEE6F35CE4A}"/>
          </ac:spMkLst>
        </pc:spChg>
        <pc:picChg chg="add del mod">
          <ac:chgData name="John Clos" userId="35f71590851144db" providerId="LiveId" clId="{47A3E9A2-1DEB-406B-939E-765C1733DED8}" dt="2021-07-31T18:37:40.197" v="221" actId="478"/>
          <ac:picMkLst>
            <pc:docMk/>
            <pc:sldMk cId="2807429900" sldId="261"/>
            <ac:picMk id="4" creationId="{46E9BF2D-EE04-47D1-A6F6-F1D699515465}"/>
          </ac:picMkLst>
        </pc:picChg>
        <pc:picChg chg="add mod">
          <ac:chgData name="John Clos" userId="35f71590851144db" providerId="LiveId" clId="{47A3E9A2-1DEB-406B-939E-765C1733DED8}" dt="2021-07-31T18:46:09.167" v="234" actId="962"/>
          <ac:picMkLst>
            <pc:docMk/>
            <pc:sldMk cId="2807429900" sldId="261"/>
            <ac:picMk id="6" creationId="{EDF232AF-E2B0-440C-B040-3E2AD9CF8F03}"/>
          </ac:picMkLst>
        </pc:picChg>
      </pc:sldChg>
      <pc:sldChg chg="delSp add del mod">
        <pc:chgData name="John Clos" userId="35f71590851144db" providerId="LiveId" clId="{47A3E9A2-1DEB-406B-939E-765C1733DED8}" dt="2021-07-31T18:16:55.763" v="153" actId="2696"/>
        <pc:sldMkLst>
          <pc:docMk/>
          <pc:sldMk cId="173543021" sldId="262"/>
        </pc:sldMkLst>
        <pc:picChg chg="del">
          <ac:chgData name="John Clos" userId="35f71590851144db" providerId="LiveId" clId="{47A3E9A2-1DEB-406B-939E-765C1733DED8}" dt="2021-07-31T18:01:38.683" v="139" actId="478"/>
          <ac:picMkLst>
            <pc:docMk/>
            <pc:sldMk cId="173543021" sldId="262"/>
            <ac:picMk id="7" creationId="{48E86971-C331-47D2-9203-90A56B25C057}"/>
          </ac:picMkLst>
        </pc:picChg>
      </pc:sldChg>
      <pc:sldChg chg="addSp modSp add mod ord modNotesTx">
        <pc:chgData name="John Clos" userId="35f71590851144db" providerId="LiveId" clId="{47A3E9A2-1DEB-406B-939E-765C1733DED8}" dt="2021-07-31T22:35:41.867" v="1500" actId="20577"/>
        <pc:sldMkLst>
          <pc:docMk/>
          <pc:sldMk cId="2997993616" sldId="262"/>
        </pc:sldMkLst>
        <pc:spChg chg="mod">
          <ac:chgData name="John Clos" userId="35f71590851144db" providerId="LiveId" clId="{47A3E9A2-1DEB-406B-939E-765C1733DED8}" dt="2021-07-31T18:48:41.106" v="400" actId="20577"/>
          <ac:spMkLst>
            <pc:docMk/>
            <pc:sldMk cId="2997993616" sldId="262"/>
            <ac:spMk id="2" creationId="{6C0944A9-93FA-43EF-A3DB-9DEE6F35CE4A}"/>
          </ac:spMkLst>
        </pc:spChg>
        <pc:picChg chg="add mod">
          <ac:chgData name="John Clos" userId="35f71590851144db" providerId="LiveId" clId="{47A3E9A2-1DEB-406B-939E-765C1733DED8}" dt="2021-07-31T18:21:27.005" v="189" actId="14100"/>
          <ac:picMkLst>
            <pc:docMk/>
            <pc:sldMk cId="2997993616" sldId="262"/>
            <ac:picMk id="4" creationId="{1A4831F6-5B1E-440C-8FDB-53588348E3CB}"/>
          </ac:picMkLst>
        </pc:picChg>
        <pc:picChg chg="add mod">
          <ac:chgData name="John Clos" userId="35f71590851144db" providerId="LiveId" clId="{47A3E9A2-1DEB-406B-939E-765C1733DED8}" dt="2021-07-31T18:21:23.185" v="188" actId="14100"/>
          <ac:picMkLst>
            <pc:docMk/>
            <pc:sldMk cId="2997993616" sldId="262"/>
            <ac:picMk id="6" creationId="{E9335B6B-74B9-439F-8E70-E0EE8E4058C3}"/>
          </ac:picMkLst>
        </pc:picChg>
      </pc:sldChg>
      <pc:sldChg chg="addSp delSp modSp add mod modNotesTx">
        <pc:chgData name="John Clos" userId="35f71590851144db" providerId="LiveId" clId="{47A3E9A2-1DEB-406B-939E-765C1733DED8}" dt="2021-07-31T22:38:12.334" v="1746" actId="20577"/>
        <pc:sldMkLst>
          <pc:docMk/>
          <pc:sldMk cId="1330968395" sldId="263"/>
        </pc:sldMkLst>
        <pc:spChg chg="mod">
          <ac:chgData name="John Clos" userId="35f71590851144db" providerId="LiveId" clId="{47A3E9A2-1DEB-406B-939E-765C1733DED8}" dt="2021-07-31T22:28:50.523" v="582" actId="20577"/>
          <ac:spMkLst>
            <pc:docMk/>
            <pc:sldMk cId="1330968395" sldId="263"/>
            <ac:spMk id="2" creationId="{6C0944A9-93FA-43EF-A3DB-9DEE6F35CE4A}"/>
          </ac:spMkLst>
        </pc:spChg>
        <pc:picChg chg="add del mod">
          <ac:chgData name="John Clos" userId="35f71590851144db" providerId="LiveId" clId="{47A3E9A2-1DEB-406B-939E-765C1733DED8}" dt="2021-07-31T18:37:18.544" v="216" actId="478"/>
          <ac:picMkLst>
            <pc:docMk/>
            <pc:sldMk cId="1330968395" sldId="263"/>
            <ac:picMk id="4" creationId="{22C6E7FA-A4C6-4FCB-8865-A6A42797ED43}"/>
          </ac:picMkLst>
        </pc:picChg>
        <pc:picChg chg="add del mod">
          <ac:chgData name="John Clos" userId="35f71590851144db" providerId="LiveId" clId="{47A3E9A2-1DEB-406B-939E-765C1733DED8}" dt="2021-07-31T18:45:55.262" v="226" actId="478"/>
          <ac:picMkLst>
            <pc:docMk/>
            <pc:sldMk cId="1330968395" sldId="263"/>
            <ac:picMk id="6" creationId="{2131A6D5-049C-4B72-8D85-113AE9B1C0F1}"/>
          </ac:picMkLst>
        </pc:picChg>
        <pc:picChg chg="add mod">
          <ac:chgData name="John Clos" userId="35f71590851144db" providerId="LiveId" clId="{47A3E9A2-1DEB-406B-939E-765C1733DED8}" dt="2021-07-31T18:46:02.118" v="230" actId="962"/>
          <ac:picMkLst>
            <pc:docMk/>
            <pc:sldMk cId="1330968395" sldId="263"/>
            <ac:picMk id="8" creationId="{2F33DE95-5DBA-4804-88BD-5462F8321CC8}"/>
          </ac:picMkLst>
        </pc:picChg>
      </pc:sldChg>
      <pc:sldChg chg="delSp add del mod">
        <pc:chgData name="John Clos" userId="35f71590851144db" providerId="LiveId" clId="{47A3E9A2-1DEB-406B-939E-765C1733DED8}" dt="2021-07-31T18:16:55.763" v="153" actId="2696"/>
        <pc:sldMkLst>
          <pc:docMk/>
          <pc:sldMk cId="2347314469" sldId="263"/>
        </pc:sldMkLst>
        <pc:picChg chg="del">
          <ac:chgData name="John Clos" userId="35f71590851144db" providerId="LiveId" clId="{47A3E9A2-1DEB-406B-939E-765C1733DED8}" dt="2021-07-31T18:01:34.955" v="138" actId="478"/>
          <ac:picMkLst>
            <pc:docMk/>
            <pc:sldMk cId="2347314469" sldId="263"/>
            <ac:picMk id="7" creationId="{48E86971-C331-47D2-9203-90A56B25C057}"/>
          </ac:picMkLst>
        </pc:picChg>
      </pc:sldChg>
      <pc:sldChg chg="addSp delSp modSp add mod modNotesTx">
        <pc:chgData name="John Clos" userId="35f71590851144db" providerId="LiveId" clId="{47A3E9A2-1DEB-406B-939E-765C1733DED8}" dt="2021-07-31T22:29:24.458" v="633" actId="20577"/>
        <pc:sldMkLst>
          <pc:docMk/>
          <pc:sldMk cId="1616280574" sldId="264"/>
        </pc:sldMkLst>
        <pc:spChg chg="mod">
          <ac:chgData name="John Clos" userId="35f71590851144db" providerId="LiveId" clId="{47A3E9A2-1DEB-406B-939E-765C1733DED8}" dt="2021-07-31T18:48:57.110" v="431" actId="20577"/>
          <ac:spMkLst>
            <pc:docMk/>
            <pc:sldMk cId="1616280574" sldId="264"/>
            <ac:spMk id="2" creationId="{6C0944A9-93FA-43EF-A3DB-9DEE6F35CE4A}"/>
          </ac:spMkLst>
        </pc:spChg>
        <pc:picChg chg="add del mod">
          <ac:chgData name="John Clos" userId="35f71590851144db" providerId="LiveId" clId="{47A3E9A2-1DEB-406B-939E-765C1733DED8}" dt="2021-07-31T22:13:16.664" v="464" actId="478"/>
          <ac:picMkLst>
            <pc:docMk/>
            <pc:sldMk cId="1616280574" sldId="264"/>
            <ac:picMk id="4" creationId="{1BD5308C-E710-4E94-A412-EC9B6ED7E583}"/>
          </ac:picMkLst>
        </pc:picChg>
        <pc:picChg chg="add mod">
          <ac:chgData name="John Clos" userId="35f71590851144db" providerId="LiveId" clId="{47A3E9A2-1DEB-406B-939E-765C1733DED8}" dt="2021-07-31T22:22:33.558" v="520" actId="1076"/>
          <ac:picMkLst>
            <pc:docMk/>
            <pc:sldMk cId="1616280574" sldId="264"/>
            <ac:picMk id="5" creationId="{AD8FD5FA-75FB-4AC3-9665-342104008B33}"/>
          </ac:picMkLst>
        </pc:picChg>
        <pc:picChg chg="del">
          <ac:chgData name="John Clos" userId="35f71590851144db" providerId="LiveId" clId="{47A3E9A2-1DEB-406B-939E-765C1733DED8}" dt="2021-07-31T17:57:52.608" v="123" actId="478"/>
          <ac:picMkLst>
            <pc:docMk/>
            <pc:sldMk cId="1616280574" sldId="264"/>
            <ac:picMk id="7" creationId="{48E86971-C331-47D2-9203-90A56B25C057}"/>
          </ac:picMkLst>
        </pc:picChg>
      </pc:sldChg>
      <pc:sldChg chg="addSp delSp modSp add mod modNotesTx">
        <pc:chgData name="John Clos" userId="35f71590851144db" providerId="LiveId" clId="{47A3E9A2-1DEB-406B-939E-765C1733DED8}" dt="2021-07-31T22:30:44.789" v="904" actId="20577"/>
        <pc:sldMkLst>
          <pc:docMk/>
          <pc:sldMk cId="3838220639" sldId="265"/>
        </pc:sldMkLst>
        <pc:spChg chg="mod">
          <ac:chgData name="John Clos" userId="35f71590851144db" providerId="LiveId" clId="{47A3E9A2-1DEB-406B-939E-765C1733DED8}" dt="2021-07-31T22:23:36.549" v="531" actId="20577"/>
          <ac:spMkLst>
            <pc:docMk/>
            <pc:sldMk cId="3838220639" sldId="265"/>
            <ac:spMk id="2" creationId="{6C0944A9-93FA-43EF-A3DB-9DEE6F35CE4A}"/>
          </ac:spMkLst>
        </pc:spChg>
        <pc:picChg chg="add del mod">
          <ac:chgData name="John Clos" userId="35f71590851144db" providerId="LiveId" clId="{47A3E9A2-1DEB-406B-939E-765C1733DED8}" dt="2021-07-31T22:14:46.245" v="468" actId="478"/>
          <ac:picMkLst>
            <pc:docMk/>
            <pc:sldMk cId="3838220639" sldId="265"/>
            <ac:picMk id="4" creationId="{E24947F7-1893-44B9-BA5C-EA61D8E22686}"/>
          </ac:picMkLst>
        </pc:picChg>
        <pc:picChg chg="add mod modCrop">
          <ac:chgData name="John Clos" userId="35f71590851144db" providerId="LiveId" clId="{47A3E9A2-1DEB-406B-939E-765C1733DED8}" dt="2021-07-31T22:22:03.178" v="516" actId="1076"/>
          <ac:picMkLst>
            <pc:docMk/>
            <pc:sldMk cId="3838220639" sldId="265"/>
            <ac:picMk id="5" creationId="{0F025E06-4770-4D59-98AB-DC2ACA9AA1DB}"/>
          </ac:picMkLst>
        </pc:picChg>
        <pc:picChg chg="del">
          <ac:chgData name="John Clos" userId="35f71590851144db" providerId="LiveId" clId="{47A3E9A2-1DEB-406B-939E-765C1733DED8}" dt="2021-07-31T17:57:14.330" v="86" actId="478"/>
          <ac:picMkLst>
            <pc:docMk/>
            <pc:sldMk cId="3838220639" sldId="265"/>
            <ac:picMk id="7" creationId="{48E86971-C331-47D2-9203-90A56B25C057}"/>
          </ac:picMkLst>
        </pc:picChg>
      </pc:sldChg>
      <pc:sldChg chg="addSp delSp modSp add mod modNotesTx">
        <pc:chgData name="John Clos" userId="35f71590851144db" providerId="LiveId" clId="{47A3E9A2-1DEB-406B-939E-765C1733DED8}" dt="2021-07-31T22:31:30.327" v="1019" actId="20577"/>
        <pc:sldMkLst>
          <pc:docMk/>
          <pc:sldMk cId="718411913" sldId="266"/>
        </pc:sldMkLst>
        <pc:spChg chg="mod">
          <ac:chgData name="John Clos" userId="35f71590851144db" providerId="LiveId" clId="{47A3E9A2-1DEB-406B-939E-765C1733DED8}" dt="2021-07-31T22:23:24.170" v="526" actId="20577"/>
          <ac:spMkLst>
            <pc:docMk/>
            <pc:sldMk cId="718411913" sldId="266"/>
            <ac:spMk id="2" creationId="{6C0944A9-93FA-43EF-A3DB-9DEE6F35CE4A}"/>
          </ac:spMkLst>
        </pc:spChg>
        <pc:picChg chg="add mod modCrop">
          <ac:chgData name="John Clos" userId="35f71590851144db" providerId="LiveId" clId="{47A3E9A2-1DEB-406B-939E-765C1733DED8}" dt="2021-07-31T18:01:10.375" v="134" actId="14100"/>
          <ac:picMkLst>
            <pc:docMk/>
            <pc:sldMk cId="718411913" sldId="266"/>
            <ac:picMk id="4" creationId="{5C5D309B-02F4-4C12-8C9E-5C12C652B498}"/>
          </ac:picMkLst>
        </pc:picChg>
        <pc:picChg chg="del">
          <ac:chgData name="John Clos" userId="35f71590851144db" providerId="LiveId" clId="{47A3E9A2-1DEB-406B-939E-765C1733DED8}" dt="2021-07-31T17:57:06.036" v="85" actId="478"/>
          <ac:picMkLst>
            <pc:docMk/>
            <pc:sldMk cId="718411913" sldId="266"/>
            <ac:picMk id="7" creationId="{48E86971-C331-47D2-9203-90A56B25C057}"/>
          </ac:picMkLst>
        </pc:picChg>
      </pc:sldChg>
      <pc:sldChg chg="addSp delSp modSp add mod ord modNotesTx">
        <pc:chgData name="John Clos" userId="35f71590851144db" providerId="LiveId" clId="{47A3E9A2-1DEB-406B-939E-765C1733DED8}" dt="2021-07-31T22:34:54.613" v="1413" actId="20577"/>
        <pc:sldMkLst>
          <pc:docMk/>
          <pc:sldMk cId="841579074" sldId="267"/>
        </pc:sldMkLst>
        <pc:spChg chg="mod">
          <ac:chgData name="John Clos" userId="35f71590851144db" providerId="LiveId" clId="{47A3E9A2-1DEB-406B-939E-765C1733DED8}" dt="2021-07-31T22:17:20.621" v="503" actId="313"/>
          <ac:spMkLst>
            <pc:docMk/>
            <pc:sldMk cId="841579074" sldId="267"/>
            <ac:spMk id="2" creationId="{6C0944A9-93FA-43EF-A3DB-9DEE6F35CE4A}"/>
          </ac:spMkLst>
        </pc:spChg>
        <pc:picChg chg="add mod">
          <ac:chgData name="John Clos" userId="35f71590851144db" providerId="LiveId" clId="{47A3E9A2-1DEB-406B-939E-765C1733DED8}" dt="2021-07-31T22:16:40.235" v="479" actId="14100"/>
          <ac:picMkLst>
            <pc:docMk/>
            <pc:sldMk cId="841579074" sldId="267"/>
            <ac:picMk id="4" creationId="{03120CF2-A29B-4A4F-A7ED-E7018CFE409E}"/>
          </ac:picMkLst>
        </pc:picChg>
        <pc:picChg chg="del mod">
          <ac:chgData name="John Clos" userId="35f71590851144db" providerId="LiveId" clId="{47A3E9A2-1DEB-406B-939E-765C1733DED8}" dt="2021-07-31T22:15:25.596" v="474" actId="478"/>
          <ac:picMkLst>
            <pc:docMk/>
            <pc:sldMk cId="841579074" sldId="267"/>
            <ac:picMk id="7" creationId="{48E86971-C331-47D2-9203-90A56B25C057}"/>
          </ac:picMkLst>
        </pc:picChg>
      </pc:sldChg>
      <pc:sldChg chg="addSp delSp modSp add mod modNotesTx">
        <pc:chgData name="John Clos" userId="35f71590851144db" providerId="LiveId" clId="{47A3E9A2-1DEB-406B-939E-765C1733DED8}" dt="2021-07-31T22:41:36.370" v="2295" actId="20577"/>
        <pc:sldMkLst>
          <pc:docMk/>
          <pc:sldMk cId="1597181047" sldId="268"/>
        </pc:sldMkLst>
        <pc:picChg chg="del">
          <ac:chgData name="John Clos" userId="35f71590851144db" providerId="LiveId" clId="{47A3E9A2-1DEB-406B-939E-765C1733DED8}" dt="2021-07-31T22:16:51.375" v="481" actId="478"/>
          <ac:picMkLst>
            <pc:docMk/>
            <pc:sldMk cId="1597181047" sldId="268"/>
            <ac:picMk id="4" creationId="{03120CF2-A29B-4A4F-A7ED-E7018CFE409E}"/>
          </ac:picMkLst>
        </pc:picChg>
        <pc:picChg chg="add mod">
          <ac:chgData name="John Clos" userId="35f71590851144db" providerId="LiveId" clId="{47A3E9A2-1DEB-406B-939E-765C1733DED8}" dt="2021-07-31T22:20:19.365" v="513" actId="1076"/>
          <ac:picMkLst>
            <pc:docMk/>
            <pc:sldMk cId="1597181047" sldId="268"/>
            <ac:picMk id="5" creationId="{B8830913-28E2-47F8-A241-E188A2ED7143}"/>
          </ac:picMkLst>
        </pc:picChg>
      </pc:sldChg>
    </pc:docChg>
  </pc:docChgLst>
  <pc:docChgLst>
    <pc:chgData name="John Clos" userId="35f71590851144db" providerId="LiveId" clId="{C2647F16-45E8-4DCE-97F6-6E347E49CD5A}"/>
    <pc:docChg chg="custSel addSld delSld modSld sldOrd">
      <pc:chgData name="John Clos" userId="35f71590851144db" providerId="LiveId" clId="{C2647F16-45E8-4DCE-97F6-6E347E49CD5A}" dt="2021-07-31T14:17:17.694" v="297"/>
      <pc:docMkLst>
        <pc:docMk/>
      </pc:docMkLst>
      <pc:sldChg chg="modSp mod">
        <pc:chgData name="John Clos" userId="35f71590851144db" providerId="LiveId" clId="{C2647F16-45E8-4DCE-97F6-6E347E49CD5A}" dt="2021-07-31T14:17:17.694" v="297"/>
        <pc:sldMkLst>
          <pc:docMk/>
          <pc:sldMk cId="3540748988" sldId="256"/>
        </pc:sldMkLst>
        <pc:spChg chg="mod">
          <ac:chgData name="John Clos" userId="35f71590851144db" providerId="LiveId" clId="{C2647F16-45E8-4DCE-97F6-6E347E49CD5A}" dt="2021-07-31T14:17:17.694" v="297"/>
          <ac:spMkLst>
            <pc:docMk/>
            <pc:sldMk cId="3540748988" sldId="256"/>
            <ac:spMk id="2" creationId="{CA65245D-9A5B-4A8B-A1A8-74BC31A26A2D}"/>
          </ac:spMkLst>
        </pc:spChg>
      </pc:sldChg>
      <pc:sldChg chg="addSp delSp modSp mod modAnim">
        <pc:chgData name="John Clos" userId="35f71590851144db" providerId="LiveId" clId="{C2647F16-45E8-4DCE-97F6-6E347E49CD5A}" dt="2021-07-31T14:13:17.820" v="285" actId="20577"/>
        <pc:sldMkLst>
          <pc:docMk/>
          <pc:sldMk cId="2020304455" sldId="257"/>
        </pc:sldMkLst>
        <pc:spChg chg="mod">
          <ac:chgData name="John Clos" userId="35f71590851144db" providerId="LiveId" clId="{C2647F16-45E8-4DCE-97F6-6E347E49CD5A}" dt="2021-07-31T14:13:17.820" v="285" actId="20577"/>
          <ac:spMkLst>
            <pc:docMk/>
            <pc:sldMk cId="2020304455" sldId="257"/>
            <ac:spMk id="3" creationId="{20E07A58-743A-422E-8ADA-B2D70560B545}"/>
          </ac:spMkLst>
        </pc:spChg>
        <pc:spChg chg="add mod">
          <ac:chgData name="John Clos" userId="35f71590851144db" providerId="LiveId" clId="{C2647F16-45E8-4DCE-97F6-6E347E49CD5A}" dt="2021-07-31T14:02:21.114" v="223" actId="571"/>
          <ac:spMkLst>
            <pc:docMk/>
            <pc:sldMk cId="2020304455" sldId="257"/>
            <ac:spMk id="7" creationId="{29DB95A3-FB55-4EF9-9A9E-09BCE271FC15}"/>
          </ac:spMkLst>
        </pc:spChg>
        <pc:picChg chg="add del mod">
          <ac:chgData name="John Clos" userId="35f71590851144db" providerId="LiveId" clId="{C2647F16-45E8-4DCE-97F6-6E347E49CD5A}" dt="2021-07-31T13:58:46.918" v="197"/>
          <ac:picMkLst>
            <pc:docMk/>
            <pc:sldMk cId="2020304455" sldId="257"/>
            <ac:picMk id="5" creationId="{564B7D2E-3073-485B-A2BF-847FF18908D2}"/>
          </ac:picMkLst>
        </pc:picChg>
        <pc:picChg chg="add mod">
          <ac:chgData name="John Clos" userId="35f71590851144db" providerId="LiveId" clId="{C2647F16-45E8-4DCE-97F6-6E347E49CD5A}" dt="2021-07-31T14:02:21.114" v="223" actId="571"/>
          <ac:picMkLst>
            <pc:docMk/>
            <pc:sldMk cId="2020304455" sldId="257"/>
            <ac:picMk id="8" creationId="{AB022DFC-B1EA-4FE3-B4F6-43851BF92113}"/>
          </ac:picMkLst>
        </pc:picChg>
        <pc:picChg chg="add mod">
          <ac:chgData name="John Clos" userId="35f71590851144db" providerId="LiveId" clId="{C2647F16-45E8-4DCE-97F6-6E347E49CD5A}" dt="2021-07-31T14:01:11.269" v="211" actId="1076"/>
          <ac:picMkLst>
            <pc:docMk/>
            <pc:sldMk cId="2020304455" sldId="257"/>
            <ac:picMk id="1026" creationId="{C7D3BB0B-66DB-4EB3-AB57-B1DB92764823}"/>
          </ac:picMkLst>
        </pc:picChg>
        <pc:picChg chg="add mod">
          <ac:chgData name="John Clos" userId="35f71590851144db" providerId="LiveId" clId="{C2647F16-45E8-4DCE-97F6-6E347E49CD5A}" dt="2021-07-31T14:01:16.344" v="212" actId="1076"/>
          <ac:picMkLst>
            <pc:docMk/>
            <pc:sldMk cId="2020304455" sldId="257"/>
            <ac:picMk id="1028" creationId="{6FD683C1-221F-4BC8-B381-88D77D056D0A}"/>
          </ac:picMkLst>
        </pc:picChg>
      </pc:sldChg>
      <pc:sldChg chg="addSp delSp modSp add del mod">
        <pc:chgData name="John Clos" userId="35f71590851144db" providerId="LiveId" clId="{C2647F16-45E8-4DCE-97F6-6E347E49CD5A}" dt="2021-07-31T14:05:07.956" v="246" actId="2696"/>
        <pc:sldMkLst>
          <pc:docMk/>
          <pc:sldMk cId="338707650" sldId="258"/>
        </pc:sldMkLst>
        <pc:spChg chg="mod">
          <ac:chgData name="John Clos" userId="35f71590851144db" providerId="LiveId" clId="{C2647F16-45E8-4DCE-97F6-6E347E49CD5A}" dt="2021-07-31T13:46:27.853" v="11" actId="20577"/>
          <ac:spMkLst>
            <pc:docMk/>
            <pc:sldMk cId="338707650" sldId="258"/>
            <ac:spMk id="2" creationId="{993D9726-0A1A-498E-93C2-134C4B5A64E7}"/>
          </ac:spMkLst>
        </pc:spChg>
        <pc:spChg chg="mod">
          <ac:chgData name="John Clos" userId="35f71590851144db" providerId="LiveId" clId="{C2647F16-45E8-4DCE-97F6-6E347E49CD5A}" dt="2021-07-31T14:04:34.179" v="241" actId="21"/>
          <ac:spMkLst>
            <pc:docMk/>
            <pc:sldMk cId="338707650" sldId="258"/>
            <ac:spMk id="3" creationId="{20E07A58-743A-422E-8ADA-B2D70560B545}"/>
          </ac:spMkLst>
        </pc:spChg>
        <pc:picChg chg="add del mod">
          <ac:chgData name="John Clos" userId="35f71590851144db" providerId="LiveId" clId="{C2647F16-45E8-4DCE-97F6-6E347E49CD5A}" dt="2021-07-31T14:01:32.989" v="218" actId="478"/>
          <ac:picMkLst>
            <pc:docMk/>
            <pc:sldMk cId="338707650" sldId="258"/>
            <ac:picMk id="4" creationId="{572E9EE7-1577-43EB-996A-14F5267A3EBA}"/>
          </ac:picMkLst>
        </pc:picChg>
      </pc:sldChg>
      <pc:sldChg chg="addSp delSp modSp new mod">
        <pc:chgData name="John Clos" userId="35f71590851144db" providerId="LiveId" clId="{C2647F16-45E8-4DCE-97F6-6E347E49CD5A}" dt="2021-07-31T13:53:11.688" v="191" actId="22"/>
        <pc:sldMkLst>
          <pc:docMk/>
          <pc:sldMk cId="1599298110" sldId="259"/>
        </pc:sldMkLst>
        <pc:spChg chg="mod">
          <ac:chgData name="John Clos" userId="35f71590851144db" providerId="LiveId" clId="{C2647F16-45E8-4DCE-97F6-6E347E49CD5A}" dt="2021-07-31T13:51:50.563" v="189" actId="20577"/>
          <ac:spMkLst>
            <pc:docMk/>
            <pc:sldMk cId="1599298110" sldId="259"/>
            <ac:spMk id="2" creationId="{6C0944A9-93FA-43EF-A3DB-9DEE6F35CE4A}"/>
          </ac:spMkLst>
        </pc:spChg>
        <pc:spChg chg="del">
          <ac:chgData name="John Clos" userId="35f71590851144db" providerId="LiveId" clId="{C2647F16-45E8-4DCE-97F6-6E347E49CD5A}" dt="2021-07-31T13:50:58.787" v="119" actId="478"/>
          <ac:spMkLst>
            <pc:docMk/>
            <pc:sldMk cId="1599298110" sldId="259"/>
            <ac:spMk id="3" creationId="{5EF37A24-8402-4B2C-8373-1F545D6B4A36}"/>
          </ac:spMkLst>
        </pc:spChg>
        <pc:picChg chg="add del mod">
          <ac:chgData name="John Clos" userId="35f71590851144db" providerId="LiveId" clId="{C2647F16-45E8-4DCE-97F6-6E347E49CD5A}" dt="2021-07-31T13:52:02.135" v="190" actId="478"/>
          <ac:picMkLst>
            <pc:docMk/>
            <pc:sldMk cId="1599298110" sldId="259"/>
            <ac:picMk id="5" creationId="{20B5B814-09A1-4367-BF3D-D558F584C3A1}"/>
          </ac:picMkLst>
        </pc:picChg>
        <pc:picChg chg="add">
          <ac:chgData name="John Clos" userId="35f71590851144db" providerId="LiveId" clId="{C2647F16-45E8-4DCE-97F6-6E347E49CD5A}" dt="2021-07-31T13:53:11.688" v="191" actId="22"/>
          <ac:picMkLst>
            <pc:docMk/>
            <pc:sldMk cId="1599298110" sldId="259"/>
            <ac:picMk id="7" creationId="{48E86971-C331-47D2-9203-90A56B25C057}"/>
          </ac:picMkLst>
        </pc:picChg>
      </pc:sldChg>
      <pc:sldChg chg="add del ord">
        <pc:chgData name="John Clos" userId="35f71590851144db" providerId="LiveId" clId="{C2647F16-45E8-4DCE-97F6-6E347E49CD5A}" dt="2021-07-31T14:01:25.134" v="216" actId="47"/>
        <pc:sldMkLst>
          <pc:docMk/>
          <pc:sldMk cId="926086330" sldId="260"/>
        </pc:sldMkLst>
      </pc:sldChg>
      <pc:sldChg chg="modSp add mod ord modAnim">
        <pc:chgData name="John Clos" userId="35f71590851144db" providerId="LiveId" clId="{C2647F16-45E8-4DCE-97F6-6E347E49CD5A}" dt="2021-07-31T14:13:27.666" v="295" actId="20577"/>
        <pc:sldMkLst>
          <pc:docMk/>
          <pc:sldMk cId="1379012888" sldId="260"/>
        </pc:sldMkLst>
        <pc:spChg chg="mod">
          <ac:chgData name="John Clos" userId="35f71590851144db" providerId="LiveId" clId="{C2647F16-45E8-4DCE-97F6-6E347E49CD5A}" dt="2021-07-31T14:03:20.633" v="233"/>
          <ac:spMkLst>
            <pc:docMk/>
            <pc:sldMk cId="1379012888" sldId="260"/>
            <ac:spMk id="2" creationId="{993D9726-0A1A-498E-93C2-134C4B5A64E7}"/>
          </ac:spMkLst>
        </pc:spChg>
        <pc:spChg chg="mod">
          <ac:chgData name="John Clos" userId="35f71590851144db" providerId="LiveId" clId="{C2647F16-45E8-4DCE-97F6-6E347E49CD5A}" dt="2021-07-31T14:13:27.666" v="295" actId="20577"/>
          <ac:spMkLst>
            <pc:docMk/>
            <pc:sldMk cId="1379012888" sldId="260"/>
            <ac:spMk id="3" creationId="{20E07A58-743A-422E-8ADA-B2D70560B545}"/>
          </ac:spMkLst>
        </pc:spChg>
      </pc:sldChg>
      <pc:sldChg chg="add del ord">
        <pc:chgData name="John Clos" userId="35f71590851144db" providerId="LiveId" clId="{C2647F16-45E8-4DCE-97F6-6E347E49CD5A}" dt="2021-07-31T14:01:04.132" v="210" actId="47"/>
        <pc:sldMkLst>
          <pc:docMk/>
          <pc:sldMk cId="2303619608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4B5C8-7F76-411B-B7AA-050361CC393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583D5-8638-4A9E-A2AF-359F022BD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plot of all data doesn’t show us much.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just show the data for 2019 though, we can see that the life expectancy is much better for higher education rates except for a small group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filter the data for this range, we see that it is for Lithuania for the </a:t>
            </a:r>
            <a:r>
              <a:rPr lang="en-US" dirty="0" err="1"/>
              <a:t>the</a:t>
            </a:r>
            <a:r>
              <a:rPr lang="en-US" dirty="0"/>
              <a:t> younger age ranges.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2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plot the data for Lithuania by age ranges, we see that the higher education rates are much better at the lower age ranges than the upper ones.</a:t>
            </a:r>
          </a:p>
          <a:p>
            <a:r>
              <a:rPr lang="en-US" dirty="0"/>
              <a:t>Maybe the improvement in education rates have not had a chance to improve the life expectancy for Lithuania.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4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Eastern Europe definitely shows lower life expectancy than Western Europe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Life expectancy is improving each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show that the distribution for women is shifted higher for life expectancy than men and also the range for men extends much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see that men always have a lower life expectancy than women for each country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shows that there isn’t a correlation for women with education, but for men there is a slight correlation.  The reason might be that the jobs that women with lower education do not affect their health, but jobs that men have with lower education have a bad influence on their health.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83D5-8638-4A9E-A2AF-359F022BD2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4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6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3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17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87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2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4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9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91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5245D-9A5B-4A8B-A1A8-74BC31A2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Capstone 1:</a:t>
            </a:r>
            <a:br>
              <a:rPr lang="en-US" sz="4000"/>
            </a:br>
            <a:r>
              <a:rPr lang="en-US" sz="4000"/>
              <a:t>Team Compsognathus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22126-C15E-4293-BC4F-236E3A90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/>
          <a:lstStyle/>
          <a:p>
            <a:pPr algn="l"/>
            <a:r>
              <a:rPr lang="en-US" dirty="0"/>
              <a:t>John Clos, Ling Lu and Yuman Wu</a:t>
            </a:r>
          </a:p>
        </p:txBody>
      </p:sp>
      <p:pic>
        <p:nvPicPr>
          <p:cNvPr id="120" name="Picture 3" descr="A network made up of connected lines and dots">
            <a:extLst>
              <a:ext uri="{FF2B5EF4-FFF2-40B4-BE49-F238E27FC236}">
                <a16:creationId xmlns:a16="http://schemas.microsoft.com/office/drawing/2014/main" id="{D671DA7C-D15D-4B8D-9B9F-A3D571564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3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74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Plots of Life Expectancy by Country</a:t>
            </a:r>
          </a:p>
        </p:txBody>
      </p:sp>
      <p:pic>
        <p:nvPicPr>
          <p:cNvPr id="6" name="Picture 5" descr="A picture containing text, candelabrum&#10;&#10;Description automatically generated">
            <a:extLst>
              <a:ext uri="{FF2B5EF4-FFF2-40B4-BE49-F238E27FC236}">
                <a16:creationId xmlns:a16="http://schemas.microsoft.com/office/drawing/2014/main" id="{EDF232AF-E2B0-440C-B040-3E2AD9CF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2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(ED5-8) for 2019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8830913-28E2-47F8-A241-E188A2ED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55" y="1606128"/>
            <a:ext cx="9074289" cy="48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8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726-0A1A-498E-93C2-134C4B5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7A58-743A-422E-8ADA-B2D70560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8376" cy="38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Higher education rates do correlate with increased life expectancy, but…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There is a difference when it comes to males and females.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education rate between countries does have a slight influence on male life expectancy, especially at the higher rates.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Draw male and female gender symbols in iOS - Stack Overflow">
            <a:extLst>
              <a:ext uri="{FF2B5EF4-FFF2-40B4-BE49-F238E27FC236}">
                <a16:creationId xmlns:a16="http://schemas.microsoft.com/office/drawing/2014/main" id="{C7D3BB0B-66DB-4EB3-AB57-B1DB9276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50" y="1825625"/>
            <a:ext cx="1584574" cy="9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 to read - The European Union | European Union">
            <a:extLst>
              <a:ext uri="{FF2B5EF4-FFF2-40B4-BE49-F238E27FC236}">
                <a16:creationId xmlns:a16="http://schemas.microsoft.com/office/drawing/2014/main" id="{6FD683C1-221F-4BC8-B381-88D77D0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762" y="4340225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726-0A1A-498E-93C2-134C4B5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7A58-743A-422E-8ADA-B2D70560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8376" cy="3859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Higher education rates correlates with increased life expectancy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there a difference between male and females?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the education rate between countries influence their life expectancy?</a:t>
            </a:r>
          </a:p>
        </p:txBody>
      </p:sp>
      <p:pic>
        <p:nvPicPr>
          <p:cNvPr id="1026" name="Picture 2" descr="Draw male and female gender symbols in iOS - Stack Overflow">
            <a:extLst>
              <a:ext uri="{FF2B5EF4-FFF2-40B4-BE49-F238E27FC236}">
                <a16:creationId xmlns:a16="http://schemas.microsoft.com/office/drawing/2014/main" id="{C7D3BB0B-66DB-4EB3-AB57-B1DB9276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38" y="1825625"/>
            <a:ext cx="1584574" cy="9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 to read - The European Union | European Union">
            <a:extLst>
              <a:ext uri="{FF2B5EF4-FFF2-40B4-BE49-F238E27FC236}">
                <a16:creationId xmlns:a16="http://schemas.microsoft.com/office/drawing/2014/main" id="{6FD683C1-221F-4BC8-B381-88D77D05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650" y="4340225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for European Union Countries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D8FD5FA-75FB-4AC3-9665-34210400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77" y="1690688"/>
            <a:ext cx="9637045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(All Data) for 2019</a:t>
            </a:r>
          </a:p>
        </p:txBody>
      </p:sp>
      <p:pic>
        <p:nvPicPr>
          <p:cNvPr id="5" name="Picture 4" descr="Chart, text, scatter chart&#10;&#10;Description automatically generated">
            <a:extLst>
              <a:ext uri="{FF2B5EF4-FFF2-40B4-BE49-F238E27FC236}">
                <a16:creationId xmlns:a16="http://schemas.microsoft.com/office/drawing/2014/main" id="{0F025E06-4770-4D59-98AB-DC2ACA9AA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1"/>
          <a:stretch/>
        </p:blipFill>
        <p:spPr>
          <a:xfrm>
            <a:off x="1367181" y="1690688"/>
            <a:ext cx="945763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2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Previous Slide with High Education Rates (&gt;40% ED5-8) and Lower Life Expectancy (77 years)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C5D309B-02F4-4C12-8C9E-5C12C652B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6"/>
          <a:stretch/>
        </p:blipFill>
        <p:spPr>
          <a:xfrm>
            <a:off x="1040743" y="2143760"/>
            <a:ext cx="9542158" cy="21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1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Life Expectancy and Education (ED5-8) for Lithuania 2019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3120CF2-A29B-4A4F-A7ED-E7018CFE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1690688"/>
            <a:ext cx="8988691" cy="46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7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Chloropleth</a:t>
            </a:r>
            <a:r>
              <a:rPr lang="en-US" dirty="0"/>
              <a:t> Map of Life Expectancy for European Union Countries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A4831F6-5B1E-440C-8FDB-53588348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46191"/>
            <a:ext cx="2150647" cy="3240601"/>
          </a:xfrm>
          <a:prstGeom prst="rect">
            <a:avLst/>
          </a:prstGeom>
        </p:spPr>
      </p:pic>
      <p:pic>
        <p:nvPicPr>
          <p:cNvPr id="6" name="Picture 5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E9335B6B-74B9-439F-8E70-E0EE8E405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509" y="1740480"/>
            <a:ext cx="5744306" cy="45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9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by Year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7FE90DC-3277-4C30-949E-80A408939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24" y="1690688"/>
            <a:ext cx="5539863" cy="48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9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4A9-93FA-43EF-A3DB-9DEE6F3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Plots of Life Expectancy by Year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F33DE95-5DBA-4804-88BD-5462F8321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6839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421</Words>
  <Application>Microsoft Office PowerPoint</Application>
  <PresentationFormat>Widescreen</PresentationFormat>
  <Paragraphs>38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ShapesVTI</vt:lpstr>
      <vt:lpstr>Capstone 1: Team Compsognathus</vt:lpstr>
      <vt:lpstr>Hypothesis:</vt:lpstr>
      <vt:lpstr>Correlation between Life Expectancy and Education for European Union Countries</vt:lpstr>
      <vt:lpstr>Correlation between Life Expectancy and Education (All Data) for 2019</vt:lpstr>
      <vt:lpstr>Data in Previous Slide with High Education Rates (&gt;40% ED5-8) and Lower Life Expectancy (77 years)</vt:lpstr>
      <vt:lpstr>Correlation between Life Expectancy and Education (ED5-8) for Lithuania 2019</vt:lpstr>
      <vt:lpstr>Chloropleth Map of Life Expectancy for European Union Countries</vt:lpstr>
      <vt:lpstr>Life Expectancy by Year</vt:lpstr>
      <vt:lpstr>Violin Plots of Life Expectancy by Year</vt:lpstr>
      <vt:lpstr>Violin Plots of Life Expectancy by Country</vt:lpstr>
      <vt:lpstr>Correlation between Life Expectancy and Education (ED5-8) for 2019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Compsognathus Team</dc:title>
  <dc:creator>John Clos</dc:creator>
  <cp:lastModifiedBy>John Clos</cp:lastModifiedBy>
  <cp:revision>1</cp:revision>
  <dcterms:created xsi:type="dcterms:W3CDTF">2021-07-31T13:26:25Z</dcterms:created>
  <dcterms:modified xsi:type="dcterms:W3CDTF">2021-07-31T22:41:57Z</dcterms:modified>
</cp:coreProperties>
</file>