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65474b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65474b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6885220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6885220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from desktop application?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66885220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66885220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ran into a lot of issues with the time to process the data and struggled to figure out what was going wrong.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d3a800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d3a800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d3a80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d3a800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688522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6885220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that our research covers 5 years of the data for simplicity and timeliness when running the program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6885220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6885220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d3a8005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d3a8005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7d3a8005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7d3a8005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d3a8005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d3a8005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6885220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6885220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65474b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65474b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s.virginia.gov/geninfo/reports/financial_assistance/fs.cg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ensus.gov/quickfacts/fact/table/richmondcityvirginia/INC110219" TargetMode="External"/><Relationship Id="rId4" Type="http://schemas.openxmlformats.org/officeDocument/2006/relationships/hyperlink" Target="https://fred.stlouisfed.org/release/tables?eid=268980&amp;rid=17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104900"/>
            <a:ext cx="84420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SNAP Participation </a:t>
            </a:r>
            <a:endParaRPr sz="4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and Expenditures</a:t>
            </a:r>
            <a:endParaRPr sz="372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6 - You, Eli, Lauren, Trey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BUAD 5272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65525" y="2571750"/>
            <a:ext cx="285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Warehouse Project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- SNAP by month, Continued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249000" y="4209250"/>
            <a:ext cx="26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SNAP/household by month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377" y="986038"/>
            <a:ext cx="5065256" cy="31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- Geographic Representation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88" y="1017725"/>
            <a:ext cx="61474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experience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Troubleshooting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exporting time in initial step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Bigger insight into Tableau and communicating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done again, likely would take another path with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depiction of government issued benefits in the state of Virginia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add even more background information to narrow down the exact demographic of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comments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Exposure to how data cleansing and management works in the real world to come to appropriate conclusions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Interesting geographic conclusions in addition to household distribution of SNAP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https://www.dss.virginia.gov/geninfo/reports/financial_assistance/fs.cgi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https://fred.stlouisfed.org/release/tables?eid=268980&amp;rid=175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https://www.census.gov/quickfacts/fact/table/richmondcityvirginia/INC110219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 Model Diagrams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ETL 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Schema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Analytics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sourced from the Virginia Local Department of Social Services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SNAP - supplemental nutrition assistance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program provides food purchasing assistance to low and no income households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covers 5 years of research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Divisions by county and year, as well as public and non-public assistance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Question: What is the average participation rate in the SNAP program per household per county in Virginia?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062" y="786600"/>
            <a:ext cx="4275875" cy="21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Model Diagrams</a:t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-351600" y="2893225"/>
            <a:ext cx="953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6871400" y="904125"/>
            <a:ext cx="2129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Initial: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Person dimension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Locality dimension lacking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Issuance as a fact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PA/NPA in numerous spots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871400" y="3125975"/>
            <a:ext cx="2129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Final: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Issuance dimension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Removal of Person dimension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6035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More informative other dimensions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6231" b="4617"/>
          <a:stretch/>
        </p:blipFill>
        <p:spPr>
          <a:xfrm>
            <a:off x="1486225" y="3125975"/>
            <a:ext cx="5223700" cy="18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- Dimensions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5" y="3306650"/>
            <a:ext cx="4043326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58175" y="1079050"/>
            <a:ext cx="18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Locality Workflow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21725" y="1079050"/>
            <a:ext cx="18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Issuance Workflow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58175" y="3001038"/>
            <a:ext cx="18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Household Workflow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21725" y="3001050"/>
            <a:ext cx="18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Calendar Workflow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637" y="3347500"/>
            <a:ext cx="4541151" cy="11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075" y="1540575"/>
            <a:ext cx="4536277" cy="11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1650500"/>
            <a:ext cx="3816184" cy="102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- Fact Table Workflow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579300" y="509825"/>
            <a:ext cx="1336800" cy="128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38" y="1398525"/>
            <a:ext cx="7983537" cy="3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- Database Excerpts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58163" y="2988625"/>
            <a:ext cx="18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Locality Database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995600" y="1314063"/>
            <a:ext cx="18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Issuance Database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58175" y="1337163"/>
            <a:ext cx="18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Household Database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891275" y="2988625"/>
            <a:ext cx="18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Calendar Database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373350"/>
            <a:ext cx="1958675" cy="16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5375"/>
            <a:ext cx="3119399" cy="11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7225" y="1706487"/>
            <a:ext cx="3156175" cy="1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1250" y="3373350"/>
            <a:ext cx="2648884" cy="15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615576" y="2996271"/>
            <a:ext cx="293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TotalSNAPperhouse Fact Table Database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2488" y="3373349"/>
            <a:ext cx="2836650" cy="15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Schema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5988" y="1017725"/>
            <a:ext cx="42520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- SNAP by month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94150" y="4204150"/>
            <a:ext cx="25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SNAP/household by month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038" y="1159725"/>
            <a:ext cx="5813924" cy="30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全屏显示(16:9)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Proxima Nova</vt:lpstr>
      <vt:lpstr>Arial</vt:lpstr>
      <vt:lpstr>Spearmint</vt:lpstr>
      <vt:lpstr>SNAP Participation  and Expenditures</vt:lpstr>
      <vt:lpstr>Agenda</vt:lpstr>
      <vt:lpstr>Introduction</vt:lpstr>
      <vt:lpstr>Dimensional Model Diagrams</vt:lpstr>
      <vt:lpstr>ETL Process - Dimensions</vt:lpstr>
      <vt:lpstr>ETL Process - Fact Table Workflow</vt:lpstr>
      <vt:lpstr>ETL Process - Database Excerpts</vt:lpstr>
      <vt:lpstr>MySQL Schema</vt:lpstr>
      <vt:lpstr>Analytics - SNAP by month</vt:lpstr>
      <vt:lpstr>Analytics - SNAP by month, Continued</vt:lpstr>
      <vt:lpstr>Analytics - Geographic Representation</vt:lpstr>
      <vt:lpstr>Conclusion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Participation  and Expenditures</dc:title>
  <cp:lastModifiedBy>Wu, You</cp:lastModifiedBy>
  <cp:revision>2</cp:revision>
  <dcterms:modified xsi:type="dcterms:W3CDTF">2022-03-12T05:07:02Z</dcterms:modified>
</cp:coreProperties>
</file>