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AEEE-B59D-49DB-8164-766DE4F6E9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html/</a:t>
            </a:r>
            <a:r>
              <a:rPr lang="en-US" dirty="0" err="1"/>
              <a:t>javascript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 LESSONS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7C909-A236-40F5-9F2B-D9C95BFBD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Elemental Elements</a:t>
            </a:r>
          </a:p>
        </p:txBody>
      </p:sp>
    </p:spTree>
    <p:extLst>
      <p:ext uri="{BB962C8B-B14F-4D97-AF65-F5344CB8AC3E}">
        <p14:creationId xmlns:p14="http://schemas.microsoft.com/office/powerpoint/2010/main" val="4289599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50E8-465C-4883-914D-E2C89B0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2544-DD01-4F14-8666-BAB8331F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702245" cy="1915886"/>
          </a:xfrm>
        </p:spPr>
        <p:txBody>
          <a:bodyPr>
            <a:normAutofit/>
          </a:bodyPr>
          <a:lstStyle/>
          <a:p>
            <a:r>
              <a:rPr lang="en-US" dirty="0"/>
              <a:t>In order to work in </a:t>
            </a:r>
            <a:r>
              <a:rPr lang="en-US" dirty="0" err="1"/>
              <a:t>Javascript</a:t>
            </a:r>
            <a:r>
              <a:rPr lang="en-US" dirty="0"/>
              <a:t> (or any program language) we have to move information through variables (like our </a:t>
            </a:r>
            <a:r>
              <a:rPr lang="en-US" i="1" dirty="0"/>
              <a:t>x</a:t>
            </a:r>
            <a:r>
              <a:rPr lang="en-US" dirty="0"/>
              <a:t> from before).</a:t>
            </a:r>
          </a:p>
          <a:p>
            <a:r>
              <a:rPr lang="en-US" dirty="0"/>
              <a:t>Here, though, we need something much more complicated than a simple numerical value.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647D2-5783-4121-9471-81DE2FB4E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461" y="2862944"/>
            <a:ext cx="8705345" cy="179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19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50E8-465C-4883-914D-E2C89B0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2544-DD01-4F14-8666-BAB8331F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702245" cy="1915886"/>
          </a:xfrm>
        </p:spPr>
        <p:txBody>
          <a:bodyPr>
            <a:normAutofit/>
          </a:bodyPr>
          <a:lstStyle/>
          <a:p>
            <a:r>
              <a:rPr lang="en-US" dirty="0"/>
              <a:t>We need an </a:t>
            </a:r>
            <a:r>
              <a:rPr lang="en-US" b="1" i="1" dirty="0"/>
              <a:t>object.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647D2-5783-4121-9471-81DE2FB4E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461" y="2862944"/>
            <a:ext cx="8705345" cy="179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35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50E8-465C-4883-914D-E2C89B0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2544-DD01-4F14-8666-BAB8331F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702245" cy="1915886"/>
          </a:xfrm>
        </p:spPr>
        <p:txBody>
          <a:bodyPr>
            <a:normAutofit/>
          </a:bodyPr>
          <a:lstStyle/>
          <a:p>
            <a:r>
              <a:rPr lang="en-US" dirty="0"/>
              <a:t>Creating and assigning the variable works the same way as any other variable.  We give the variable a name and assign it a value using the assignment operator (=).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647D2-5783-4121-9471-81DE2FB4E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75" y="2819401"/>
            <a:ext cx="8705345" cy="179766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60D582A-2DC7-4422-B962-3BDF3A05D35C}"/>
              </a:ext>
            </a:extLst>
          </p:cNvPr>
          <p:cNvSpPr/>
          <p:nvPr/>
        </p:nvSpPr>
        <p:spPr>
          <a:xfrm>
            <a:off x="2950029" y="3570514"/>
            <a:ext cx="2001383" cy="511629"/>
          </a:xfrm>
          <a:prstGeom prst="ellipse">
            <a:avLst/>
          </a:prstGeom>
          <a:noFill/>
          <a:ln w="762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90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50E8-465C-4883-914D-E2C89B0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2544-DD01-4F14-8666-BAB8331F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702245" cy="1915886"/>
          </a:xfrm>
        </p:spPr>
        <p:txBody>
          <a:bodyPr>
            <a:normAutofit/>
          </a:bodyPr>
          <a:lstStyle/>
          <a:p>
            <a:r>
              <a:rPr lang="en-US" dirty="0"/>
              <a:t>It’s the value we assign it that comes from a much more complicated place.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647D2-5783-4121-9471-81DE2FB4E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75" y="2852058"/>
            <a:ext cx="8705345" cy="179766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875E738-C5DB-4364-8560-2A3EE198F3E3}"/>
              </a:ext>
            </a:extLst>
          </p:cNvPr>
          <p:cNvSpPr/>
          <p:nvPr/>
        </p:nvSpPr>
        <p:spPr>
          <a:xfrm>
            <a:off x="4875212" y="3322559"/>
            <a:ext cx="5259388" cy="1055915"/>
          </a:xfrm>
          <a:prstGeom prst="ellipse">
            <a:avLst/>
          </a:prstGeom>
          <a:noFill/>
          <a:ln w="762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64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50E8-465C-4883-914D-E2C89B0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2544-DD01-4F14-8666-BAB8331F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702245" cy="1915886"/>
          </a:xfrm>
        </p:spPr>
        <p:txBody>
          <a:bodyPr>
            <a:normAutofit/>
          </a:bodyPr>
          <a:lstStyle/>
          <a:p>
            <a:r>
              <a:rPr lang="en-US" dirty="0"/>
              <a:t>The document is an object that represents, well, your document.</a:t>
            </a:r>
          </a:p>
          <a:p>
            <a:r>
              <a:rPr lang="en-US" dirty="0"/>
              <a:t>This object stores all of the necessary information for your document, such as the height, the width, the number of HTML elements, </a:t>
            </a:r>
            <a:r>
              <a:rPr lang="en-US" dirty="0" err="1"/>
              <a:t>etc</a:t>
            </a:r>
            <a:r>
              <a:rPr lang="en-US" dirty="0"/>
              <a:t>… inside of it.</a:t>
            </a:r>
          </a:p>
          <a:p>
            <a:r>
              <a:rPr lang="en-US" dirty="0"/>
              <a:t>There are also things that you can do with it, represented by functions.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647D2-5783-4121-9471-81DE2FB4E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75" y="2819400"/>
            <a:ext cx="8705345" cy="179766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875E738-C5DB-4364-8560-2A3EE198F3E3}"/>
              </a:ext>
            </a:extLst>
          </p:cNvPr>
          <p:cNvSpPr/>
          <p:nvPr/>
        </p:nvSpPr>
        <p:spPr>
          <a:xfrm>
            <a:off x="4864326" y="3525764"/>
            <a:ext cx="1340531" cy="568474"/>
          </a:xfrm>
          <a:prstGeom prst="ellipse">
            <a:avLst/>
          </a:prstGeom>
          <a:noFill/>
          <a:ln w="762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61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50E8-465C-4883-914D-E2C89B0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getelementbyid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2544-DD01-4F14-8666-BAB8331F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702245" cy="1915886"/>
          </a:xfrm>
        </p:spPr>
        <p:txBody>
          <a:bodyPr>
            <a:normAutofit/>
          </a:bodyPr>
          <a:lstStyle/>
          <a:p>
            <a:r>
              <a:rPr lang="en-US" dirty="0"/>
              <a:t>An object accesses its variables and functions through the use of a dot (.).</a:t>
            </a:r>
          </a:p>
          <a:p>
            <a:r>
              <a:rPr lang="en-US" dirty="0" err="1"/>
              <a:t>getElementById</a:t>
            </a:r>
            <a:r>
              <a:rPr lang="en-US" dirty="0"/>
              <a:t> is a function that belongs to the document.  It searches the entire document for an element until it finds one with a specified id.</a:t>
            </a:r>
          </a:p>
          <a:p>
            <a:r>
              <a:rPr lang="en-US" dirty="0"/>
              <a:t>That id is passed into the function as an argument.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647D2-5783-4121-9471-81DE2FB4E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75" y="2819400"/>
            <a:ext cx="8705345" cy="179766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875E738-C5DB-4364-8560-2A3EE198F3E3}"/>
              </a:ext>
            </a:extLst>
          </p:cNvPr>
          <p:cNvSpPr/>
          <p:nvPr/>
        </p:nvSpPr>
        <p:spPr>
          <a:xfrm>
            <a:off x="6035334" y="3450771"/>
            <a:ext cx="4186352" cy="696685"/>
          </a:xfrm>
          <a:prstGeom prst="ellipse">
            <a:avLst/>
          </a:prstGeom>
          <a:noFill/>
          <a:ln w="762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41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50E8-465C-4883-914D-E2C89B0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element as a </a:t>
            </a:r>
            <a:r>
              <a:rPr lang="en-US" dirty="0" err="1"/>
              <a:t>javascript</a:t>
            </a:r>
            <a:r>
              <a:rPr lang="en-US" dirty="0"/>
              <a:t>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2544-DD01-4F14-8666-BAB8331F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702245" cy="1915886"/>
          </a:xfrm>
        </p:spPr>
        <p:txBody>
          <a:bodyPr>
            <a:normAutofit/>
          </a:bodyPr>
          <a:lstStyle/>
          <a:p>
            <a:r>
              <a:rPr lang="en-US" dirty="0"/>
              <a:t>When it finds the element with the specified id, it </a:t>
            </a:r>
            <a:r>
              <a:rPr lang="en-US" b="1" i="1" dirty="0"/>
              <a:t>returns</a:t>
            </a:r>
            <a:r>
              <a:rPr lang="en-US" dirty="0"/>
              <a:t> that element.</a:t>
            </a:r>
          </a:p>
          <a:p>
            <a:r>
              <a:rPr lang="en-US" dirty="0"/>
              <a:t>The best thing to do with this returned element is to store it in a variable, as we do here.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647D2-5783-4121-9471-81DE2FB4E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75" y="2819400"/>
            <a:ext cx="8705345" cy="179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08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4D7DCE-BB29-4BB3-B0C9-7400D2A08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75" y="576943"/>
            <a:ext cx="10803940" cy="579468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6F211F0-0840-44CB-B841-77B47CE506E9}"/>
              </a:ext>
            </a:extLst>
          </p:cNvPr>
          <p:cNvSpPr/>
          <p:nvPr/>
        </p:nvSpPr>
        <p:spPr>
          <a:xfrm>
            <a:off x="8262257" y="2460172"/>
            <a:ext cx="1926772" cy="740229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B0E066-C916-445E-BC71-96C9D491FE1F}"/>
              </a:ext>
            </a:extLst>
          </p:cNvPr>
          <p:cNvSpPr/>
          <p:nvPr/>
        </p:nvSpPr>
        <p:spPr>
          <a:xfrm>
            <a:off x="7298871" y="4256315"/>
            <a:ext cx="1926772" cy="740229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C4BDA6-2B6B-4325-B3DC-273EBD8FF2F9}"/>
              </a:ext>
            </a:extLst>
          </p:cNvPr>
          <p:cNvCxnSpPr>
            <a:cxnSpLocks/>
          </p:cNvCxnSpPr>
          <p:nvPr/>
        </p:nvCxnSpPr>
        <p:spPr>
          <a:xfrm flipH="1">
            <a:off x="8458200" y="3347358"/>
            <a:ext cx="272143" cy="762000"/>
          </a:xfrm>
          <a:prstGeom prst="straightConnector1">
            <a:avLst/>
          </a:prstGeom>
          <a:ln w="76200">
            <a:solidFill>
              <a:srgbClr val="FF0000">
                <a:alpha val="6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368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50E8-465C-4883-914D-E2C89B0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element as a </a:t>
            </a:r>
            <a:r>
              <a:rPr lang="en-US" dirty="0" err="1"/>
              <a:t>javascript</a:t>
            </a:r>
            <a:r>
              <a:rPr lang="en-US" dirty="0"/>
              <a:t>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2544-DD01-4F14-8666-BAB8331F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702245" cy="1915886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 err="1"/>
              <a:t>clickOutput</a:t>
            </a:r>
            <a:r>
              <a:rPr lang="en-US" dirty="0"/>
              <a:t> variable </a:t>
            </a:r>
            <a:r>
              <a:rPr lang="en-US" b="1" i="1" dirty="0"/>
              <a:t>is</a:t>
            </a:r>
            <a:r>
              <a:rPr lang="en-US" dirty="0"/>
              <a:t> the HTML element.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647D2-5783-4121-9471-81DE2FB4E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918" y="2438400"/>
            <a:ext cx="8705345" cy="179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64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50E8-465C-4883-914D-E2C89B0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element as a </a:t>
            </a:r>
            <a:r>
              <a:rPr lang="en-US" dirty="0" err="1"/>
              <a:t>javascript</a:t>
            </a:r>
            <a:r>
              <a:rPr lang="en-US" dirty="0"/>
              <a:t>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2544-DD01-4F14-8666-BAB8331F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702245" cy="1915886"/>
          </a:xfrm>
        </p:spPr>
        <p:txBody>
          <a:bodyPr>
            <a:normAutofit/>
          </a:bodyPr>
          <a:lstStyle/>
          <a:p>
            <a:r>
              <a:rPr lang="en-US" dirty="0"/>
              <a:t>We will ultimately use that variable to display our number of clicks, represented by the </a:t>
            </a:r>
            <a:r>
              <a:rPr lang="en-US" dirty="0" err="1"/>
              <a:t>numClicks</a:t>
            </a:r>
            <a:r>
              <a:rPr lang="en-US" dirty="0"/>
              <a:t> variable, on the screen.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4C1E3-380B-4134-B1B3-230F09211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027" y="2471057"/>
            <a:ext cx="8032069" cy="190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5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50E8-465C-4883-914D-E2C89B0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2544-DD01-4F14-8666-BAB8331F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5966959" cy="3615267"/>
          </a:xfrm>
        </p:spPr>
        <p:txBody>
          <a:bodyPr/>
          <a:lstStyle/>
          <a:p>
            <a:r>
              <a:rPr lang="en-US" dirty="0"/>
              <a:t>When you deal with a variable, it’s easiest to follow a variable that holds a single value.</a:t>
            </a:r>
          </a:p>
          <a:p>
            <a:r>
              <a:rPr lang="en-US" dirty="0"/>
              <a:t>If we want to manipulate our page dynamically, we need something more complex.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D7D60-8EB0-4E37-A8C8-36C49D28D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479" y="1250649"/>
            <a:ext cx="4864217" cy="22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28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50E8-465C-4883-914D-E2C89B0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onclick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2544-DD01-4F14-8666-BAB8331F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48653"/>
            <a:ext cx="10702245" cy="1915886"/>
          </a:xfrm>
        </p:spPr>
        <p:txBody>
          <a:bodyPr>
            <a:normAutofit/>
          </a:bodyPr>
          <a:lstStyle/>
          <a:p>
            <a:r>
              <a:rPr lang="en-US" dirty="0"/>
              <a:t>By adding an </a:t>
            </a:r>
            <a:r>
              <a:rPr lang="en-US" b="1" i="1" dirty="0" err="1"/>
              <a:t>onclick</a:t>
            </a:r>
            <a:r>
              <a:rPr lang="en-US" dirty="0"/>
              <a:t> event to the HTML button, we can call the </a:t>
            </a:r>
            <a:r>
              <a:rPr lang="en-US" dirty="0" err="1"/>
              <a:t>Javascript</a:t>
            </a:r>
            <a:r>
              <a:rPr lang="en-US" dirty="0"/>
              <a:t> function that adds 1 to the number of clicks.</a:t>
            </a:r>
          </a:p>
          <a:p>
            <a:r>
              <a:rPr lang="en-US" dirty="0"/>
              <a:t>After updating the back end variable, we move on to the display function so that we can see the output.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3EC2AE-F3C3-46DF-9618-40D517494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685800"/>
            <a:ext cx="4279674" cy="871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D33B98-FC1C-4AE6-A1B4-0FE8144B3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171" y="3413413"/>
            <a:ext cx="2851377" cy="144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23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50E8-465C-4883-914D-E2C89B0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2544-DD01-4F14-8666-BAB8331F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702245" cy="1915886"/>
          </a:xfrm>
        </p:spPr>
        <p:txBody>
          <a:bodyPr>
            <a:normAutofit/>
          </a:bodyPr>
          <a:lstStyle/>
          <a:p>
            <a:r>
              <a:rPr lang="en-US" dirty="0"/>
              <a:t>As an object, the </a:t>
            </a:r>
            <a:r>
              <a:rPr lang="en-US" i="1" dirty="0" err="1"/>
              <a:t>clickOutput</a:t>
            </a:r>
            <a:r>
              <a:rPr lang="en-US" i="1" dirty="0"/>
              <a:t> </a:t>
            </a:r>
            <a:r>
              <a:rPr lang="en-US" dirty="0"/>
              <a:t>variable has its own set of variables and functions (just like document does).</a:t>
            </a:r>
          </a:p>
          <a:p>
            <a:r>
              <a:rPr lang="en-US" dirty="0"/>
              <a:t>In order to update the text between the opening and closing tags, we access </a:t>
            </a:r>
            <a:r>
              <a:rPr lang="en-US" b="1" i="1" dirty="0" err="1"/>
              <a:t>innerHTML</a:t>
            </a:r>
            <a:r>
              <a:rPr lang="en-US" b="1" i="1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10E15-ECE5-4605-8DA4-97B2ED8FF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424" y="2820080"/>
            <a:ext cx="6078132" cy="14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89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50E8-465C-4883-914D-E2C89B0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innerhtml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2544-DD01-4F14-8666-BAB8331F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799"/>
            <a:ext cx="10702245" cy="2166257"/>
          </a:xfrm>
        </p:spPr>
        <p:txBody>
          <a:bodyPr>
            <a:normAutofit/>
          </a:bodyPr>
          <a:lstStyle/>
          <a:p>
            <a:r>
              <a:rPr lang="en-US" b="1" i="1" dirty="0" err="1"/>
              <a:t>innerHTML</a:t>
            </a:r>
            <a:r>
              <a:rPr lang="en-US" dirty="0"/>
              <a:t> is a string property that exists in every HTML Element with an opening and closing tag.</a:t>
            </a:r>
          </a:p>
          <a:p>
            <a:pPr lvl="1"/>
            <a:r>
              <a:rPr lang="en-US" b="1" i="1" dirty="0"/>
              <a:t>&lt;</a:t>
            </a:r>
            <a:r>
              <a:rPr lang="en-US" b="1" i="1" dirty="0" err="1"/>
              <a:t>br</a:t>
            </a:r>
            <a:r>
              <a:rPr lang="en-US" b="1" i="1" dirty="0"/>
              <a:t> /&gt;, &lt;</a:t>
            </a:r>
            <a:r>
              <a:rPr lang="en-US" b="1" i="1" dirty="0" err="1"/>
              <a:t>hr</a:t>
            </a:r>
            <a:r>
              <a:rPr lang="en-US" b="1" i="1" dirty="0"/>
              <a:t> /&gt;, &lt;</a:t>
            </a:r>
            <a:r>
              <a:rPr lang="en-US" b="1" i="1" dirty="0" err="1"/>
              <a:t>img</a:t>
            </a:r>
            <a:r>
              <a:rPr lang="en-US" b="1" i="1" dirty="0"/>
              <a:t> /&gt; </a:t>
            </a:r>
            <a:r>
              <a:rPr lang="en-US" dirty="0"/>
              <a:t>and other self closing tags do not have </a:t>
            </a:r>
            <a:r>
              <a:rPr lang="en-US" dirty="0" err="1"/>
              <a:t>innerHTML</a:t>
            </a:r>
            <a:r>
              <a:rPr lang="en-US" dirty="0"/>
              <a:t>.</a:t>
            </a:r>
          </a:p>
          <a:p>
            <a:r>
              <a:rPr lang="en-US" dirty="0"/>
              <a:t>You can assign any text you want to </a:t>
            </a:r>
            <a:r>
              <a:rPr lang="en-US" i="1" dirty="0" err="1"/>
              <a:t>innerHTML</a:t>
            </a:r>
            <a:r>
              <a:rPr lang="en-US" i="1" dirty="0"/>
              <a:t> </a:t>
            </a:r>
            <a:r>
              <a:rPr lang="en-US" dirty="0"/>
              <a:t>and it will appear on screen.</a:t>
            </a:r>
          </a:p>
          <a:p>
            <a:r>
              <a:rPr lang="en-US" dirty="0"/>
              <a:t>We want to show the number of clicks of the button.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10E15-ECE5-4605-8DA4-97B2ED8FF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10" y="3146652"/>
            <a:ext cx="6078132" cy="14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40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50E8-465C-4883-914D-E2C89B0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37703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Page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2544-DD01-4F14-8666-BAB8331F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799"/>
            <a:ext cx="10702245" cy="4245430"/>
          </a:xfrm>
        </p:spPr>
        <p:txBody>
          <a:bodyPr>
            <a:normAutofit/>
          </a:bodyPr>
          <a:lstStyle/>
          <a:p>
            <a:r>
              <a:rPr lang="en-US" dirty="0"/>
              <a:t>Follow the sequence of this program: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page loads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dirty="0"/>
              <a:t>All of the written HTML appears on screen.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dirty="0"/>
              <a:t>Initialize() is called, creating </a:t>
            </a:r>
            <a:r>
              <a:rPr lang="en-US" i="1" dirty="0" err="1"/>
              <a:t>clickOutput</a:t>
            </a:r>
            <a:r>
              <a:rPr lang="en-US" dirty="0"/>
              <a:t> and assigning it the &lt;span&gt; element and </a:t>
            </a:r>
            <a:r>
              <a:rPr lang="en-US" i="1" dirty="0" err="1"/>
              <a:t>numClicks</a:t>
            </a:r>
            <a:r>
              <a:rPr lang="en-US" dirty="0"/>
              <a:t> and assigning it a 0.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page waits for the user to click the button…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button is clicked.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dirty="0"/>
              <a:t>The </a:t>
            </a:r>
            <a:r>
              <a:rPr lang="en-US" dirty="0" err="1"/>
              <a:t>addClick</a:t>
            </a:r>
            <a:r>
              <a:rPr lang="en-US" dirty="0"/>
              <a:t> function is called, adding 1 to the </a:t>
            </a:r>
            <a:r>
              <a:rPr lang="en-US" i="1" dirty="0" err="1"/>
              <a:t>numClicks</a:t>
            </a:r>
            <a:r>
              <a:rPr lang="en-US" dirty="0"/>
              <a:t> variable and calling display() function.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dirty="0"/>
              <a:t>The </a:t>
            </a:r>
            <a:r>
              <a:rPr lang="en-US" dirty="0" err="1"/>
              <a:t>innerHTML</a:t>
            </a:r>
            <a:r>
              <a:rPr lang="en-US" dirty="0"/>
              <a:t> of </a:t>
            </a:r>
            <a:r>
              <a:rPr lang="en-US" i="1" dirty="0" err="1"/>
              <a:t>clickOutput</a:t>
            </a:r>
            <a:r>
              <a:rPr lang="en-US" dirty="0"/>
              <a:t> is given the value held in </a:t>
            </a:r>
            <a:r>
              <a:rPr lang="en-US" i="1" dirty="0" err="1"/>
              <a:t>numClicks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Step 3 is repeated an unknown number of times.</a:t>
            </a:r>
          </a:p>
        </p:txBody>
      </p:sp>
    </p:spTree>
    <p:extLst>
      <p:ext uri="{BB962C8B-B14F-4D97-AF65-F5344CB8AC3E}">
        <p14:creationId xmlns:p14="http://schemas.microsoft.com/office/powerpoint/2010/main" val="309856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50E8-465C-4883-914D-E2C89B0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2544-DD01-4F14-8666-BAB8331F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702245" cy="1915886"/>
          </a:xfrm>
        </p:spPr>
        <p:txBody>
          <a:bodyPr/>
          <a:lstStyle/>
          <a:p>
            <a:r>
              <a:rPr lang="en-US" dirty="0"/>
              <a:t>Here I have some HTML, telling me that I have clicked a button 0 times.</a:t>
            </a:r>
          </a:p>
          <a:p>
            <a:r>
              <a:rPr lang="en-US" dirty="0"/>
              <a:t>There’s also a button.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D76028-8693-467D-932F-F24A1CC5A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969" y="2579915"/>
            <a:ext cx="8530414" cy="179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7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50E8-465C-4883-914D-E2C89B0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more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BA8D57-CE55-4379-9196-AF1826719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758" y="2230891"/>
            <a:ext cx="76676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50E8-465C-4883-914D-E2C89B0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2544-DD01-4F14-8666-BAB8331F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800217" cy="3615267"/>
          </a:xfrm>
        </p:spPr>
        <p:txBody>
          <a:bodyPr/>
          <a:lstStyle/>
          <a:p>
            <a:r>
              <a:rPr lang="en-US" dirty="0"/>
              <a:t>When we begin to think about how we want to update a page dynamically, we have to ask ourselves several questions: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What is the thing that we want to change?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Where is the thing that we want to change?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can we access the thing that we want to change?</a:t>
            </a:r>
          </a:p>
        </p:txBody>
      </p:sp>
    </p:spTree>
    <p:extLst>
      <p:ext uri="{BB962C8B-B14F-4D97-AF65-F5344CB8AC3E}">
        <p14:creationId xmlns:p14="http://schemas.microsoft.com/office/powerpoint/2010/main" val="407700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50E8-465C-4883-914D-E2C89B0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thing that we want to change?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2544-DD01-4F14-8666-BAB8331F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702245" cy="1915886"/>
          </a:xfrm>
        </p:spPr>
        <p:txBody>
          <a:bodyPr/>
          <a:lstStyle/>
          <a:p>
            <a:r>
              <a:rPr lang="en-US" dirty="0"/>
              <a:t>Almost always, what we want to change is some HTML element.  We may want to change its text, its color, or its position.</a:t>
            </a:r>
          </a:p>
          <a:p>
            <a:r>
              <a:rPr lang="en-US" dirty="0"/>
              <a:t>In this case, we want to change some text.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D76028-8693-467D-932F-F24A1CC5A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969" y="2579915"/>
            <a:ext cx="8530414" cy="179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4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50E8-465C-4883-914D-E2C89B0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thing that we want to change?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2544-DD01-4F14-8666-BAB8331F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702245" cy="1915886"/>
          </a:xfrm>
        </p:spPr>
        <p:txBody>
          <a:bodyPr/>
          <a:lstStyle/>
          <a:p>
            <a:r>
              <a:rPr lang="en-US" dirty="0"/>
              <a:t>Having the text that we want to change in its own element allows us to identify it apart from the rest of the text on the page.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D76028-8693-467D-932F-F24A1CC5A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969" y="2579915"/>
            <a:ext cx="8530414" cy="179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62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50E8-465C-4883-914D-E2C89B0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access the thing that we want to change?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2544-DD01-4F14-8666-BAB8331F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702245" cy="1915886"/>
          </a:xfrm>
        </p:spPr>
        <p:txBody>
          <a:bodyPr/>
          <a:lstStyle/>
          <a:p>
            <a:r>
              <a:rPr lang="en-US" dirty="0"/>
              <a:t>Since HTML is nothing more than fancy text on a page, we need to access the element through </a:t>
            </a:r>
            <a:r>
              <a:rPr lang="en-US" dirty="0" err="1"/>
              <a:t>Javascript</a:t>
            </a:r>
            <a:r>
              <a:rPr lang="en-US" dirty="0"/>
              <a:t> in order to make it update dynamically.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D76028-8693-467D-932F-F24A1CC5A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969" y="2579915"/>
            <a:ext cx="8530414" cy="179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15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50E8-465C-4883-914D-E2C89B0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2544-DD01-4F14-8666-BAB8331F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702245" cy="19158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first thing to do is to give your element an </a:t>
            </a:r>
            <a:r>
              <a:rPr lang="en-US" i="1" dirty="0"/>
              <a:t>id</a:t>
            </a:r>
            <a:r>
              <a:rPr lang="en-US" dirty="0"/>
              <a:t> attribute.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 </a:t>
            </a:r>
            <a:r>
              <a:rPr lang="en-US" i="1" dirty="0"/>
              <a:t>id</a:t>
            </a:r>
            <a:r>
              <a:rPr lang="en-US" dirty="0"/>
              <a:t> should have a unique value that is shared with no other element.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value of an </a:t>
            </a:r>
            <a:r>
              <a:rPr lang="en-US" i="1" dirty="0"/>
              <a:t>id</a:t>
            </a:r>
            <a:r>
              <a:rPr lang="en-US" dirty="0"/>
              <a:t> should be a name that represents the purpose of the element.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 ids need to be unique to the system, so don’t get lazy with your names.</a:t>
            </a:r>
          </a:p>
          <a:p>
            <a:r>
              <a:rPr lang="en-US" dirty="0"/>
              <a:t>Your id is your pathway to </a:t>
            </a:r>
            <a:r>
              <a:rPr lang="en-US" dirty="0" err="1"/>
              <a:t>Javascript</a:t>
            </a:r>
            <a:r>
              <a:rPr lang="en-US" dirty="0"/>
              <a:t> access.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4C9C2-F886-4CE3-9CFE-D468DFD21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71" y="2873830"/>
            <a:ext cx="9964183" cy="179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5141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879</Words>
  <Application>Microsoft Office PowerPoint</Application>
  <PresentationFormat>Widescreen</PresentationFormat>
  <Paragraphs>72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 Black</vt:lpstr>
      <vt:lpstr>Century Gothic</vt:lpstr>
      <vt:lpstr>Wingdings 3</vt:lpstr>
      <vt:lpstr>Slice</vt:lpstr>
      <vt:lpstr>html/javascript/css LESSONS </vt:lpstr>
      <vt:lpstr>A simple variable</vt:lpstr>
      <vt:lpstr>Something More</vt:lpstr>
      <vt:lpstr>Something more</vt:lpstr>
      <vt:lpstr>Something more</vt:lpstr>
      <vt:lpstr>What is the thing that we want to change?</vt:lpstr>
      <vt:lpstr>where is the thing that we want to change?</vt:lpstr>
      <vt:lpstr>How do we access the thing that we want to change?</vt:lpstr>
      <vt:lpstr>id</vt:lpstr>
      <vt:lpstr>Something more</vt:lpstr>
      <vt:lpstr>object</vt:lpstr>
      <vt:lpstr>object</vt:lpstr>
      <vt:lpstr>object</vt:lpstr>
      <vt:lpstr>document</vt:lpstr>
      <vt:lpstr>getelementbyid</vt:lpstr>
      <vt:lpstr>The element as a javascript variable</vt:lpstr>
      <vt:lpstr>PowerPoint Presentation</vt:lpstr>
      <vt:lpstr>The element as a javascript variable</vt:lpstr>
      <vt:lpstr>The element as a javascript variable</vt:lpstr>
      <vt:lpstr>onclick</vt:lpstr>
      <vt:lpstr>display</vt:lpstr>
      <vt:lpstr>innerhtml</vt:lpstr>
      <vt:lpstr>Page Sequence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html/javascript/css catch-up lessons</dc:title>
  <dc:creator>Ivan Turner</dc:creator>
  <cp:lastModifiedBy>Ivan Turner</cp:lastModifiedBy>
  <cp:revision>11</cp:revision>
  <dcterms:created xsi:type="dcterms:W3CDTF">2017-10-01T17:52:29Z</dcterms:created>
  <dcterms:modified xsi:type="dcterms:W3CDTF">2019-07-19T18:05:49Z</dcterms:modified>
</cp:coreProperties>
</file>