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58FA-A778-4543-95A9-102F4CAEB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br>
              <a:rPr lang="en-US"/>
            </a:br>
            <a:r>
              <a:rPr lang="en-US"/>
              <a:t>Supplements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82CF-E3CD-4802-A27D-56733E427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Random Randomness</a:t>
            </a:r>
          </a:p>
        </p:txBody>
      </p:sp>
    </p:spTree>
    <p:extLst>
      <p:ext uri="{BB962C8B-B14F-4D97-AF65-F5344CB8AC3E}">
        <p14:creationId xmlns:p14="http://schemas.microsoft.com/office/powerpoint/2010/main" val="14121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F0A1-8F97-4D9F-8561-FE9CF2BA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687888" cy="1507067"/>
          </a:xfrm>
        </p:spPr>
        <p:txBody>
          <a:bodyPr/>
          <a:lstStyle/>
          <a:p>
            <a:r>
              <a:rPr lang="en-US" dirty="0"/>
              <a:t>Random number </a:t>
            </a:r>
            <a:r>
              <a:rPr lang="en-US" dirty="0" err="1"/>
              <a:t>generatior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1B4D-990C-4A7F-9C74-EF4E8AA4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87888" cy="3615267"/>
          </a:xfrm>
        </p:spPr>
        <p:txBody>
          <a:bodyPr/>
          <a:lstStyle/>
          <a:p>
            <a:r>
              <a:rPr lang="en-US" dirty="0"/>
              <a:t>The program on the right puts a random number on to the screen.</a:t>
            </a:r>
          </a:p>
          <a:p>
            <a:r>
              <a:rPr lang="en-US" dirty="0"/>
              <a:t>The number will change each time you click the button.</a:t>
            </a:r>
          </a:p>
          <a:p>
            <a:r>
              <a:rPr lang="en-US" dirty="0"/>
              <a:t>Follow the sequence in the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D5CE-8E80-4A45-809D-02FC4622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3" y="305752"/>
            <a:ext cx="6304302" cy="55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785-17C6-4F5B-9C6B-623300CE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859338" cy="1507067"/>
          </a:xfrm>
        </p:spPr>
        <p:txBody>
          <a:bodyPr/>
          <a:lstStyle/>
          <a:p>
            <a:r>
              <a:rPr lang="en-US" dirty="0" err="1"/>
              <a:t>Math.random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258-AA55-4FED-A4BE-4103AC8C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Math</a:t>
            </a:r>
            <a:r>
              <a:rPr lang="en-US" dirty="0"/>
              <a:t> is a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i="1" dirty="0"/>
              <a:t>library.</a:t>
            </a:r>
          </a:p>
          <a:p>
            <a:r>
              <a:rPr lang="en-US" dirty="0"/>
              <a:t>It’s written like an object, but it has no variables, only functions.</a:t>
            </a:r>
          </a:p>
          <a:p>
            <a:r>
              <a:rPr lang="en-US" dirty="0"/>
              <a:t>The random() function returns a number between 0 and .999999 (repeating).</a:t>
            </a:r>
          </a:p>
          <a:p>
            <a:r>
              <a:rPr lang="en-US" dirty="0"/>
              <a:t>We’re storing that value into our back end variable, </a:t>
            </a:r>
            <a:r>
              <a:rPr lang="en-US" i="1" dirty="0" err="1"/>
              <a:t>rndNumber</a:t>
            </a:r>
            <a:r>
              <a:rPr lang="en-US" dirty="0"/>
              <a:t>.</a:t>
            </a:r>
          </a:p>
          <a:p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5D94F-4841-4A92-9D2C-C3593253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4487332"/>
            <a:ext cx="6236017" cy="19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2241-5EBA-49E2-A8F9-8059B8FD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number less than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E8C5-1FBD-4C6E-A495-62139193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3462"/>
            <a:ext cx="8534400" cy="3615267"/>
          </a:xfrm>
        </p:spPr>
        <p:txBody>
          <a:bodyPr/>
          <a:lstStyle/>
          <a:p>
            <a:r>
              <a:rPr lang="en-US" dirty="0"/>
              <a:t>The generated number is always less than 1.</a:t>
            </a:r>
          </a:p>
          <a:p>
            <a:r>
              <a:rPr lang="en-US" dirty="0"/>
              <a:t>How can we manipulate this number so that it is more useful?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BFDF5-F888-4690-BA11-C6E7D22F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685800"/>
            <a:ext cx="9429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20E-02EE-42CD-998C-FA879E4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number between 0 and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5A37-050F-4EB2-AA39-4CF0DAE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99318" cy="3615267"/>
          </a:xfrm>
        </p:spPr>
        <p:txBody>
          <a:bodyPr/>
          <a:lstStyle/>
          <a:p>
            <a:r>
              <a:rPr lang="en-US" dirty="0"/>
              <a:t>By multiplying the number by 10, the decimal place is shifted one to the right.</a:t>
            </a:r>
          </a:p>
          <a:p>
            <a:r>
              <a:rPr lang="en-US" dirty="0"/>
              <a:t>Now our number is anything between 0 and 9.99999 (repeating).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BDFD3-FFC2-4060-95B0-CC629C2A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45" y="1333925"/>
            <a:ext cx="6286400" cy="212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04FEF-2CFB-4183-82F4-16184525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90" y="4301067"/>
            <a:ext cx="9139315" cy="5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20E-02EE-42CD-998C-FA879E4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number between 0 and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5A37-050F-4EB2-AA39-4CF0DAE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99318" cy="3615267"/>
          </a:xfrm>
        </p:spPr>
        <p:txBody>
          <a:bodyPr/>
          <a:lstStyle/>
          <a:p>
            <a:r>
              <a:rPr lang="en-US" dirty="0"/>
              <a:t>We can multiply it by any number </a:t>
            </a:r>
            <a:r>
              <a:rPr lang="en-US" b="1" i="1" dirty="0"/>
              <a:t>x</a:t>
            </a:r>
            <a:r>
              <a:rPr lang="en-US" dirty="0"/>
              <a:t>, creating a random number between 0 and (x-1).99999 (repeating).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BDFD3-FFC2-4060-95B0-CC629C2A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45" y="1333925"/>
            <a:ext cx="6286400" cy="212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04FEF-2CFB-4183-82F4-16184525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90" y="4301067"/>
            <a:ext cx="9139315" cy="5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2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20E-02EE-42CD-998C-FA879E4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5A37-050F-4EB2-AA39-4CF0DAE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99318" cy="36152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parseInt</a:t>
            </a:r>
            <a:r>
              <a:rPr lang="en-US" dirty="0"/>
              <a:t>() function can take any expression that </a:t>
            </a:r>
            <a:r>
              <a:rPr lang="en-US" b="1" i="1" dirty="0"/>
              <a:t>begins</a:t>
            </a:r>
            <a:r>
              <a:rPr lang="en-US" dirty="0"/>
              <a:t> with an integer and turn it into that integer.</a:t>
            </a:r>
          </a:p>
          <a:p>
            <a:r>
              <a:rPr lang="en-US" dirty="0"/>
              <a:t>It does so by </a:t>
            </a:r>
            <a:r>
              <a:rPr lang="en-US" i="1" dirty="0"/>
              <a:t>truncating </a:t>
            </a:r>
            <a:r>
              <a:rPr lang="en-US" dirty="0"/>
              <a:t>the number (cutting off the excess).</a:t>
            </a:r>
          </a:p>
          <a:p>
            <a:r>
              <a:rPr lang="en-US" dirty="0"/>
              <a:t>This is not the same as rounding, although in this case it has the same effect as rounding down.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0B1CD-F9FF-4521-B40D-5EB8141B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45" y="1013615"/>
            <a:ext cx="6286400" cy="273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BA2A4-505E-4FF5-87C2-70247151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83" y="4301067"/>
            <a:ext cx="7955178" cy="5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20E-02EE-42CD-998C-FA879E4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5A37-050F-4EB2-AA39-4CF0DAE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99318" cy="3615267"/>
          </a:xfrm>
        </p:spPr>
        <p:txBody>
          <a:bodyPr/>
          <a:lstStyle/>
          <a:p>
            <a:r>
              <a:rPr lang="en-US" dirty="0"/>
              <a:t>The random number can be manipulated in any way you like by adding or subtracting some value or another.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BA2A4-505E-4FF5-87C2-70247151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83" y="4301067"/>
            <a:ext cx="7955178" cy="516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DCF8DB-765F-4750-AA0D-4C98907E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30" y="1124027"/>
            <a:ext cx="6547756" cy="2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000E-2AF9-48DB-8FA9-FF0F2A77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pair of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112-4676-46DD-AD64-5EF94A92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simulates the rolling of 2 dice.</a:t>
            </a:r>
          </a:p>
          <a:p>
            <a:r>
              <a:rPr lang="en-US" dirty="0"/>
              <a:t>Each time the user clicks on a button, two regular 6-sided dice will be rolled.</a:t>
            </a:r>
          </a:p>
          <a:p>
            <a:r>
              <a:rPr lang="en-US" dirty="0"/>
              <a:t>Display the values of each die.</a:t>
            </a:r>
          </a:p>
          <a:p>
            <a:r>
              <a:rPr lang="en-US" dirty="0"/>
              <a:t>Display the combined total of the dice.</a:t>
            </a:r>
          </a:p>
        </p:txBody>
      </p:sp>
    </p:spTree>
    <p:extLst>
      <p:ext uri="{BB962C8B-B14F-4D97-AF65-F5344CB8AC3E}">
        <p14:creationId xmlns:p14="http://schemas.microsoft.com/office/powerpoint/2010/main" val="3947446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Century Gothic</vt:lpstr>
      <vt:lpstr>Wingdings 3</vt:lpstr>
      <vt:lpstr>Slice</vt:lpstr>
      <vt:lpstr>html/javascript/css Supplements</vt:lpstr>
      <vt:lpstr>Random number generatior</vt:lpstr>
      <vt:lpstr>Math.random</vt:lpstr>
      <vt:lpstr>A number less than 1.</vt:lpstr>
      <vt:lpstr>A number between 0 and X</vt:lpstr>
      <vt:lpstr>A number between 0 and X</vt:lpstr>
      <vt:lpstr>parseint</vt:lpstr>
      <vt:lpstr>Varying ranges</vt:lpstr>
      <vt:lpstr>A pair of 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html/javascript/css catch-up lessons</dc:title>
  <dc:creator>Ivan Turner</dc:creator>
  <cp:lastModifiedBy>Ivan Turner</cp:lastModifiedBy>
  <cp:revision>7</cp:revision>
  <dcterms:created xsi:type="dcterms:W3CDTF">2017-10-01T20:22:37Z</dcterms:created>
  <dcterms:modified xsi:type="dcterms:W3CDTF">2018-09-01T14:07:24Z</dcterms:modified>
</cp:coreProperties>
</file>