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71" r:id="rId10"/>
    <p:sldId id="272" r:id="rId11"/>
    <p:sldId id="261" r:id="rId12"/>
    <p:sldId id="273" r:id="rId13"/>
    <p:sldId id="262" r:id="rId14"/>
    <p:sldId id="274" r:id="rId15"/>
    <p:sldId id="275" r:id="rId16"/>
    <p:sldId id="263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85" d="100"/>
          <a:sy n="85" d="100"/>
        </p:scale>
        <p:origin x="108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203C7-402B-4D0F-90D7-55694B1F618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739E-148F-4F26-B2F3-3E9DDA1F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739E-148F-4F26-B2F3-3E9DDA1F07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ADCDA3-FE26-47B3-8431-4CF90C4C355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5C5002-578F-4331-9794-786D5AEE0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19400"/>
            <a:ext cx="7467600" cy="1752600"/>
          </a:xfrm>
        </p:spPr>
        <p:txBody>
          <a:bodyPr/>
          <a:lstStyle/>
          <a:p>
            <a:r>
              <a:rPr lang="en-US" dirty="0" smtClean="0"/>
              <a:t>Understanding how your variables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16530"/>
            <a:ext cx="42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 gets copied into arr2 is the same memory address.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1676400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Watch what happens when you execute the code: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</a:rPr>
              <a:t>rr2 = </a:t>
            </a:r>
            <a:r>
              <a:rPr lang="en-US" sz="2000" b="1" dirty="0" err="1" smtClean="0">
                <a:solidFill>
                  <a:srgbClr val="FF0000"/>
                </a:solidFill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54722" y="4082973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54424" y="5316530"/>
            <a:ext cx="42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Notice that it is pointing to the same set of data on the heap.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cxnSp>
        <p:nvCxnSpPr>
          <p:cNvPr id="8" name="Curved Connector 7"/>
          <p:cNvCxnSpPr>
            <a:endCxn id="15" idx="0"/>
          </p:cNvCxnSpPr>
          <p:nvPr/>
        </p:nvCxnSpPr>
        <p:spPr>
          <a:xfrm flipV="1">
            <a:off x="3988122" y="3015734"/>
            <a:ext cx="2211375" cy="894031"/>
          </a:xfrm>
          <a:prstGeom prst="curvedConnector4">
            <a:avLst>
              <a:gd name="adj1" fmla="val 45937"/>
              <a:gd name="adj2" fmla="val 12557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264881"/>
              </p:ext>
            </p:extLst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9865106"/>
              </p:ext>
            </p:extLst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1649" y="1513039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change the value of y, the value of x is unaffected.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y = 4;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54722" y="4082973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8" name="Curved Connector 7"/>
          <p:cNvCxnSpPr>
            <a:endCxn id="15" idx="0"/>
          </p:cNvCxnSpPr>
          <p:nvPr/>
        </p:nvCxnSpPr>
        <p:spPr>
          <a:xfrm flipV="1">
            <a:off x="3988122" y="3015734"/>
            <a:ext cx="2211375" cy="894031"/>
          </a:xfrm>
          <a:prstGeom prst="curvedConnector4">
            <a:avLst>
              <a:gd name="adj1" fmla="val 45937"/>
              <a:gd name="adj2" fmla="val 12557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16530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Simple values on the stack are independent from one another.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1513039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change the value of y, the value of x is unaffected.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y = 4;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54722" y="4082973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54424" y="5316530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An assignment makes a copy so that changing the value of one doesn’t affect the other.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cxnSp>
        <p:nvCxnSpPr>
          <p:cNvPr id="8" name="Curved Connector 7"/>
          <p:cNvCxnSpPr>
            <a:endCxn id="15" idx="0"/>
          </p:cNvCxnSpPr>
          <p:nvPr/>
        </p:nvCxnSpPr>
        <p:spPr>
          <a:xfrm flipV="1">
            <a:off x="3988122" y="3015734"/>
            <a:ext cx="2211375" cy="894031"/>
          </a:xfrm>
          <a:prstGeom prst="curvedConnector4">
            <a:avLst>
              <a:gd name="adj1" fmla="val 45937"/>
              <a:gd name="adj2" fmla="val 12557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8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2532521"/>
              </p:ext>
            </p:extLst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3147022"/>
              </p:ext>
            </p:extLst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1649" y="1513039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 happens when you execute the code: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arr2[1] = ‘Q’;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64948" y="4082973"/>
            <a:ext cx="351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</a:p>
          <a:p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cxnSp>
        <p:nvCxnSpPr>
          <p:cNvPr id="8" name="Curved Connector 7"/>
          <p:cNvCxnSpPr>
            <a:endCxn id="15" idx="0"/>
          </p:cNvCxnSpPr>
          <p:nvPr/>
        </p:nvCxnSpPr>
        <p:spPr>
          <a:xfrm flipV="1">
            <a:off x="3988122" y="3015734"/>
            <a:ext cx="2211375" cy="894031"/>
          </a:xfrm>
          <a:prstGeom prst="curvedConnector4">
            <a:avLst>
              <a:gd name="adj1" fmla="val 45937"/>
              <a:gd name="adj2" fmla="val 12557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16530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system checks the stack to see where the data is on the heap and changes the data.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1513039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 happens when you execute the code: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arr2[1] = ‘Q’;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64948" y="4082973"/>
            <a:ext cx="351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</a:p>
          <a:p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cxnSp>
        <p:nvCxnSpPr>
          <p:cNvPr id="8" name="Curved Connector 7"/>
          <p:cNvCxnSpPr>
            <a:endCxn id="15" idx="0"/>
          </p:cNvCxnSpPr>
          <p:nvPr/>
        </p:nvCxnSpPr>
        <p:spPr>
          <a:xfrm flipV="1">
            <a:off x="3988122" y="3015734"/>
            <a:ext cx="2211375" cy="894031"/>
          </a:xfrm>
          <a:prstGeom prst="curvedConnector4">
            <a:avLst>
              <a:gd name="adj1" fmla="val 45937"/>
              <a:gd name="adj2" fmla="val 12557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16530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system checks the stack to see where the data is on the heap and changes the data.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1513039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 happens when you execute the code: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arr2[1] = ‘Q’;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54424" y="5316530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Since </a:t>
            </a:r>
            <a:r>
              <a:rPr lang="en-US" sz="2000" b="1" dirty="0" err="1" smtClean="0">
                <a:solidFill>
                  <a:srgbClr val="FF0000"/>
                </a:solidFill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</a:rPr>
              <a:t> and arr2 have the same address, they are both changed by the 1 command.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4948" y="4082973"/>
            <a:ext cx="351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</a:p>
          <a:p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cxnSp>
        <p:nvCxnSpPr>
          <p:cNvPr id="8" name="Curved Connector 7"/>
          <p:cNvCxnSpPr>
            <a:endCxn id="15" idx="0"/>
          </p:cNvCxnSpPr>
          <p:nvPr/>
        </p:nvCxnSpPr>
        <p:spPr>
          <a:xfrm flipV="1">
            <a:off x="3988122" y="3015734"/>
            <a:ext cx="2211375" cy="894031"/>
          </a:xfrm>
          <a:prstGeom prst="curvedConnector4">
            <a:avLst>
              <a:gd name="adj1" fmla="val 45937"/>
              <a:gd name="adj2" fmla="val 12557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0956623"/>
              </p:ext>
            </p:extLst>
          </p:nvPr>
        </p:nvGraphicFramePr>
        <p:xfrm>
          <a:off x="2438400" y="16764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8975202"/>
              </p:ext>
            </p:extLst>
          </p:nvPr>
        </p:nvGraphicFramePr>
        <p:xfrm>
          <a:off x="4800600" y="16764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1649" y="1676400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same holds true for all objects, including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39038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38400" y="16764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6764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029200"/>
            <a:ext cx="1241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imgEl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60818" y="5007864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0X63afb1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96840" y="276148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130820"/>
            <a:ext cx="328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“images/myimage.png”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4637412"/>
            <a:ext cx="1241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imgEl2: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66914" y="4607754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0X63afb1</a:t>
            </a:r>
            <a:endParaRPr lang="en-US" b="1" dirty="0"/>
          </a:p>
        </p:txBody>
      </p:sp>
      <p:cxnSp>
        <p:nvCxnSpPr>
          <p:cNvPr id="14" name="Elbow Connector 13"/>
          <p:cNvCxnSpPr>
            <a:stCxn id="12" idx="3"/>
            <a:endCxn id="4" idx="1"/>
          </p:cNvCxnSpPr>
          <p:nvPr/>
        </p:nvCxnSpPr>
        <p:spPr>
          <a:xfrm flipV="1">
            <a:off x="3908334" y="3330875"/>
            <a:ext cx="1273266" cy="1476934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4" idx="2"/>
          </p:cNvCxnSpPr>
          <p:nvPr/>
        </p:nvCxnSpPr>
        <p:spPr>
          <a:xfrm flipV="1">
            <a:off x="3908334" y="3530930"/>
            <a:ext cx="2913299" cy="1698325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649" y="1676400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same holds true for all objects, including HTML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873" y="5407974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Since the stack values hold addresses, </a:t>
            </a:r>
            <a:r>
              <a:rPr lang="en-US" sz="2000" b="1" dirty="0" err="1" smtClean="0">
                <a:solidFill>
                  <a:srgbClr val="FF0000"/>
                </a:solidFill>
              </a:rPr>
              <a:t>imgEl</a:t>
            </a:r>
            <a:r>
              <a:rPr lang="en-US" sz="2000" b="1" dirty="0" smtClean="0">
                <a:solidFill>
                  <a:srgbClr val="FF0000"/>
                </a:solidFill>
              </a:rPr>
              <a:t> and imgEl2 are the same object.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38400" y="16764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6764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029200"/>
            <a:ext cx="1241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imgEl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60818" y="5007864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0X63afb1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96840" y="276148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4637412"/>
            <a:ext cx="1241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imgEl2: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66914" y="4607754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0X63afb1</a:t>
            </a:r>
            <a:endParaRPr lang="en-US" b="1" dirty="0"/>
          </a:p>
        </p:txBody>
      </p:sp>
      <p:cxnSp>
        <p:nvCxnSpPr>
          <p:cNvPr id="14" name="Elbow Connector 13"/>
          <p:cNvCxnSpPr>
            <a:stCxn id="12" idx="3"/>
          </p:cNvCxnSpPr>
          <p:nvPr/>
        </p:nvCxnSpPr>
        <p:spPr>
          <a:xfrm flipV="1">
            <a:off x="3908334" y="3330875"/>
            <a:ext cx="1273266" cy="1476934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908334" y="3530930"/>
            <a:ext cx="2913299" cy="1698325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1649" y="1676400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same holds true for all objects, including HTML elements.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8873" y="5407974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Since the stack values hold addresses, </a:t>
            </a:r>
            <a:r>
              <a:rPr lang="en-US" sz="2000" b="1" dirty="0" err="1" smtClean="0">
                <a:solidFill>
                  <a:srgbClr val="FF0000"/>
                </a:solidFill>
              </a:rPr>
              <a:t>imgEl</a:t>
            </a:r>
            <a:r>
              <a:rPr lang="en-US" sz="2000" b="1" dirty="0" smtClean="0">
                <a:solidFill>
                  <a:srgbClr val="FF0000"/>
                </a:solidFill>
              </a:rPr>
              <a:t> and imgEl2 are the same object.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1648" y="5407974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were to change the </a:t>
            </a:r>
            <a:r>
              <a:rPr lang="en-US" sz="2000" b="1" dirty="0" err="1" smtClean="0">
                <a:solidFill>
                  <a:srgbClr val="FF0000"/>
                </a:solidFill>
              </a:rPr>
              <a:t>src</a:t>
            </a:r>
            <a:r>
              <a:rPr lang="en-US" sz="2000" b="1" dirty="0" smtClean="0">
                <a:solidFill>
                  <a:srgbClr val="FF0000"/>
                </a:solidFill>
              </a:rPr>
              <a:t> of one, you would change the </a:t>
            </a:r>
            <a:r>
              <a:rPr lang="en-US" sz="2000" b="1" dirty="0" err="1" smtClean="0">
                <a:solidFill>
                  <a:srgbClr val="FF0000"/>
                </a:solidFill>
              </a:rPr>
              <a:t>src</a:t>
            </a:r>
            <a:r>
              <a:rPr lang="en-US" sz="2000" b="1" dirty="0" smtClean="0">
                <a:solidFill>
                  <a:srgbClr val="FF0000"/>
                </a:solidFill>
              </a:rPr>
              <a:t> of both.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1649" y="3672670"/>
            <a:ext cx="3883151" cy="7078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8873" y="3672670"/>
            <a:ext cx="368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imgEl.src</a:t>
            </a:r>
            <a:r>
              <a:rPr lang="en-US" sz="2000" b="1" dirty="0" smtClean="0">
                <a:solidFill>
                  <a:srgbClr val="FF0000"/>
                </a:solidFill>
              </a:rPr>
              <a:t> = “images/yourimage.png”;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96840" y="3105194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“images/yourimage.png”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05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8432330"/>
              </p:ext>
            </p:extLst>
          </p:nvPr>
        </p:nvGraphicFramePr>
        <p:xfrm>
          <a:off x="2438400" y="16764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2869898"/>
              </p:ext>
            </p:extLst>
          </p:nvPr>
        </p:nvGraphicFramePr>
        <p:xfrm>
          <a:off x="4800600" y="1676400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9184" y="1676400"/>
            <a:ext cx="198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simple way to look at how objects and variables are stored is to consider memory as if it was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9184" y="5334000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broken up into 2 parts.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15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9426687"/>
              </p:ext>
            </p:extLst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0622468"/>
              </p:ext>
            </p:extLst>
          </p:nvPr>
        </p:nvGraphicFramePr>
        <p:xfrm>
          <a:off x="4800600" y="1510895"/>
          <a:ext cx="4038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02921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assign a numeric value to a variable, that value is stored on the stack.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02921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assign a numeric value to a variable, that value is stored on the stack.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2261681"/>
            <a:ext cx="2109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create an object, such as an array, there is a value that is stored on the stack.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2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02921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assign a numeric value to a variable, that value is stored on the stack.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2261681"/>
            <a:ext cx="2109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If you create an object, such as an array, there is a value that is stored on the stack.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5302921"/>
            <a:ext cx="421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That value is merely an address that points to a location on the heap.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1649" y="2261681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Watch what happens when you execute the code: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y = x;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2023354"/>
              </p:ext>
            </p:extLst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105248"/>
              </p:ext>
            </p:extLst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16530"/>
            <a:ext cx="42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 has a numeric value equal to the same value of x.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2261681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Watch what happens when you execute the code: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y = x;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54722" y="4082973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8068651"/>
              </p:ext>
            </p:extLst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321364"/>
              </p:ext>
            </p:extLst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1649" y="1676400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Watch what happens when you execute the code: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</a:rPr>
              <a:t>rr2 = </a:t>
            </a:r>
            <a:r>
              <a:rPr lang="en-US" sz="2000" b="1" dirty="0" err="1" smtClean="0">
                <a:solidFill>
                  <a:srgbClr val="FF0000"/>
                </a:solidFill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54722" y="4082973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443612" y="1524000"/>
          <a:ext cx="182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800600" y="1510895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480060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0818" y="4831377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1649" y="5316530"/>
            <a:ext cx="42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 gets copied into arr2 is the same memory address.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649" y="1676400"/>
            <a:ext cx="2109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Watch what happens when you execute the code: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 smtClean="0">
                <a:solidFill>
                  <a:srgbClr val="FF0000"/>
                </a:solidFill>
              </a:rPr>
              <a:t>rr2 = </a:t>
            </a:r>
            <a:r>
              <a:rPr lang="en-US" sz="2000" b="1" dirty="0" err="1" smtClean="0">
                <a:solidFill>
                  <a:srgbClr val="FF0000"/>
                </a:solidFill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7335" y="44830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a</a:t>
            </a:r>
            <a:r>
              <a:rPr lang="en-US" sz="2000" b="1" dirty="0" err="1" smtClean="0"/>
              <a:t>rr</a:t>
            </a:r>
            <a:r>
              <a:rPr lang="en-US" sz="2000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18" y="446174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42535" y="30157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3616" y="300963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16920" y="30096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51452" y="3007852"/>
            <a:ext cx="2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21" name="Curved Connector 20"/>
          <p:cNvCxnSpPr>
            <a:stCxn id="14" idx="3"/>
            <a:endCxn id="15" idx="1"/>
          </p:cNvCxnSpPr>
          <p:nvPr/>
        </p:nvCxnSpPr>
        <p:spPr>
          <a:xfrm flipV="1">
            <a:off x="3983992" y="3200400"/>
            <a:ext cx="2035808" cy="1461402"/>
          </a:xfrm>
          <a:prstGeom prst="curvedConnector3">
            <a:avLst/>
          </a:prstGeom>
          <a:ln w="571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5344" y="406238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y: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54722" y="4082973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1046"/>
            <a:ext cx="104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arr2: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64948" y="370971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0X4c63ad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70977" y="26494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77116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72340" y="26532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56005" y="26547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79194" y="263852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268</TotalTime>
  <Words>969</Words>
  <Application>Microsoft Office PowerPoint</Application>
  <PresentationFormat>On-screen Show (4:3)</PresentationFormat>
  <Paragraphs>312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Georgia</vt:lpstr>
      <vt:lpstr>Wingdings</vt:lpstr>
      <vt:lpstr>Wingdings 2</vt:lpstr>
      <vt:lpstr>Civic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  <vt:lpstr>Objects In Memory</vt:lpstr>
    </vt:vector>
  </TitlesOfParts>
  <Company>NYCDOE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 Ivan  (13K430)</dc:creator>
  <cp:lastModifiedBy>Turner Ivan  (13K430)</cp:lastModifiedBy>
  <cp:revision>33</cp:revision>
  <dcterms:created xsi:type="dcterms:W3CDTF">2013-02-20T17:58:15Z</dcterms:created>
  <dcterms:modified xsi:type="dcterms:W3CDTF">2018-11-28T19:08:26Z</dcterms:modified>
</cp:coreProperties>
</file>