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29"/>
  </p:notesMasterIdLst>
  <p:handoutMasterIdLst>
    <p:handoutMasterId r:id="rId30"/>
  </p:handoutMasterIdLst>
  <p:sldIdLst>
    <p:sldId id="256" r:id="rId5"/>
    <p:sldId id="351" r:id="rId6"/>
    <p:sldId id="339" r:id="rId7"/>
    <p:sldId id="372" r:id="rId8"/>
    <p:sldId id="269" r:id="rId9"/>
    <p:sldId id="2147482389" r:id="rId10"/>
    <p:sldId id="2147482435" r:id="rId11"/>
    <p:sldId id="371" r:id="rId12"/>
    <p:sldId id="2147482436" r:id="rId13"/>
    <p:sldId id="2147482439" r:id="rId14"/>
    <p:sldId id="2147482440" r:id="rId15"/>
    <p:sldId id="2147482437" r:id="rId16"/>
    <p:sldId id="2147482441" r:id="rId17"/>
    <p:sldId id="374" r:id="rId18"/>
    <p:sldId id="2147482442" r:id="rId19"/>
    <p:sldId id="2147482443" r:id="rId20"/>
    <p:sldId id="2147482444" r:id="rId21"/>
    <p:sldId id="376" r:id="rId22"/>
    <p:sldId id="337" r:id="rId23"/>
    <p:sldId id="272" r:id="rId24"/>
    <p:sldId id="274" r:id="rId25"/>
    <p:sldId id="367" r:id="rId26"/>
    <p:sldId id="373" r:id="rId27"/>
    <p:sldId id="369"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E6"/>
    <a:srgbClr val="E9E6ED"/>
    <a:srgbClr val="F5F5F5"/>
    <a:srgbClr val="23004C"/>
    <a:srgbClr val="FFFFFF"/>
    <a:srgbClr val="F5F3F8"/>
    <a:srgbClr val="FFF3CF"/>
    <a:srgbClr val="FFE6A0"/>
    <a:srgbClr val="FFDA70"/>
    <a:srgbClr val="FFC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800B559-55DF-4324-A70D-7A5FB1BD5379}">
  <a:tblStyle styleId="{F800B559-55DF-4324-A70D-7A5FB1BD5379}" styleName="Sanofi">
    <a:wholeTbl>
      <a:tcTxStyle>
        <a:fontRef idx="minor">
          <a:schemeClr val="dk1"/>
        </a:fontRef>
        <a:schemeClr val="dk1"/>
      </a:tcTxStyle>
      <a:tcStyle>
        <a:tcBdr>
          <a:left>
            <a:ln w="2500" cmpd="sng">
              <a:solidFill>
                <a:schemeClr val="lt2"/>
              </a:solidFill>
            </a:ln>
          </a:left>
          <a:right>
            <a:ln w="2500" cmpd="sng">
              <a:solidFill>
                <a:schemeClr val="lt2"/>
              </a:solidFill>
            </a:ln>
          </a:right>
          <a:top>
            <a:ln w="2500" cmpd="sng">
              <a:solidFill>
                <a:schemeClr val="lt2"/>
              </a:solidFill>
            </a:ln>
          </a:top>
          <a:bottom>
            <a:ln w="2500" cmpd="sng">
              <a:solidFill>
                <a:schemeClr val="lt2"/>
              </a:solidFill>
            </a:ln>
          </a:bottom>
          <a:insideH>
            <a:ln w="2500" cmpd="sng">
              <a:solidFill>
                <a:schemeClr val="lt2"/>
              </a:solidFill>
            </a:ln>
          </a:insideH>
          <a:insideV>
            <a:ln w="2500" cmpd="sng">
              <a:solidFill>
                <a:schemeClr val="lt2"/>
              </a:solidFill>
            </a:ln>
          </a:insideV>
        </a:tcBdr>
        <a:fill>
          <a:solidFill>
            <a:schemeClr val="lt1"/>
          </a:solidFill>
        </a:fill>
      </a:tcStyle>
    </a:wholeTbl>
    <a:band1H>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H>
    <a:band2H>
      <a:tcStyle>
        <a:tcBdr/>
      </a:tcStyle>
    </a:band2H>
    <a:band1V>
      <a:tcStyle>
        <a:tcBdr>
          <a:left>
            <a:ln w="2500" cmpd="sng">
              <a:solidFill>
                <a:schemeClr val="lt1"/>
              </a:solidFill>
            </a:ln>
          </a:left>
          <a:right>
            <a:ln w="2500" cmpd="sng">
              <a:solidFill>
                <a:schemeClr val="lt1"/>
              </a:solidFill>
            </a:ln>
          </a:right>
          <a:top>
            <a:ln w="2500" cmpd="sng">
              <a:solidFill>
                <a:schemeClr val="lt1"/>
              </a:solidFill>
            </a:ln>
          </a:top>
          <a:bottom>
            <a:ln w="2500" cmpd="sng">
              <a:solidFill>
                <a:schemeClr val="lt1"/>
              </a:solidFill>
            </a:ln>
          </a:bottom>
          <a:insideH>
            <a:ln w="2500" cmpd="sng">
              <a:solidFill>
                <a:schemeClr val="lt1"/>
              </a:solidFill>
            </a:ln>
          </a:insideH>
          <a:insideV>
            <a:ln w="2500" cmpd="sng">
              <a:solidFill>
                <a:schemeClr val="lt1"/>
              </a:solidFill>
            </a:ln>
          </a:insideV>
        </a:tcBdr>
        <a:fill>
          <a:solidFill>
            <a:schemeClr val="dk2"/>
          </a:solidFill>
        </a:fill>
      </a:tcStyle>
    </a:band1V>
    <a:band2V>
      <a:tcStyle>
        <a:tcBdr/>
      </a:tcStyle>
    </a:band2V>
    <a:lastCol>
      <a:tcTxStyle b="off">
        <a:fontRef idx="minor">
          <a:schemeClr val="dk1"/>
        </a:fontRef>
        <a:schemeClr val="dk1"/>
      </a:tcTxStyle>
      <a:tcStyle>
        <a:tcBdr/>
        <a:fill>
          <a:solidFill>
            <a:schemeClr val="dk2"/>
          </a:solidFill>
        </a:fill>
      </a:tcStyle>
    </a:lastCol>
    <a:firstCol>
      <a:tcTxStyle b="off">
        <a:fontRef idx="minor">
          <a:schemeClr val="dk1"/>
        </a:fontRef>
        <a:schemeClr val="dk1"/>
      </a:tcTxStyle>
      <a:tcStyle>
        <a:tcBdr/>
        <a:fill>
          <a:solidFill>
            <a:schemeClr val="dk2"/>
          </a:solidFill>
        </a:fill>
      </a:tcStyle>
    </a:firstCol>
    <a:lastRow>
      <a:tcTxStyle b="on">
        <a:fontRef idx="major">
          <a:schemeClr val="dk1"/>
        </a:fontRef>
        <a:schemeClr val="dk1"/>
      </a:tcTxStyle>
      <a:tcStyle>
        <a:tcBdr/>
        <a:fill>
          <a:solidFill>
            <a:schemeClr val="dk2"/>
          </a:solidFill>
        </a:fill>
      </a:tcStyle>
    </a:lastRow>
    <a:firstRow>
      <a:tcTxStyle b="off">
        <a:fontRef idx="major">
          <a:schemeClr val="lt2"/>
        </a:fontRef>
        <a:schemeClr val="lt2"/>
      </a:tcTxStyle>
      <a:tcStyle>
        <a:tcBdr>
          <a:bottom>
            <a:ln w="36000" cmpd="sng">
              <a:solidFill>
                <a:schemeClr val="accent2"/>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lt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5" autoAdjust="0"/>
    <p:restoredTop sz="86469" autoAdjust="0"/>
  </p:normalViewPr>
  <p:slideViewPr>
    <p:cSldViewPr snapToGrid="0">
      <p:cViewPr>
        <p:scale>
          <a:sx n="139" d="100"/>
          <a:sy n="139" d="100"/>
        </p:scale>
        <p:origin x="2096" y="8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196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C5A8E8-CFFD-8244-99C5-C59695B7B5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42097A3-5546-824A-82FF-3390AD25DF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5986D-8BE5-CF41-BDD9-ABAFDA2F44C7}" type="datetimeFigureOut">
              <a:rPr lang="fr-FR" smtClean="0"/>
              <a:t>26/06/2024</a:t>
            </a:fld>
            <a:endParaRPr lang="fr-FR"/>
          </a:p>
        </p:txBody>
      </p:sp>
      <p:sp>
        <p:nvSpPr>
          <p:cNvPr id="4" name="Espace réservé du pied de page 3">
            <a:extLst>
              <a:ext uri="{FF2B5EF4-FFF2-40B4-BE49-F238E27FC236}">
                <a16:creationId xmlns:a16="http://schemas.microsoft.com/office/drawing/2014/main" id="{D0FF6B0C-B1BA-F042-9223-AFA5A1E54C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D5FA54A-F961-0E49-BD8F-3E49E8867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DFDA78-543E-4D49-948C-0112778612F3}" type="slidenum">
              <a:rPr lang="fr-FR" smtClean="0"/>
              <a:t>‹#›</a:t>
            </a:fld>
            <a:endParaRPr lang="fr-FR"/>
          </a:p>
        </p:txBody>
      </p:sp>
    </p:spTree>
    <p:extLst>
      <p:ext uri="{BB962C8B-B14F-4D97-AF65-F5344CB8AC3E}">
        <p14:creationId xmlns:p14="http://schemas.microsoft.com/office/powerpoint/2010/main" val="402438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C6454-8C49-4AFA-8B67-E69B53E09A31}" type="datetimeFigureOut">
              <a:rPr lang="fr-FR" smtClean="0"/>
              <a:t>26/06/2024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6107-2EC1-4836-BBE2-B29C7F5CEAC4}" type="slidenum">
              <a:rPr lang="fr-FR" smtClean="0"/>
              <a:t>‹#›</a:t>
            </a:fld>
            <a:endParaRPr lang="fr-FR"/>
          </a:p>
        </p:txBody>
      </p:sp>
    </p:spTree>
    <p:extLst>
      <p:ext uri="{BB962C8B-B14F-4D97-AF65-F5344CB8AC3E}">
        <p14:creationId xmlns:p14="http://schemas.microsoft.com/office/powerpoint/2010/main" val="347747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a:t>
            </a:fld>
            <a:endParaRPr lang="fr-FR"/>
          </a:p>
        </p:txBody>
      </p:sp>
    </p:spTree>
    <p:extLst>
      <p:ext uri="{BB962C8B-B14F-4D97-AF65-F5344CB8AC3E}">
        <p14:creationId xmlns:p14="http://schemas.microsoft.com/office/powerpoint/2010/main" val="1184071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12</a:t>
            </a:fld>
            <a:endParaRPr lang="fr-FR"/>
          </a:p>
        </p:txBody>
      </p:sp>
    </p:spTree>
    <p:extLst>
      <p:ext uri="{BB962C8B-B14F-4D97-AF65-F5344CB8AC3E}">
        <p14:creationId xmlns:p14="http://schemas.microsoft.com/office/powerpoint/2010/main" val="310341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13</a:t>
            </a:fld>
            <a:endParaRPr lang="fr-FR"/>
          </a:p>
        </p:txBody>
      </p:sp>
    </p:spTree>
    <p:extLst>
      <p:ext uri="{BB962C8B-B14F-4D97-AF65-F5344CB8AC3E}">
        <p14:creationId xmlns:p14="http://schemas.microsoft.com/office/powerpoint/2010/main" val="55076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20</a:t>
            </a:fld>
            <a:endParaRPr lang="fr-FR"/>
          </a:p>
        </p:txBody>
      </p:sp>
    </p:spTree>
    <p:extLst>
      <p:ext uri="{BB962C8B-B14F-4D97-AF65-F5344CB8AC3E}">
        <p14:creationId xmlns:p14="http://schemas.microsoft.com/office/powerpoint/2010/main" val="438030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 am very excited to invite you</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 try our new,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global</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recognition platform called Bravo! live TODAY</a:t>
            </a:r>
          </a:p>
          <a:p>
            <a:pPr marL="342900" lvl="0" indent="-342900">
              <a:lnSpc>
                <a:spcPct val="150000"/>
              </a:lnSpc>
              <a:spcAft>
                <a:spcPts val="800"/>
              </a:spcAft>
              <a:buClr>
                <a:srgbClr val="7A00E6"/>
              </a:buClr>
              <a:buSzPts val="1200"/>
              <a:buFont typeface="Symbol" pitchFamily="2" charset="2"/>
              <a:buChar char=""/>
            </a:pPr>
            <a:r>
              <a:rPr lang="en-GB"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No matter where you are in the world or what role you play </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 Planet Care celebrations, </a:t>
            </a:r>
            <a:r>
              <a:rPr lang="en-US"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Bravo!</a:t>
            </a: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makes it easy for you to show appreciation by sending a message of thanks someone for being an outstanding collaborator, or for inspiring others to Play to Win.</a:t>
            </a:r>
            <a:endParaRPr lang="en-FR"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800"/>
              </a:spcAft>
              <a:buClr>
                <a:srgbClr val="7A00E6"/>
              </a:buClr>
              <a:buSzPts val="1200"/>
              <a:buFont typeface="Symbol" pitchFamily="2" charset="2"/>
              <a:buChar char=""/>
            </a:pPr>
            <a:r>
              <a:rPr lang="en-US"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So I invite you connect to Bravo! URL to acknowledge and celebrate the finalists and participants of this Planet Care challenge and anyone else you’d like to thank or celebrate.</a:t>
            </a:r>
            <a:endParaRPr lang="en-FR" dirty="0"/>
          </a:p>
        </p:txBody>
      </p:sp>
      <p:sp>
        <p:nvSpPr>
          <p:cNvPr id="4" name="Slide Number Placeholder 3"/>
          <p:cNvSpPr>
            <a:spLocks noGrp="1"/>
          </p:cNvSpPr>
          <p:nvPr>
            <p:ph type="sldNum" sz="quarter" idx="5"/>
          </p:nvPr>
        </p:nvSpPr>
        <p:spPr/>
        <p:txBody>
          <a:bodyPr/>
          <a:lstStyle/>
          <a:p>
            <a:fld id="{1F576107-2EC1-4836-BBE2-B29C7F5CEAC4}" type="slidenum">
              <a:rPr lang="fr-FR" smtClean="0"/>
              <a:t>21</a:t>
            </a:fld>
            <a:endParaRPr lang="fr-FR"/>
          </a:p>
        </p:txBody>
      </p:sp>
    </p:spTree>
    <p:extLst>
      <p:ext uri="{BB962C8B-B14F-4D97-AF65-F5344CB8AC3E}">
        <p14:creationId xmlns:p14="http://schemas.microsoft.com/office/powerpoint/2010/main" val="386338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2</a:t>
            </a:fld>
            <a:endParaRPr lang="fr-FR"/>
          </a:p>
        </p:txBody>
      </p:sp>
    </p:spTree>
    <p:extLst>
      <p:ext uri="{BB962C8B-B14F-4D97-AF65-F5344CB8AC3E}">
        <p14:creationId xmlns:p14="http://schemas.microsoft.com/office/powerpoint/2010/main" val="261835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3</a:t>
            </a:fld>
            <a:endParaRPr lang="fr-FR"/>
          </a:p>
        </p:txBody>
      </p:sp>
    </p:spTree>
    <p:extLst>
      <p:ext uri="{BB962C8B-B14F-4D97-AF65-F5344CB8AC3E}">
        <p14:creationId xmlns:p14="http://schemas.microsoft.com/office/powerpoint/2010/main" val="290849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07BB71E-967E-4616-8CF8-2E1084779225}" type="slidenum">
              <a:rPr lang="fr-FR" smtClean="0"/>
              <a:t>6</a:t>
            </a:fld>
            <a:endParaRPr lang="fr-FR"/>
          </a:p>
        </p:txBody>
      </p:sp>
    </p:spTree>
    <p:extLst>
      <p:ext uri="{BB962C8B-B14F-4D97-AF65-F5344CB8AC3E}">
        <p14:creationId xmlns:p14="http://schemas.microsoft.com/office/powerpoint/2010/main" val="2683190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7BB71E-967E-4616-8CF8-2E1084779225}"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69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8</a:t>
            </a:fld>
            <a:endParaRPr lang="fr-FR"/>
          </a:p>
        </p:txBody>
      </p:sp>
    </p:spTree>
    <p:extLst>
      <p:ext uri="{BB962C8B-B14F-4D97-AF65-F5344CB8AC3E}">
        <p14:creationId xmlns:p14="http://schemas.microsoft.com/office/powerpoint/2010/main" val="183353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9</a:t>
            </a:fld>
            <a:endParaRPr lang="fr-FR"/>
          </a:p>
        </p:txBody>
      </p:sp>
    </p:spTree>
    <p:extLst>
      <p:ext uri="{BB962C8B-B14F-4D97-AF65-F5344CB8AC3E}">
        <p14:creationId xmlns:p14="http://schemas.microsoft.com/office/powerpoint/2010/main" val="174541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10</a:t>
            </a:fld>
            <a:endParaRPr lang="fr-FR"/>
          </a:p>
        </p:txBody>
      </p:sp>
    </p:spTree>
    <p:extLst>
      <p:ext uri="{BB962C8B-B14F-4D97-AF65-F5344CB8AC3E}">
        <p14:creationId xmlns:p14="http://schemas.microsoft.com/office/powerpoint/2010/main" val="93144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576107-2EC1-4836-BBE2-B29C7F5CEAC4}" type="slidenum">
              <a:rPr lang="fr-FR" smtClean="0"/>
              <a:t>11</a:t>
            </a:fld>
            <a:endParaRPr lang="fr-FR"/>
          </a:p>
        </p:txBody>
      </p:sp>
    </p:spTree>
    <p:extLst>
      <p:ext uri="{BB962C8B-B14F-4D97-AF65-F5344CB8AC3E}">
        <p14:creationId xmlns:p14="http://schemas.microsoft.com/office/powerpoint/2010/main" val="420498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ogo (Light)">
    <p:spTree>
      <p:nvGrpSpPr>
        <p:cNvPr id="1" name=""/>
        <p:cNvGrpSpPr/>
        <p:nvPr/>
      </p:nvGrpSpPr>
      <p:grpSpPr>
        <a:xfrm>
          <a:off x="0" y="0"/>
          <a:ext cx="0" cy="0"/>
          <a:chOff x="0" y="0"/>
          <a:chExt cx="0" cy="0"/>
        </a:xfrm>
      </p:grpSpPr>
      <p:pic>
        <p:nvPicPr>
          <p:cNvPr id="2" name="Logo" descr="Shape&#10;&#10;Description automatically generated with low confidence">
            <a:extLst>
              <a:ext uri="{FF2B5EF4-FFF2-40B4-BE49-F238E27FC236}">
                <a16:creationId xmlns:a16="http://schemas.microsoft.com/office/drawing/2014/main" id="{50366835-777C-511E-AE03-D0BFC18D6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7756" y="1735004"/>
            <a:ext cx="3628487" cy="1673492"/>
          </a:xfrm>
          <a:prstGeom prst="rect">
            <a:avLst/>
          </a:prstGeom>
          <a:ln>
            <a:noFill/>
          </a:ln>
        </p:spPr>
      </p:pic>
      <p:sp>
        <p:nvSpPr>
          <p:cNvPr id="7" name="Footer Placeholder 6">
            <a:extLst>
              <a:ext uri="{FF2B5EF4-FFF2-40B4-BE49-F238E27FC236}">
                <a16:creationId xmlns:a16="http://schemas.microsoft.com/office/drawing/2014/main" id="{A0F34040-D851-8E27-074B-8DD1F083D1F6}"/>
              </a:ext>
              <a:ext uri="{C183D7F6-B498-43B3-948B-1728B52AA6E4}">
                <adec:decorative xmlns:adec="http://schemas.microsoft.com/office/drawing/2017/decorative" val="1"/>
              </a:ext>
            </a:extLst>
          </p:cNvPr>
          <p:cNvSpPr>
            <a:spLocks noGrp="1"/>
          </p:cNvSpPr>
          <p:nvPr>
            <p:ph type="ftr" sz="quarter" idx="11"/>
          </p:nvPr>
        </p:nvSpPr>
        <p:spPr>
          <a:xfrm>
            <a:off x="1671799" y="5400000"/>
            <a:ext cx="4480560" cy="166630"/>
          </a:xfrm>
        </p:spPr>
        <p:txBody>
          <a:bodyPr/>
          <a:lstStyle/>
          <a:p>
            <a:endParaRPr lang="en-US" dirty="0"/>
          </a:p>
        </p:txBody>
      </p:sp>
      <p:sp>
        <p:nvSpPr>
          <p:cNvPr id="6" name="Date Placeholder 5">
            <a:extLst>
              <a:ext uri="{FF2B5EF4-FFF2-40B4-BE49-F238E27FC236}">
                <a16:creationId xmlns:a16="http://schemas.microsoft.com/office/drawing/2014/main" id="{858438A0-0CC6-D549-0459-D85D4273697C}"/>
              </a:ext>
              <a:ext uri="{C183D7F6-B498-43B3-948B-1728B52AA6E4}">
                <adec:decorative xmlns:adec="http://schemas.microsoft.com/office/drawing/2017/decorative" val="1"/>
              </a:ext>
            </a:extLst>
          </p:cNvPr>
          <p:cNvSpPr>
            <a:spLocks noGrp="1"/>
          </p:cNvSpPr>
          <p:nvPr>
            <p:ph type="dt" sz="half" idx="10"/>
          </p:nvPr>
        </p:nvSpPr>
        <p:spPr>
          <a:xfrm>
            <a:off x="6548724" y="5400000"/>
            <a:ext cx="1626918" cy="166629"/>
          </a:xfrm>
        </p:spPr>
        <p:txBody>
          <a:bodyPr/>
          <a:lstStyle/>
          <a:p>
            <a:fld id="{33DF0448-E774-A743-98D5-5F709B73005E}" type="datetime1">
              <a:rPr lang="en-US" smtClean="0"/>
              <a:t>6/26/24</a:t>
            </a:fld>
            <a:endParaRPr lang="en-US"/>
          </a:p>
        </p:txBody>
      </p:sp>
      <p:sp>
        <p:nvSpPr>
          <p:cNvPr id="8" name="Slide Number Placeholder 7">
            <a:extLst>
              <a:ext uri="{FF2B5EF4-FFF2-40B4-BE49-F238E27FC236}">
                <a16:creationId xmlns:a16="http://schemas.microsoft.com/office/drawing/2014/main" id="{76038350-52BE-4F4A-04D6-F900959E3919}"/>
              </a:ext>
              <a:ext uri="{C183D7F6-B498-43B3-948B-1728B52AA6E4}">
                <adec:decorative xmlns:adec="http://schemas.microsoft.com/office/drawing/2017/decorative" val="1"/>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5098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ark)">
    <p:bg>
      <p:bgPr>
        <a:solidFill>
          <a:srgbClr val="1E034A"/>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104F18-8942-EF61-A774-EA3318D65906}"/>
              </a:ext>
            </a:extLst>
          </p:cNvPr>
          <p:cNvSpPr>
            <a:spLocks noGrp="1"/>
          </p:cNvSpPr>
          <p:nvPr>
            <p:ph type="title" hasCustomPrompt="1"/>
          </p:nvPr>
        </p:nvSpPr>
        <p:spPr>
          <a:xfrm>
            <a:off x="2009317" y="2278105"/>
            <a:ext cx="4888011" cy="320041"/>
          </a:xfrm>
        </p:spPr>
        <p:txBody>
          <a:bodyPr vert="horz" lIns="0" tIns="0" rIns="0" bIns="0" rtlCol="0">
            <a:noAutofit/>
          </a:bodyPr>
          <a:lstStyle>
            <a:lvl1pPr>
              <a:defRPr lang="en-GB" b="1">
                <a:solidFill>
                  <a:schemeClr val="bg2"/>
                </a:solidFill>
              </a:defRPr>
            </a:lvl1pPr>
          </a:lstStyle>
          <a:p>
            <a:pPr lvl="0"/>
            <a:r>
              <a:rPr lang="fr-FR" noProof="0" dirty="0"/>
              <a:t>Cliquez pour modifier les styles du texte du masque</a:t>
            </a:r>
          </a:p>
        </p:txBody>
      </p:sp>
      <p:sp>
        <p:nvSpPr>
          <p:cNvPr id="14" name="Text placeholder 0">
            <a:extLst>
              <a:ext uri="{FF2B5EF4-FFF2-40B4-BE49-F238E27FC236}">
                <a16:creationId xmlns:a16="http://schemas.microsoft.com/office/drawing/2014/main" id="{B077D764-009F-4B11-889B-7C1F77AE7EF8}"/>
              </a:ext>
            </a:extLst>
          </p:cNvPr>
          <p:cNvSpPr>
            <a:spLocks noGrp="1"/>
          </p:cNvSpPr>
          <p:nvPr>
            <p:ph type="body" sz="quarter" idx="22" hasCustomPrompt="1"/>
          </p:nvPr>
        </p:nvSpPr>
        <p:spPr>
          <a:xfrm>
            <a:off x="868680" y="2265747"/>
            <a:ext cx="838579" cy="332399"/>
          </a:xfrm>
        </p:spPr>
        <p:txBody>
          <a:bodyPr vert="horz" lIns="0" tIns="0" rIns="0" bIns="0" rtlCol="0">
            <a:noAutofit/>
          </a:bodyPr>
          <a:lstStyle>
            <a:lvl1pPr algn="r">
              <a:defRPr lang="en-US" sz="2400" b="1" noProof="0" dirty="0">
                <a:solidFill>
                  <a:schemeClr val="bg2"/>
                </a:solidFill>
              </a:defRPr>
            </a:lvl1pPr>
          </a:lstStyle>
          <a:p>
            <a:pPr lvl="0">
              <a:lnSpc>
                <a:spcPct val="90000"/>
              </a:lnSpc>
            </a:pPr>
            <a:r>
              <a:rPr lang="en-US" noProof="0"/>
              <a:t>00</a:t>
            </a:r>
          </a:p>
        </p:txBody>
      </p:sp>
      <p:sp>
        <p:nvSpPr>
          <p:cNvPr id="7" name="Text placeholder 2">
            <a:extLst>
              <a:ext uri="{FF2B5EF4-FFF2-40B4-BE49-F238E27FC236}">
                <a16:creationId xmlns:a16="http://schemas.microsoft.com/office/drawing/2014/main" id="{DA36FF3D-AF0A-45ED-BF39-F628AE9DBF56}"/>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6" name="Text placeholder 3">
            <a:extLst>
              <a:ext uri="{FF2B5EF4-FFF2-40B4-BE49-F238E27FC236}">
                <a16:creationId xmlns:a16="http://schemas.microsoft.com/office/drawing/2014/main" id="{FB6BFF7B-8B97-443F-8D19-A75C20F978D1}"/>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3" name="Slide Number Placeholder 1">
            <a:extLst>
              <a:ext uri="{FF2B5EF4-FFF2-40B4-BE49-F238E27FC236}">
                <a16:creationId xmlns:a16="http://schemas.microsoft.com/office/drawing/2014/main" id="{AF908300-5F94-9BC8-783C-628E8CD38D99}"/>
              </a:ext>
              <a:ext uri="{C183D7F6-B498-43B3-948B-1728B52AA6E4}">
                <adec:decorative xmlns:adec="http://schemas.microsoft.com/office/drawing/2017/decorative" val="1"/>
              </a:ext>
            </a:extLst>
          </p:cNvPr>
          <p:cNvSpPr>
            <a:spLocks noGrp="1"/>
          </p:cNvSpPr>
          <p:nvPr>
            <p:ph type="sldNum" sz="quarter" idx="28"/>
          </p:nvPr>
        </p:nvSpPr>
        <p:spPr>
          <a:xfrm>
            <a:off x="8336226" y="5400000"/>
            <a:ext cx="476250" cy="205743"/>
          </a:xfrm>
        </p:spPr>
        <p:txBody>
          <a:bodyPr/>
          <a:lstStyle/>
          <a:p>
            <a:fld id="{6B54B0F7-55DD-40D6-B7F4-70B586885C0B}" type="slidenum">
              <a:rPr lang="en-US" smtClean="0"/>
              <a:pPr/>
              <a:t>‹#›</a:t>
            </a:fld>
            <a:endParaRPr lang="en-US"/>
          </a:p>
        </p:txBody>
      </p:sp>
      <p:sp>
        <p:nvSpPr>
          <p:cNvPr id="11" name="Date Placeholder 1">
            <a:extLst>
              <a:ext uri="{FF2B5EF4-FFF2-40B4-BE49-F238E27FC236}">
                <a16:creationId xmlns:a16="http://schemas.microsoft.com/office/drawing/2014/main" id="{DEE5B79A-AE86-6C4A-369C-62667DFC01A1}"/>
              </a:ext>
              <a:ext uri="{C183D7F6-B498-43B3-948B-1728B52AA6E4}">
                <adec:decorative xmlns:adec="http://schemas.microsoft.com/office/drawing/2017/decorative" val="1"/>
              </a:ext>
            </a:extLst>
          </p:cNvPr>
          <p:cNvSpPr>
            <a:spLocks noGrp="1"/>
          </p:cNvSpPr>
          <p:nvPr>
            <p:ph type="dt" sz="half" idx="26"/>
          </p:nvPr>
        </p:nvSpPr>
        <p:spPr>
          <a:xfrm>
            <a:off x="6548724" y="5400000"/>
            <a:ext cx="1626918" cy="166629"/>
          </a:xfrm>
        </p:spPr>
        <p:txBody>
          <a:bodyPr/>
          <a:lstStyle/>
          <a:p>
            <a:fld id="{92BC935C-53AE-5D4B-8D53-D79151D055DB}" type="datetime1">
              <a:rPr lang="en-US" smtClean="0"/>
              <a:t>6/26/24</a:t>
            </a:fld>
            <a:endParaRPr lang="en-US"/>
          </a:p>
        </p:txBody>
      </p:sp>
      <p:sp>
        <p:nvSpPr>
          <p:cNvPr id="12" name="Footer Placeholder 1">
            <a:extLst>
              <a:ext uri="{FF2B5EF4-FFF2-40B4-BE49-F238E27FC236}">
                <a16:creationId xmlns:a16="http://schemas.microsoft.com/office/drawing/2014/main" id="{ABC6F999-1DDA-7858-DEAB-6DCDC2624BC3}"/>
              </a:ext>
              <a:ext uri="{C183D7F6-B498-43B3-948B-1728B52AA6E4}">
                <adec:decorative xmlns:adec="http://schemas.microsoft.com/office/drawing/2017/decorative" val="1"/>
              </a:ext>
            </a:extLst>
          </p:cNvPr>
          <p:cNvSpPr>
            <a:spLocks noGrp="1"/>
          </p:cNvSpPr>
          <p:nvPr>
            <p:ph type="ftr" sz="quarter" idx="27"/>
          </p:nvPr>
        </p:nvSpPr>
        <p:spPr>
          <a:xfrm>
            <a:off x="1671799" y="5400000"/>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81504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over Image">
    <p:bg>
      <p:bgPr>
        <a:solidFill>
          <a:schemeClr val="accent1"/>
        </a:solidFill>
        <a:effectLst/>
      </p:bgPr>
    </p:bg>
    <p:spTree>
      <p:nvGrpSpPr>
        <p:cNvPr id="1" name=""/>
        <p:cNvGrpSpPr/>
        <p:nvPr/>
      </p:nvGrpSpPr>
      <p:grpSpPr>
        <a:xfrm>
          <a:off x="0" y="0"/>
          <a:ext cx="0" cy="0"/>
          <a:chOff x="0" y="0"/>
          <a:chExt cx="0" cy="0"/>
        </a:xfrm>
      </p:grpSpPr>
      <p:sp>
        <p:nvSpPr>
          <p:cNvPr id="14" name="Title 5">
            <a:extLst>
              <a:ext uri="{FF2B5EF4-FFF2-40B4-BE49-F238E27FC236}">
                <a16:creationId xmlns:a16="http://schemas.microsoft.com/office/drawing/2014/main" id="{BBD6E338-9F72-6218-6872-2BB464174E12}"/>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5" name="Logo">
            <a:extLst>
              <a:ext uri="{FF2B5EF4-FFF2-40B4-BE49-F238E27FC236}">
                <a16:creationId xmlns:a16="http://schemas.microsoft.com/office/drawing/2014/main" id="{97899234-8C0A-45D6-866A-B4761ECE529B}"/>
              </a:ext>
            </a:extLst>
          </p:cNvPr>
          <p:cNvGrpSpPr>
            <a:grpSpLocks noChangeAspect="1"/>
          </p:cNvGrpSpPr>
          <p:nvPr userDrawn="1"/>
        </p:nvGrpSpPr>
        <p:grpSpPr>
          <a:xfrm>
            <a:off x="331624" y="4747145"/>
            <a:ext cx="803890" cy="206313"/>
            <a:chOff x="4768103" y="-471733"/>
            <a:chExt cx="744723" cy="191124"/>
          </a:xfrm>
          <a:solidFill>
            <a:srgbClr val="FFFFFF"/>
          </a:solidFill>
        </p:grpSpPr>
        <p:sp>
          <p:nvSpPr>
            <p:cNvPr id="30" name="Forme libre : forme 9">
              <a:extLst>
                <a:ext uri="{FF2B5EF4-FFF2-40B4-BE49-F238E27FC236}">
                  <a16:creationId xmlns:a16="http://schemas.microsoft.com/office/drawing/2014/main" id="{C67ECF22-6217-458A-858C-24E3128A9356}"/>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31" name="Forme libre : forme 10">
              <a:extLst>
                <a:ext uri="{FF2B5EF4-FFF2-40B4-BE49-F238E27FC236}">
                  <a16:creationId xmlns:a16="http://schemas.microsoft.com/office/drawing/2014/main" id="{6297ECCB-4021-462B-9058-6BB3DB8689E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rgbClr val="7A00E6"/>
            </a:solidFill>
            <a:ln w="7833" cap="flat">
              <a:noFill/>
              <a:prstDash val="solid"/>
              <a:round/>
            </a:ln>
          </p:spPr>
          <p:txBody>
            <a:bodyPr rtlCol="0" anchor="ctr"/>
            <a:lstStyle/>
            <a:p>
              <a:endParaRPr lang="fr-FR">
                <a:solidFill>
                  <a:schemeClr val="accent2"/>
                </a:solidFill>
              </a:endParaRPr>
            </a:p>
          </p:txBody>
        </p:sp>
        <p:sp>
          <p:nvSpPr>
            <p:cNvPr id="32" name="Forme libre : forme 11">
              <a:extLst>
                <a:ext uri="{FF2B5EF4-FFF2-40B4-BE49-F238E27FC236}">
                  <a16:creationId xmlns:a16="http://schemas.microsoft.com/office/drawing/2014/main" id="{BC37E971-C0A4-4F41-A0F5-C70B56A46C81}"/>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rgbClr val="7A00E6"/>
            </a:solid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3ADBFB92-0752-F65E-53E3-34B3DC8F0C7D}"/>
              </a:ext>
            </a:extLst>
          </p:cNvPr>
          <p:cNvSpPr>
            <a:spLocks noGrp="1"/>
          </p:cNvSpPr>
          <p:nvPr>
            <p:ph type="dt" sz="half" idx="27"/>
          </p:nvPr>
        </p:nvSpPr>
        <p:spPr>
          <a:xfrm>
            <a:off x="6124176" y="4827335"/>
            <a:ext cx="1626918" cy="166629"/>
          </a:xfrm>
        </p:spPr>
        <p:txBody>
          <a:bodyPr/>
          <a:lstStyle>
            <a:lvl1pPr algn="ctr">
              <a:defRPr>
                <a:solidFill>
                  <a:schemeClr val="bg1"/>
                </a:solidFill>
              </a:defRPr>
            </a:lvl1pPr>
          </a:lstStyle>
          <a:p>
            <a:fld id="{EE2BCB79-B51C-D34F-8CCB-D76454BE32FC}" type="datetime1">
              <a:rPr lang="en-US" smtClean="0"/>
              <a:t>6/26/24</a:t>
            </a:fld>
            <a:endParaRPr lang="en-US"/>
          </a:p>
        </p:txBody>
      </p:sp>
      <p:sp>
        <p:nvSpPr>
          <p:cNvPr id="7" name="Footer Placeholder 6">
            <a:extLst>
              <a:ext uri="{FF2B5EF4-FFF2-40B4-BE49-F238E27FC236}">
                <a16:creationId xmlns:a16="http://schemas.microsoft.com/office/drawing/2014/main" id="{E708911E-434A-5DB6-6A94-3A9EF8B896E9}"/>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EE26E462-807E-29BA-FB69-040C1A5A7F8B}"/>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10AAF7E7-E836-DE96-8CC7-F78D02A7358F}"/>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D4B5C1F-8BF7-4616-EF00-8A5E2F9E7AA0}"/>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4B57CE17-2737-D916-02FE-A4D5C1AC5BFB}"/>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300751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over Image (White logo)">
    <p:bg>
      <p:bgPr>
        <a:solidFill>
          <a:schemeClr val="accent1"/>
        </a:solidFill>
        <a:effectLst/>
      </p:bgPr>
    </p:bg>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D0DC34D5-0208-3DCE-0EFF-6A5F3F4ABDAD}"/>
              </a:ext>
            </a:extLst>
          </p:cNvPr>
          <p:cNvSpPr>
            <a:spLocks noGrp="1"/>
          </p:cNvSpPr>
          <p:nvPr>
            <p:ph type="title" hasCustomPrompt="1"/>
          </p:nvPr>
        </p:nvSpPr>
        <p:spPr>
          <a:xfrm>
            <a:off x="5083918" y="1321347"/>
            <a:ext cx="3712305" cy="720000"/>
          </a:xfrm>
        </p:spPr>
        <p:txBody>
          <a:bodyPr vert="horz" lIns="0" tIns="0" rIns="0" bIns="0" rtlCol="0" anchor="b">
            <a:noAutofit/>
          </a:bodyPr>
          <a:lstStyle>
            <a:lvl1pPr>
              <a:defRPr lang="fr-FR" sz="2200" noProof="0" dirty="0">
                <a:solidFill>
                  <a:schemeClr val="bg2"/>
                </a:solidFill>
                <a:effectLst>
                  <a:outerShdw blurRad="127000" sx="102000" sy="102000" algn="ctr" rotWithShape="0">
                    <a:prstClr val="black">
                      <a:alpha val="25000"/>
                    </a:prstClr>
                  </a:outerShdw>
                </a:effectLst>
              </a:defRPr>
            </a:lvl1pPr>
          </a:lstStyle>
          <a:p>
            <a:pPr marL="0" lvl="0" indent="0">
              <a:lnSpc>
                <a:spcPct val="96000"/>
              </a:lnSpc>
              <a:spcBef>
                <a:spcPts val="0"/>
              </a:spcBef>
              <a:spcAft>
                <a:spcPts val="1000"/>
              </a:spcAft>
              <a:buFont typeface="Arial" panose="020B0604020202020204" pitchFamily="34" charset="0"/>
            </a:pPr>
            <a:r>
              <a:rPr lang="fr-FR" noProof="0" dirty="0"/>
              <a:t>Cliquez pour modifier les styles du texte du masque</a:t>
            </a:r>
          </a:p>
        </p:txBody>
      </p:sp>
      <p:sp>
        <p:nvSpPr>
          <p:cNvPr id="9" name="Text placeholder 2">
            <a:extLst>
              <a:ext uri="{FF2B5EF4-FFF2-40B4-BE49-F238E27FC236}">
                <a16:creationId xmlns:a16="http://schemas.microsoft.com/office/drawing/2014/main" id="{0B90B88F-38E1-44C8-9D6F-1A9BFFE001D7}"/>
              </a:ext>
            </a:extLst>
          </p:cNvPr>
          <p:cNvSpPr>
            <a:spLocks noGrp="1"/>
          </p:cNvSpPr>
          <p:nvPr>
            <p:ph type="body" sz="quarter" idx="24"/>
          </p:nvPr>
        </p:nvSpPr>
        <p:spPr>
          <a:xfrm>
            <a:off x="5083918" y="2186523"/>
            <a:ext cx="3712306" cy="1049438"/>
          </a:xfrm>
        </p:spPr>
        <p:txBody>
          <a:bodyPr anchor="t">
            <a:noAutofit/>
          </a:bodyPr>
          <a:lstStyle>
            <a:lvl1pPr algn="l">
              <a:lnSpc>
                <a:spcPct val="96000"/>
              </a:lnSpc>
              <a:spcAft>
                <a:spcPts val="1000"/>
              </a:spcAft>
              <a:defRPr lang="fr-FR" sz="3600" b="0" i="1" kern="1200" dirty="0" err="1" smtClean="0">
                <a:solidFill>
                  <a:schemeClr val="bg2"/>
                </a:solidFill>
                <a:effectLst>
                  <a:outerShdw blurRad="127000" sx="102000" sy="102000" algn="ctr" rotWithShape="0">
                    <a:prstClr val="black">
                      <a:alpha val="25000"/>
                    </a:prstClr>
                  </a:outerShdw>
                </a:effectLst>
                <a:latin typeface="Georgia" panose="02040502050405020303" pitchFamily="18" charset="0"/>
                <a:ea typeface="Verdana" panose="020B0604030504040204" pitchFamily="34" charset="0"/>
                <a:cs typeface="Georgia" panose="02040502050405020303" pitchFamily="18" charset="0"/>
              </a:defRPr>
            </a:lvl1pPr>
            <a:lvl2pPr marL="0" indent="0" algn="l">
              <a:lnSpc>
                <a:spcPct val="90000"/>
              </a:lnSpc>
              <a:buFont typeface="Arial" panose="020B0604020202020204" pitchFamily="34" charset="0"/>
              <a:buNone/>
              <a:defRPr lang="en-US" sz="3600" b="0" i="1" kern="1200" noProof="0" dirty="0">
                <a:solidFill>
                  <a:schemeClr val="bg1"/>
                </a:solidFill>
                <a:effectLst>
                  <a:outerShdw blurRad="127000" sx="105000" sy="105000" algn="ctr" rotWithShape="0">
                    <a:prstClr val="black">
                      <a:alpha val="9957"/>
                    </a:prstClr>
                  </a:outerShdw>
                </a:effectLst>
                <a:latin typeface="Georgia" panose="02040502050405020303" pitchFamily="18" charset="0"/>
                <a:ea typeface="Verdana" panose="020B0604030504040204" pitchFamily="34" charset="0"/>
                <a:cs typeface="Verdana" panose="020B0604030504040204" pitchFamily="34" charset="0"/>
              </a:defRPr>
            </a:lvl2pPr>
            <a:lvl3pPr algn="l">
              <a:lnSpc>
                <a:spcPct val="100000"/>
              </a:lnSpc>
              <a:spcBef>
                <a:spcPts val="1000"/>
              </a:spcBef>
              <a:defRPr sz="1400">
                <a:solidFill>
                  <a:schemeClr val="bg1"/>
                </a:solidFill>
                <a:effectLst>
                  <a:outerShdw blurRad="127000" sx="102000" sy="102000" algn="ctr" rotWithShape="0">
                    <a:prstClr val="black">
                      <a:alpha val="25000"/>
                    </a:prstClr>
                  </a:outerShdw>
                </a:effectLst>
              </a:defRPr>
            </a:lvl3pPr>
          </a:lstStyle>
          <a:p>
            <a:pPr marL="571500" lvl="0" indent="-571500" algn="l" defTabSz="685800" rtl="0" eaLnBrk="1" latinLnBrk="0" hangingPunct="1">
              <a:lnSpc>
                <a:spcPct val="90000"/>
              </a:lnSpc>
              <a:spcBef>
                <a:spcPts val="0"/>
              </a:spcBef>
            </a:pPr>
            <a:r>
              <a:rPr lang="en-US" noProof="0"/>
              <a:t>Click to edit Master text styles</a:t>
            </a:r>
          </a:p>
        </p:txBody>
      </p:sp>
      <p:sp>
        <p:nvSpPr>
          <p:cNvPr id="12" name="Text placeholder 3">
            <a:extLst>
              <a:ext uri="{FF2B5EF4-FFF2-40B4-BE49-F238E27FC236}">
                <a16:creationId xmlns:a16="http://schemas.microsoft.com/office/drawing/2014/main" id="{9F6585BF-F3F3-4500-9CFA-EF0D9041ED53}"/>
              </a:ext>
            </a:extLst>
          </p:cNvPr>
          <p:cNvSpPr>
            <a:spLocks noGrp="1"/>
          </p:cNvSpPr>
          <p:nvPr>
            <p:ph type="body" sz="quarter" idx="25"/>
          </p:nvPr>
        </p:nvSpPr>
        <p:spPr>
          <a:xfrm>
            <a:off x="5083918" y="3296919"/>
            <a:ext cx="3712306" cy="532899"/>
          </a:xfrm>
        </p:spPr>
        <p:txBody>
          <a:bodyPr anchor="t">
            <a:noAutofit/>
          </a:bodyPr>
          <a:lstStyle>
            <a:lvl1pPr algn="l">
              <a:lnSpc>
                <a:spcPct val="96000"/>
              </a:lnSpc>
              <a:spcAft>
                <a:spcPts val="1000"/>
              </a:spcAft>
              <a:defRPr lang="fr-FR" sz="1400" b="0" i="0" kern="1200" dirty="0" err="1" smtClean="0">
                <a:solidFill>
                  <a:schemeClr val="bg2"/>
                </a:solidFill>
                <a:effectLst>
                  <a:outerShdw blurRad="127000" sx="102000" sy="102000" algn="ctr" rotWithShape="0">
                    <a:prstClr val="black">
                      <a:alpha val="25000"/>
                    </a:prstClr>
                  </a:outerShdw>
                </a:effectLst>
                <a:latin typeface="+mj-lt"/>
                <a:ea typeface="Verdana" panose="020B0604030504040204" pitchFamily="34" charset="0"/>
                <a:cs typeface="Georgia" panose="02040502050405020303" pitchFamily="18" charset="0"/>
              </a:defRPr>
            </a:lvl1pPr>
            <a:lvl2pPr algn="l">
              <a:lnSpc>
                <a:spcPct val="90000"/>
              </a:lnSpc>
              <a:defRPr lang="en-US" sz="1400" b="0" i="0" kern="1200" noProof="0" dirty="0">
                <a:solidFill>
                  <a:schemeClr val="bg1"/>
                </a:solidFill>
                <a:effectLst>
                  <a:outerShdw blurRad="127000" sx="105000" sy="105000" algn="ctr" rotWithShape="0">
                    <a:prstClr val="black">
                      <a:alpha val="9957"/>
                    </a:prstClr>
                  </a:outerShdw>
                </a:effectLst>
                <a:latin typeface="+mj-lt"/>
                <a:ea typeface="Verdana" panose="020B0604030504040204" pitchFamily="34" charset="0"/>
                <a:cs typeface="Verdana" panose="020B0604030504040204" pitchFamily="34" charset="0"/>
              </a:defRPr>
            </a:lvl2pPr>
            <a:lvl3pPr algn="l">
              <a:lnSpc>
                <a:spcPct val="100000"/>
              </a:lnSpc>
              <a:spcBef>
                <a:spcPts val="1000"/>
              </a:spcBef>
              <a:defRPr lang="en-US" sz="1400" b="0" i="0" kern="1200" noProof="0" dirty="0">
                <a:solidFill>
                  <a:schemeClr val="bg1"/>
                </a:solidFill>
                <a:effectLst>
                  <a:outerShdw blurRad="127000" sx="105000" sy="105000" algn="ctr" rotWithShape="0">
                    <a:prstClr val="black">
                      <a:alpha val="9957"/>
                    </a:prstClr>
                  </a:outerShdw>
                </a:effectLst>
                <a:latin typeface="Verdana" panose="020B0604030504040204" pitchFamily="34" charset="0"/>
                <a:ea typeface="Verdana" panose="020B0604030504040204" pitchFamily="34" charset="0"/>
                <a:cs typeface="Verdana" panose="020B0604030504040204" pitchFamily="34" charset="0"/>
              </a:defRPr>
            </a:lvl3pPr>
          </a:lstStyle>
          <a:p>
            <a:pPr marL="0" lvl="0" indent="0" algn="l" defTabSz="685800" rtl="0" eaLnBrk="1" latinLnBrk="0" hangingPunct="1">
              <a:lnSpc>
                <a:spcPct val="100000"/>
              </a:lnSpc>
              <a:spcBef>
                <a:spcPts val="1000"/>
              </a:spcBef>
              <a:buFont typeface="Arial" panose="020B0604020202020204" pitchFamily="34" charset="0"/>
              <a:buNone/>
            </a:pPr>
            <a:r>
              <a:rPr lang="en-US" noProof="0"/>
              <a:t>Click to edit Master text styles</a:t>
            </a:r>
          </a:p>
        </p:txBody>
      </p:sp>
      <p:sp>
        <p:nvSpPr>
          <p:cNvPr id="19" name="Picture Placeholder 1">
            <a:extLst>
              <a:ext uri="{FF2B5EF4-FFF2-40B4-BE49-F238E27FC236}">
                <a16:creationId xmlns:a16="http://schemas.microsoft.com/office/drawing/2014/main" id="{6C677BCD-ED1F-4B13-88E6-B887B5050526}"/>
              </a:ext>
            </a:extLst>
          </p:cNvPr>
          <p:cNvSpPr>
            <a:spLocks noGrp="1"/>
          </p:cNvSpPr>
          <p:nvPr>
            <p:ph type="pic" sz="quarter" idx="17"/>
          </p:nvPr>
        </p:nvSpPr>
        <p:spPr>
          <a:xfrm>
            <a:off x="1" y="0"/>
            <a:ext cx="4781135" cy="5143500"/>
          </a:xfrm>
          <a:custGeom>
            <a:avLst/>
            <a:gdLst>
              <a:gd name="connsiteX0" fmla="*/ 351363 w 4781135"/>
              <a:gd name="connsiteY0" fmla="*/ 4913481 h 5143500"/>
              <a:gd name="connsiteX1" fmla="*/ 331613 w 4781135"/>
              <a:gd name="connsiteY1" fmla="*/ 4933530 h 5143500"/>
              <a:gd name="connsiteX2" fmla="*/ 352237 w 4781135"/>
              <a:gd name="connsiteY2" fmla="*/ 4953582 h 5143500"/>
              <a:gd name="connsiteX3" fmla="*/ 371987 w 4781135"/>
              <a:gd name="connsiteY3" fmla="*/ 4933533 h 5143500"/>
              <a:gd name="connsiteX4" fmla="*/ 351363 w 4781135"/>
              <a:gd name="connsiteY4" fmla="*/ 4913481 h 5143500"/>
              <a:gd name="connsiteX5" fmla="*/ 891920 w 4781135"/>
              <a:gd name="connsiteY5" fmla="*/ 4837319 h 5143500"/>
              <a:gd name="connsiteX6" fmla="*/ 927648 w 4781135"/>
              <a:gd name="connsiteY6" fmla="*/ 4877990 h 5143500"/>
              <a:gd name="connsiteX7" fmla="*/ 893949 w 4781135"/>
              <a:gd name="connsiteY7" fmla="*/ 4918669 h 5143500"/>
              <a:gd name="connsiteX8" fmla="*/ 858212 w 4781135"/>
              <a:gd name="connsiteY8" fmla="*/ 4877990 h 5143500"/>
              <a:gd name="connsiteX9" fmla="*/ 891920 w 4781135"/>
              <a:gd name="connsiteY9" fmla="*/ 4837319 h 5143500"/>
              <a:gd name="connsiteX10" fmla="*/ 559545 w 4781135"/>
              <a:gd name="connsiteY10" fmla="*/ 4837319 h 5143500"/>
              <a:gd name="connsiteX11" fmla="*/ 579303 w 4781135"/>
              <a:gd name="connsiteY11" fmla="*/ 4839934 h 5143500"/>
              <a:gd name="connsiteX12" fmla="*/ 586562 w 4781135"/>
              <a:gd name="connsiteY12" fmla="*/ 4847771 h 5143500"/>
              <a:gd name="connsiteX13" fmla="*/ 586562 w 4781135"/>
              <a:gd name="connsiteY13" fmla="*/ 4908209 h 5143500"/>
              <a:gd name="connsiteX14" fmla="*/ 579303 w 4781135"/>
              <a:gd name="connsiteY14" fmla="*/ 4916053 h 5143500"/>
              <a:gd name="connsiteX15" fmla="*/ 559545 w 4781135"/>
              <a:gd name="connsiteY15" fmla="*/ 4918669 h 5143500"/>
              <a:gd name="connsiteX16" fmla="*/ 523519 w 4781135"/>
              <a:gd name="connsiteY16" fmla="*/ 4877990 h 5143500"/>
              <a:gd name="connsiteX17" fmla="*/ 559545 w 4781135"/>
              <a:gd name="connsiteY17" fmla="*/ 4837319 h 5143500"/>
              <a:gd name="connsiteX18" fmla="*/ 1101680 w 4781135"/>
              <a:gd name="connsiteY18" fmla="*/ 4805359 h 5143500"/>
              <a:gd name="connsiteX19" fmla="*/ 1095864 w 4781135"/>
              <a:gd name="connsiteY19" fmla="*/ 4811167 h 5143500"/>
              <a:gd name="connsiteX20" fmla="*/ 1095864 w 4781135"/>
              <a:gd name="connsiteY20" fmla="*/ 4944812 h 5143500"/>
              <a:gd name="connsiteX21" fmla="*/ 1101680 w 4781135"/>
              <a:gd name="connsiteY21" fmla="*/ 4950628 h 5143500"/>
              <a:gd name="connsiteX22" fmla="*/ 1127823 w 4781135"/>
              <a:gd name="connsiteY22" fmla="*/ 4950628 h 5143500"/>
              <a:gd name="connsiteX23" fmla="*/ 1133640 w 4781135"/>
              <a:gd name="connsiteY23" fmla="*/ 4944812 h 5143500"/>
              <a:gd name="connsiteX24" fmla="*/ 1133640 w 4781135"/>
              <a:gd name="connsiteY24" fmla="*/ 4811167 h 5143500"/>
              <a:gd name="connsiteX25" fmla="*/ 1127823 w 4781135"/>
              <a:gd name="connsiteY25" fmla="*/ 4805359 h 5143500"/>
              <a:gd name="connsiteX26" fmla="*/ 891920 w 4781135"/>
              <a:gd name="connsiteY26" fmla="*/ 4802455 h 5143500"/>
              <a:gd name="connsiteX27" fmla="*/ 819859 w 4781135"/>
              <a:gd name="connsiteY27" fmla="*/ 4877990 h 5143500"/>
              <a:gd name="connsiteX28" fmla="*/ 893949 w 4781135"/>
              <a:gd name="connsiteY28" fmla="*/ 4953533 h 5143500"/>
              <a:gd name="connsiteX29" fmla="*/ 966000 w 4781135"/>
              <a:gd name="connsiteY29" fmla="*/ 4877990 h 5143500"/>
              <a:gd name="connsiteX30" fmla="*/ 891920 w 4781135"/>
              <a:gd name="connsiteY30" fmla="*/ 4802455 h 5143500"/>
              <a:gd name="connsiteX31" fmla="*/ 725443 w 4781135"/>
              <a:gd name="connsiteY31" fmla="*/ 4802455 h 5143500"/>
              <a:gd name="connsiteX32" fmla="*/ 667045 w 4781135"/>
              <a:gd name="connsiteY32" fmla="*/ 4812907 h 5143500"/>
              <a:gd name="connsiteX33" fmla="*/ 659777 w 4781135"/>
              <a:gd name="connsiteY33" fmla="*/ 4824531 h 5143500"/>
              <a:gd name="connsiteX34" fmla="*/ 659777 w 4781135"/>
              <a:gd name="connsiteY34" fmla="*/ 4944812 h 5143500"/>
              <a:gd name="connsiteX35" fmla="*/ 665593 w 4781135"/>
              <a:gd name="connsiteY35" fmla="*/ 4950628 h 5143500"/>
              <a:gd name="connsiteX36" fmla="*/ 691736 w 4781135"/>
              <a:gd name="connsiteY36" fmla="*/ 4950628 h 5143500"/>
              <a:gd name="connsiteX37" fmla="*/ 697552 w 4781135"/>
              <a:gd name="connsiteY37" fmla="*/ 4944812 h 5143500"/>
              <a:gd name="connsiteX38" fmla="*/ 697552 w 4781135"/>
              <a:gd name="connsiteY38" fmla="*/ 4847194 h 5143500"/>
              <a:gd name="connsiteX39" fmla="*/ 704522 w 4781135"/>
              <a:gd name="connsiteY39" fmla="*/ 4839636 h 5143500"/>
              <a:gd name="connsiteX40" fmla="*/ 726020 w 4781135"/>
              <a:gd name="connsiteY40" fmla="*/ 4837319 h 5143500"/>
              <a:gd name="connsiteX41" fmla="*/ 754202 w 4781135"/>
              <a:gd name="connsiteY41" fmla="*/ 4862009 h 5143500"/>
              <a:gd name="connsiteX42" fmla="*/ 754202 w 4781135"/>
              <a:gd name="connsiteY42" fmla="*/ 4944812 h 5143500"/>
              <a:gd name="connsiteX43" fmla="*/ 760018 w 4781135"/>
              <a:gd name="connsiteY43" fmla="*/ 4950628 h 5143500"/>
              <a:gd name="connsiteX44" fmla="*/ 786160 w 4781135"/>
              <a:gd name="connsiteY44" fmla="*/ 4950628 h 5143500"/>
              <a:gd name="connsiteX45" fmla="*/ 791976 w 4781135"/>
              <a:gd name="connsiteY45" fmla="*/ 4944812 h 5143500"/>
              <a:gd name="connsiteX46" fmla="*/ 791976 w 4781135"/>
              <a:gd name="connsiteY46" fmla="*/ 4857068 h 5143500"/>
              <a:gd name="connsiteX47" fmla="*/ 725443 w 4781135"/>
              <a:gd name="connsiteY47" fmla="*/ 4802455 h 5143500"/>
              <a:gd name="connsiteX48" fmla="*/ 559834 w 4781135"/>
              <a:gd name="connsiteY48" fmla="*/ 4802455 h 5143500"/>
              <a:gd name="connsiteX49" fmla="*/ 485166 w 4781135"/>
              <a:gd name="connsiteY49" fmla="*/ 4877990 h 5143500"/>
              <a:gd name="connsiteX50" fmla="*/ 559256 w 4781135"/>
              <a:gd name="connsiteY50" fmla="*/ 4953533 h 5143500"/>
              <a:gd name="connsiteX51" fmla="*/ 617068 w 4781135"/>
              <a:gd name="connsiteY51" fmla="*/ 4941908 h 5143500"/>
              <a:gd name="connsiteX52" fmla="*/ 624336 w 4781135"/>
              <a:gd name="connsiteY52" fmla="*/ 4930284 h 5143500"/>
              <a:gd name="connsiteX53" fmla="*/ 624336 w 4781135"/>
              <a:gd name="connsiteY53" fmla="*/ 4824821 h 5143500"/>
              <a:gd name="connsiteX54" fmla="*/ 617068 w 4781135"/>
              <a:gd name="connsiteY54" fmla="*/ 4813204 h 5143500"/>
              <a:gd name="connsiteX55" fmla="*/ 559834 w 4781135"/>
              <a:gd name="connsiteY55" fmla="*/ 4802455 h 5143500"/>
              <a:gd name="connsiteX56" fmla="*/ 398011 w 4781135"/>
              <a:gd name="connsiteY56" fmla="*/ 4801292 h 5143500"/>
              <a:gd name="connsiteX57" fmla="*/ 334092 w 4781135"/>
              <a:gd name="connsiteY57" fmla="*/ 4853587 h 5143500"/>
              <a:gd name="connsiteX58" fmla="*/ 427643 w 4781135"/>
              <a:gd name="connsiteY58" fmla="*/ 4934063 h 5143500"/>
              <a:gd name="connsiteX59" fmla="*/ 425903 w 4781135"/>
              <a:gd name="connsiteY59" fmla="*/ 4944812 h 5143500"/>
              <a:gd name="connsiteX60" fmla="*/ 425613 w 4781135"/>
              <a:gd name="connsiteY60" fmla="*/ 4946561 h 5143500"/>
              <a:gd name="connsiteX61" fmla="*/ 429969 w 4781135"/>
              <a:gd name="connsiteY61" fmla="*/ 4950628 h 5143500"/>
              <a:gd name="connsiteX62" fmla="*/ 456121 w 4781135"/>
              <a:gd name="connsiteY62" fmla="*/ 4950628 h 5143500"/>
              <a:gd name="connsiteX63" fmla="*/ 463668 w 4781135"/>
              <a:gd name="connsiteY63" fmla="*/ 4944812 h 5143500"/>
              <a:gd name="connsiteX64" fmla="*/ 465994 w 4781135"/>
              <a:gd name="connsiteY64" fmla="*/ 4928255 h 5143500"/>
              <a:gd name="connsiteX65" fmla="*/ 372445 w 4781135"/>
              <a:gd name="connsiteY65" fmla="*/ 4850972 h 5143500"/>
              <a:gd name="connsiteX66" fmla="*/ 396847 w 4781135"/>
              <a:gd name="connsiteY66" fmla="*/ 4836444 h 5143500"/>
              <a:gd name="connsiteX67" fmla="*/ 440718 w 4781135"/>
              <a:gd name="connsiteY67" fmla="*/ 4849520 h 5143500"/>
              <a:gd name="connsiteX68" fmla="*/ 445074 w 4781135"/>
              <a:gd name="connsiteY68" fmla="*/ 4850684 h 5143500"/>
              <a:gd name="connsiteX69" fmla="*/ 451467 w 4781135"/>
              <a:gd name="connsiteY69" fmla="*/ 4846616 h 5143500"/>
              <a:gd name="connsiteX70" fmla="*/ 460476 w 4781135"/>
              <a:gd name="connsiteY70" fmla="*/ 4827435 h 5143500"/>
              <a:gd name="connsiteX71" fmla="*/ 461639 w 4781135"/>
              <a:gd name="connsiteY71" fmla="*/ 4822502 h 5143500"/>
              <a:gd name="connsiteX72" fmla="*/ 458150 w 4781135"/>
              <a:gd name="connsiteY72" fmla="*/ 4816686 h 5143500"/>
              <a:gd name="connsiteX73" fmla="*/ 398011 w 4781135"/>
              <a:gd name="connsiteY73" fmla="*/ 4801292 h 5143500"/>
              <a:gd name="connsiteX74" fmla="*/ 1053743 w 4781135"/>
              <a:gd name="connsiteY74" fmla="*/ 4747249 h 5143500"/>
              <a:gd name="connsiteX75" fmla="*/ 994181 w 4781135"/>
              <a:gd name="connsiteY75" fmla="*/ 4808264 h 5143500"/>
              <a:gd name="connsiteX76" fmla="*/ 994181 w 4781135"/>
              <a:gd name="connsiteY76" fmla="*/ 4944812 h 5143500"/>
              <a:gd name="connsiteX77" fmla="*/ 999997 w 4781135"/>
              <a:gd name="connsiteY77" fmla="*/ 4950628 h 5143500"/>
              <a:gd name="connsiteX78" fmla="*/ 1025851 w 4781135"/>
              <a:gd name="connsiteY78" fmla="*/ 4950628 h 5143500"/>
              <a:gd name="connsiteX79" fmla="*/ 1031659 w 4781135"/>
              <a:gd name="connsiteY79" fmla="*/ 4944812 h 5143500"/>
              <a:gd name="connsiteX80" fmla="*/ 1031659 w 4781135"/>
              <a:gd name="connsiteY80" fmla="*/ 4837319 h 5143500"/>
              <a:gd name="connsiteX81" fmla="*/ 1068558 w 4781135"/>
              <a:gd name="connsiteY81" fmla="*/ 4837319 h 5143500"/>
              <a:gd name="connsiteX82" fmla="*/ 1074366 w 4781135"/>
              <a:gd name="connsiteY82" fmla="*/ 4831502 h 5143500"/>
              <a:gd name="connsiteX83" fmla="*/ 1074366 w 4781135"/>
              <a:gd name="connsiteY83" fmla="*/ 4811456 h 5143500"/>
              <a:gd name="connsiteX84" fmla="*/ 1068558 w 4781135"/>
              <a:gd name="connsiteY84" fmla="*/ 4805359 h 5143500"/>
              <a:gd name="connsiteX85" fmla="*/ 1031659 w 4781135"/>
              <a:gd name="connsiteY85" fmla="*/ 4805359 h 5143500"/>
              <a:gd name="connsiteX86" fmla="*/ 1031659 w 4781135"/>
              <a:gd name="connsiteY86" fmla="*/ 4802158 h 5143500"/>
              <a:gd name="connsiteX87" fmla="*/ 1054617 w 4781135"/>
              <a:gd name="connsiteY87" fmla="*/ 4778045 h 5143500"/>
              <a:gd name="connsiteX88" fmla="*/ 1068848 w 4781135"/>
              <a:gd name="connsiteY88" fmla="*/ 4779497 h 5143500"/>
              <a:gd name="connsiteX89" fmla="*/ 1074366 w 4781135"/>
              <a:gd name="connsiteY89" fmla="*/ 4773977 h 5143500"/>
              <a:gd name="connsiteX90" fmla="*/ 1077278 w 4781135"/>
              <a:gd name="connsiteY90" fmla="*/ 4758872 h 5143500"/>
              <a:gd name="connsiteX91" fmla="*/ 1077856 w 4781135"/>
              <a:gd name="connsiteY91" fmla="*/ 4755094 h 5143500"/>
              <a:gd name="connsiteX92" fmla="*/ 1072048 w 4781135"/>
              <a:gd name="connsiteY92" fmla="*/ 4749285 h 5143500"/>
              <a:gd name="connsiteX93" fmla="*/ 1053743 w 4781135"/>
              <a:gd name="connsiteY93" fmla="*/ 4747249 h 5143500"/>
              <a:gd name="connsiteX94" fmla="*/ 1115151 w 4781135"/>
              <a:gd name="connsiteY94" fmla="*/ 4747131 h 5143500"/>
              <a:gd name="connsiteX95" fmla="*/ 1095104 w 4781135"/>
              <a:gd name="connsiteY95" fmla="*/ 4767478 h 5143500"/>
              <a:gd name="connsiteX96" fmla="*/ 1116017 w 4781135"/>
              <a:gd name="connsiteY96" fmla="*/ 4787818 h 5143500"/>
              <a:gd name="connsiteX97" fmla="*/ 1136065 w 4781135"/>
              <a:gd name="connsiteY97" fmla="*/ 4767481 h 5143500"/>
              <a:gd name="connsiteX98" fmla="*/ 1115151 w 4781135"/>
              <a:gd name="connsiteY98" fmla="*/ 4747131 h 5143500"/>
              <a:gd name="connsiteX99" fmla="*/ 0 w 4781135"/>
              <a:gd name="connsiteY99" fmla="*/ 0 h 5143500"/>
              <a:gd name="connsiteX100" fmla="*/ 3673235 w 4781135"/>
              <a:gd name="connsiteY100" fmla="*/ 0 h 5143500"/>
              <a:gd name="connsiteX101" fmla="*/ 3843349 w 4781135"/>
              <a:gd name="connsiteY101" fmla="*/ 145970 h 5143500"/>
              <a:gd name="connsiteX102" fmla="*/ 4781135 w 4781135"/>
              <a:gd name="connsiteY102" fmla="*/ 2622891 h 5143500"/>
              <a:gd name="connsiteX103" fmla="*/ 3861453 w 4781135"/>
              <a:gd name="connsiteY103" fmla="*/ 5081299 h 5143500"/>
              <a:gd name="connsiteX104" fmla="*/ 3792118 w 4781135"/>
              <a:gd name="connsiteY104" fmla="*/ 5143500 h 5143500"/>
              <a:gd name="connsiteX105" fmla="*/ 0 w 4781135"/>
              <a:gd name="connsiteY10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781135" h="5143500">
                <a:moveTo>
                  <a:pt x="351363" y="4913481"/>
                </a:moveTo>
                <a:cubicBezTo>
                  <a:pt x="339456" y="4913486"/>
                  <a:pt x="331612" y="4921037"/>
                  <a:pt x="331613" y="4933530"/>
                </a:cubicBezTo>
                <a:cubicBezTo>
                  <a:pt x="331608" y="4945734"/>
                  <a:pt x="339456" y="4953580"/>
                  <a:pt x="352237" y="4953582"/>
                </a:cubicBezTo>
                <a:cubicBezTo>
                  <a:pt x="364153" y="4953577"/>
                  <a:pt x="371990" y="4945737"/>
                  <a:pt x="371987" y="4933533"/>
                </a:cubicBezTo>
                <a:cubicBezTo>
                  <a:pt x="371995" y="4921039"/>
                  <a:pt x="364153" y="4913482"/>
                  <a:pt x="351363" y="4913481"/>
                </a:cubicBezTo>
                <a:close/>
                <a:moveTo>
                  <a:pt x="891920" y="4837319"/>
                </a:moveTo>
                <a:cubicBezTo>
                  <a:pt x="913418" y="4837319"/>
                  <a:pt x="927648" y="4851260"/>
                  <a:pt x="927648" y="4877990"/>
                </a:cubicBezTo>
                <a:cubicBezTo>
                  <a:pt x="927648" y="4904719"/>
                  <a:pt x="913418" y="4918669"/>
                  <a:pt x="893949" y="4918669"/>
                </a:cubicBezTo>
                <a:cubicBezTo>
                  <a:pt x="872451" y="4918669"/>
                  <a:pt x="858212" y="4904719"/>
                  <a:pt x="858212" y="4877990"/>
                </a:cubicBezTo>
                <a:cubicBezTo>
                  <a:pt x="858212" y="4851260"/>
                  <a:pt x="872451" y="4837319"/>
                  <a:pt x="891920" y="4837319"/>
                </a:cubicBezTo>
                <a:close/>
                <a:moveTo>
                  <a:pt x="559545" y="4837319"/>
                </a:moveTo>
                <a:cubicBezTo>
                  <a:pt x="567390" y="4837319"/>
                  <a:pt x="572909" y="4838184"/>
                  <a:pt x="579303" y="4839934"/>
                </a:cubicBezTo>
                <a:cubicBezTo>
                  <a:pt x="584244" y="4841386"/>
                  <a:pt x="586562" y="4843414"/>
                  <a:pt x="586562" y="4847771"/>
                </a:cubicBezTo>
                <a:lnTo>
                  <a:pt x="586562" y="4908209"/>
                </a:lnTo>
                <a:cubicBezTo>
                  <a:pt x="586562" y="4912564"/>
                  <a:pt x="584244" y="4914601"/>
                  <a:pt x="579303" y="4916053"/>
                </a:cubicBezTo>
                <a:cubicBezTo>
                  <a:pt x="572909" y="4917794"/>
                  <a:pt x="567390" y="4918669"/>
                  <a:pt x="559545" y="4918669"/>
                </a:cubicBezTo>
                <a:cubicBezTo>
                  <a:pt x="540950" y="4918669"/>
                  <a:pt x="523519" y="4907623"/>
                  <a:pt x="523519" y="4877990"/>
                </a:cubicBezTo>
                <a:cubicBezTo>
                  <a:pt x="523519" y="4848356"/>
                  <a:pt x="540950" y="4837319"/>
                  <a:pt x="559545" y="4837319"/>
                </a:cubicBezTo>
                <a:close/>
                <a:moveTo>
                  <a:pt x="1101680" y="4805359"/>
                </a:moveTo>
                <a:cubicBezTo>
                  <a:pt x="1098191" y="4805359"/>
                  <a:pt x="1095864" y="4807677"/>
                  <a:pt x="1095864" y="4811167"/>
                </a:cubicBezTo>
                <a:lnTo>
                  <a:pt x="1095864" y="4944812"/>
                </a:lnTo>
                <a:cubicBezTo>
                  <a:pt x="1095864" y="4948301"/>
                  <a:pt x="1098191" y="4950628"/>
                  <a:pt x="1101680" y="4950628"/>
                </a:cubicBezTo>
                <a:lnTo>
                  <a:pt x="1127823" y="4950628"/>
                </a:lnTo>
                <a:cubicBezTo>
                  <a:pt x="1131313" y="4950628"/>
                  <a:pt x="1133640" y="4948301"/>
                  <a:pt x="1133640" y="4944812"/>
                </a:cubicBezTo>
                <a:lnTo>
                  <a:pt x="1133640" y="4811167"/>
                </a:lnTo>
                <a:cubicBezTo>
                  <a:pt x="1133640" y="4807677"/>
                  <a:pt x="1131313" y="4805359"/>
                  <a:pt x="1127823" y="4805359"/>
                </a:cubicBezTo>
                <a:close/>
                <a:moveTo>
                  <a:pt x="891920" y="4802455"/>
                </a:moveTo>
                <a:cubicBezTo>
                  <a:pt x="848337" y="4802455"/>
                  <a:pt x="819859" y="4834118"/>
                  <a:pt x="819859" y="4877990"/>
                </a:cubicBezTo>
                <a:cubicBezTo>
                  <a:pt x="819859" y="4921862"/>
                  <a:pt x="848337" y="4953533"/>
                  <a:pt x="893949" y="4953533"/>
                </a:cubicBezTo>
                <a:cubicBezTo>
                  <a:pt x="937531" y="4953533"/>
                  <a:pt x="966000" y="4921862"/>
                  <a:pt x="966000" y="4877990"/>
                </a:cubicBezTo>
                <a:cubicBezTo>
                  <a:pt x="966000" y="4834118"/>
                  <a:pt x="937531" y="4802455"/>
                  <a:pt x="891920" y="4802455"/>
                </a:cubicBezTo>
                <a:close/>
                <a:moveTo>
                  <a:pt x="725443" y="4802455"/>
                </a:moveTo>
                <a:cubicBezTo>
                  <a:pt x="708301" y="4802455"/>
                  <a:pt x="688255" y="4805359"/>
                  <a:pt x="667045" y="4812907"/>
                </a:cubicBezTo>
                <a:cubicBezTo>
                  <a:pt x="662977" y="4814359"/>
                  <a:pt x="659777" y="4817849"/>
                  <a:pt x="659777" y="4824531"/>
                </a:cubicBezTo>
                <a:lnTo>
                  <a:pt x="659777" y="4944812"/>
                </a:lnTo>
                <a:cubicBezTo>
                  <a:pt x="659777" y="4948301"/>
                  <a:pt x="662103" y="4950628"/>
                  <a:pt x="665593" y="4950628"/>
                </a:cubicBezTo>
                <a:lnTo>
                  <a:pt x="691736" y="4950628"/>
                </a:lnTo>
                <a:cubicBezTo>
                  <a:pt x="695225" y="4950628"/>
                  <a:pt x="697552" y="4948301"/>
                  <a:pt x="697552" y="4944812"/>
                </a:cubicBezTo>
                <a:lnTo>
                  <a:pt x="697552" y="4847194"/>
                </a:lnTo>
                <a:cubicBezTo>
                  <a:pt x="697552" y="4842838"/>
                  <a:pt x="699870" y="4840800"/>
                  <a:pt x="704522" y="4839636"/>
                </a:cubicBezTo>
                <a:cubicBezTo>
                  <a:pt x="712079" y="4837896"/>
                  <a:pt x="717012" y="4837319"/>
                  <a:pt x="726020" y="4837319"/>
                </a:cubicBezTo>
                <a:cubicBezTo>
                  <a:pt x="741711" y="4837319"/>
                  <a:pt x="754202" y="4844578"/>
                  <a:pt x="754202" y="4862009"/>
                </a:cubicBezTo>
                <a:lnTo>
                  <a:pt x="754202" y="4944812"/>
                </a:lnTo>
                <a:cubicBezTo>
                  <a:pt x="754202" y="4948301"/>
                  <a:pt x="756528" y="4950628"/>
                  <a:pt x="760018" y="4950628"/>
                </a:cubicBezTo>
                <a:lnTo>
                  <a:pt x="786160" y="4950628"/>
                </a:lnTo>
                <a:cubicBezTo>
                  <a:pt x="789650" y="4950628"/>
                  <a:pt x="791976" y="4948301"/>
                  <a:pt x="791976" y="4944812"/>
                </a:cubicBezTo>
                <a:lnTo>
                  <a:pt x="791976" y="4857068"/>
                </a:lnTo>
                <a:cubicBezTo>
                  <a:pt x="791976" y="4821627"/>
                  <a:pt x="770181" y="4802455"/>
                  <a:pt x="725443" y="4802455"/>
                </a:cubicBezTo>
                <a:close/>
                <a:moveTo>
                  <a:pt x="559834" y="4802455"/>
                </a:moveTo>
                <a:cubicBezTo>
                  <a:pt x="515971" y="4802455"/>
                  <a:pt x="485166" y="4831799"/>
                  <a:pt x="485166" y="4877990"/>
                </a:cubicBezTo>
                <a:cubicBezTo>
                  <a:pt x="485166" y="4924766"/>
                  <a:pt x="511896" y="4953533"/>
                  <a:pt x="559256" y="4953533"/>
                </a:cubicBezTo>
                <a:cubicBezTo>
                  <a:pt x="578427" y="4953533"/>
                  <a:pt x="597022" y="4950331"/>
                  <a:pt x="617068" y="4941908"/>
                </a:cubicBezTo>
                <a:cubicBezTo>
                  <a:pt x="621722" y="4939879"/>
                  <a:pt x="624336" y="4936678"/>
                  <a:pt x="624336" y="4930284"/>
                </a:cubicBezTo>
                <a:lnTo>
                  <a:pt x="624336" y="4824821"/>
                </a:lnTo>
                <a:cubicBezTo>
                  <a:pt x="624336" y="4818138"/>
                  <a:pt x="621722" y="4814946"/>
                  <a:pt x="617068" y="4813204"/>
                </a:cubicBezTo>
                <a:cubicBezTo>
                  <a:pt x="597897" y="4805936"/>
                  <a:pt x="579879" y="4802455"/>
                  <a:pt x="559834" y="4802455"/>
                </a:cubicBezTo>
                <a:close/>
                <a:moveTo>
                  <a:pt x="398011" y="4801292"/>
                </a:moveTo>
                <a:cubicBezTo>
                  <a:pt x="359080" y="4801292"/>
                  <a:pt x="334092" y="4822205"/>
                  <a:pt x="334092" y="4853587"/>
                </a:cubicBezTo>
                <a:cubicBezTo>
                  <a:pt x="334092" y="4915179"/>
                  <a:pt x="427643" y="4891337"/>
                  <a:pt x="427643" y="4934063"/>
                </a:cubicBezTo>
                <a:cubicBezTo>
                  <a:pt x="427643" y="4938419"/>
                  <a:pt x="427065" y="4941033"/>
                  <a:pt x="425903" y="4944812"/>
                </a:cubicBezTo>
                <a:cubicBezTo>
                  <a:pt x="425613" y="4945398"/>
                  <a:pt x="425613" y="4945975"/>
                  <a:pt x="425613" y="4946561"/>
                </a:cubicBezTo>
                <a:cubicBezTo>
                  <a:pt x="425613" y="4948879"/>
                  <a:pt x="427065" y="4950628"/>
                  <a:pt x="429969" y="4950628"/>
                </a:cubicBezTo>
                <a:lnTo>
                  <a:pt x="456121" y="4950628"/>
                </a:lnTo>
                <a:cubicBezTo>
                  <a:pt x="460476" y="4950628"/>
                  <a:pt x="462216" y="4949176"/>
                  <a:pt x="463668" y="4944812"/>
                </a:cubicBezTo>
                <a:cubicBezTo>
                  <a:pt x="465418" y="4939879"/>
                  <a:pt x="465994" y="4933196"/>
                  <a:pt x="465994" y="4928255"/>
                </a:cubicBezTo>
                <a:cubicBezTo>
                  <a:pt x="465994" y="4862299"/>
                  <a:pt x="372445" y="4878177"/>
                  <a:pt x="372445" y="4850972"/>
                </a:cubicBezTo>
                <a:cubicBezTo>
                  <a:pt x="372445" y="4842074"/>
                  <a:pt x="381454" y="4836444"/>
                  <a:pt x="396847" y="4836444"/>
                </a:cubicBezTo>
                <a:cubicBezTo>
                  <a:pt x="411664" y="4836444"/>
                  <a:pt x="425903" y="4841386"/>
                  <a:pt x="440718" y="4849520"/>
                </a:cubicBezTo>
                <a:cubicBezTo>
                  <a:pt x="442170" y="4850386"/>
                  <a:pt x="443622" y="4850684"/>
                  <a:pt x="445074" y="4850684"/>
                </a:cubicBezTo>
                <a:cubicBezTo>
                  <a:pt x="447689" y="4850684"/>
                  <a:pt x="450305" y="4849231"/>
                  <a:pt x="451467" y="4846616"/>
                </a:cubicBezTo>
                <a:lnTo>
                  <a:pt x="460476" y="4827435"/>
                </a:lnTo>
                <a:cubicBezTo>
                  <a:pt x="461317" y="4825652"/>
                  <a:pt x="461639" y="4823954"/>
                  <a:pt x="461639" y="4822502"/>
                </a:cubicBezTo>
                <a:cubicBezTo>
                  <a:pt x="461639" y="4820176"/>
                  <a:pt x="460485" y="4817858"/>
                  <a:pt x="458150" y="4816686"/>
                </a:cubicBezTo>
                <a:cubicBezTo>
                  <a:pt x="440141" y="4806226"/>
                  <a:pt x="418635" y="4801292"/>
                  <a:pt x="398011" y="4801292"/>
                </a:cubicBezTo>
                <a:close/>
                <a:moveTo>
                  <a:pt x="1053743" y="4747249"/>
                </a:moveTo>
                <a:cubicBezTo>
                  <a:pt x="1017716" y="4747249"/>
                  <a:pt x="994181" y="4766420"/>
                  <a:pt x="994181" y="4808264"/>
                </a:cubicBezTo>
                <a:lnTo>
                  <a:pt x="994181" y="4944812"/>
                </a:lnTo>
                <a:cubicBezTo>
                  <a:pt x="994181" y="4948301"/>
                  <a:pt x="996508" y="4950628"/>
                  <a:pt x="999997" y="4950628"/>
                </a:cubicBezTo>
                <a:lnTo>
                  <a:pt x="1025851" y="4950628"/>
                </a:lnTo>
                <a:cubicBezTo>
                  <a:pt x="1029340" y="4950628"/>
                  <a:pt x="1031659" y="4948301"/>
                  <a:pt x="1031659" y="4944812"/>
                </a:cubicBezTo>
                <a:lnTo>
                  <a:pt x="1031659" y="4837319"/>
                </a:lnTo>
                <a:lnTo>
                  <a:pt x="1068558" y="4837319"/>
                </a:lnTo>
                <a:cubicBezTo>
                  <a:pt x="1072338" y="4837319"/>
                  <a:pt x="1074366" y="4834992"/>
                  <a:pt x="1074366" y="4831502"/>
                </a:cubicBezTo>
                <a:lnTo>
                  <a:pt x="1074366" y="4811456"/>
                </a:lnTo>
                <a:cubicBezTo>
                  <a:pt x="1074366" y="4807677"/>
                  <a:pt x="1072338" y="4805359"/>
                  <a:pt x="1068558" y="4805359"/>
                </a:cubicBezTo>
                <a:lnTo>
                  <a:pt x="1031659" y="4805359"/>
                </a:lnTo>
                <a:lnTo>
                  <a:pt x="1031659" y="4802158"/>
                </a:lnTo>
                <a:cubicBezTo>
                  <a:pt x="1031659" y="4786179"/>
                  <a:pt x="1038637" y="4778045"/>
                  <a:pt x="1054617" y="4778045"/>
                </a:cubicBezTo>
                <a:cubicBezTo>
                  <a:pt x="1060425" y="4778045"/>
                  <a:pt x="1066682" y="4779497"/>
                  <a:pt x="1068848" y="4779497"/>
                </a:cubicBezTo>
                <a:cubicBezTo>
                  <a:pt x="1072338" y="4779497"/>
                  <a:pt x="1073790" y="4777467"/>
                  <a:pt x="1074366" y="4773977"/>
                </a:cubicBezTo>
                <a:lnTo>
                  <a:pt x="1077278" y="4758872"/>
                </a:lnTo>
                <a:cubicBezTo>
                  <a:pt x="1077533" y="4757531"/>
                  <a:pt x="1077856" y="4756351"/>
                  <a:pt x="1077856" y="4755094"/>
                </a:cubicBezTo>
                <a:cubicBezTo>
                  <a:pt x="1077856" y="4751868"/>
                  <a:pt x="1076116" y="4750152"/>
                  <a:pt x="1072048" y="4749285"/>
                </a:cubicBezTo>
                <a:cubicBezTo>
                  <a:pt x="1066232" y="4747834"/>
                  <a:pt x="1059941" y="4747249"/>
                  <a:pt x="1053743" y="4747249"/>
                </a:cubicBezTo>
                <a:close/>
                <a:moveTo>
                  <a:pt x="1115151" y="4747131"/>
                </a:moveTo>
                <a:cubicBezTo>
                  <a:pt x="1102947" y="4747139"/>
                  <a:pt x="1095102" y="4754688"/>
                  <a:pt x="1095104" y="4767478"/>
                </a:cubicBezTo>
                <a:cubicBezTo>
                  <a:pt x="1095101" y="4779971"/>
                  <a:pt x="1102947" y="4787811"/>
                  <a:pt x="1116017" y="4787818"/>
                </a:cubicBezTo>
                <a:cubicBezTo>
                  <a:pt x="1127932" y="4787817"/>
                  <a:pt x="1136070" y="4779974"/>
                  <a:pt x="1136065" y="4767481"/>
                </a:cubicBezTo>
                <a:cubicBezTo>
                  <a:pt x="1136070" y="4754690"/>
                  <a:pt x="1127932" y="4747137"/>
                  <a:pt x="1115151" y="4747131"/>
                </a:cubicBezTo>
                <a:close/>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grpSp>
        <p:nvGrpSpPr>
          <p:cNvPr id="20" name="Logo">
            <a:extLst>
              <a:ext uri="{FF2B5EF4-FFF2-40B4-BE49-F238E27FC236}">
                <a16:creationId xmlns:a16="http://schemas.microsoft.com/office/drawing/2014/main" id="{41A6B5B5-03B8-49D6-8E7D-7234849CFE6E}"/>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21" name="Forme libre : forme 9">
              <a:extLst>
                <a:ext uri="{FF2B5EF4-FFF2-40B4-BE49-F238E27FC236}">
                  <a16:creationId xmlns:a16="http://schemas.microsoft.com/office/drawing/2014/main" id="{894C3BCE-0F75-41F2-8D95-D17AC0094E07}"/>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2" name="Forme libre : forme 10">
              <a:extLst>
                <a:ext uri="{FF2B5EF4-FFF2-40B4-BE49-F238E27FC236}">
                  <a16:creationId xmlns:a16="http://schemas.microsoft.com/office/drawing/2014/main" id="{3504E00F-BFEB-45F7-8ABF-8EDFD10A356B}"/>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3" name="Forme libre : forme 11">
              <a:extLst>
                <a:ext uri="{FF2B5EF4-FFF2-40B4-BE49-F238E27FC236}">
                  <a16:creationId xmlns:a16="http://schemas.microsoft.com/office/drawing/2014/main" id="{62970186-18A1-474A-9D38-2066088D8A0F}"/>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4" name="Date Placeholder 1">
            <a:extLst>
              <a:ext uri="{FF2B5EF4-FFF2-40B4-BE49-F238E27FC236}">
                <a16:creationId xmlns:a16="http://schemas.microsoft.com/office/drawing/2014/main" id="{69AFEF24-0BEA-D02D-E4D2-4D8AFC110057}"/>
              </a:ext>
            </a:extLst>
          </p:cNvPr>
          <p:cNvSpPr>
            <a:spLocks noGrp="1"/>
          </p:cNvSpPr>
          <p:nvPr>
            <p:ph type="dt" sz="half" idx="27"/>
          </p:nvPr>
        </p:nvSpPr>
        <p:spPr>
          <a:xfrm>
            <a:off x="6123600" y="4827335"/>
            <a:ext cx="1626918" cy="166629"/>
          </a:xfrm>
        </p:spPr>
        <p:txBody>
          <a:bodyPr/>
          <a:lstStyle>
            <a:lvl1pPr algn="ctr">
              <a:defRPr>
                <a:solidFill>
                  <a:schemeClr val="bg1"/>
                </a:solidFill>
              </a:defRPr>
            </a:lvl1pPr>
          </a:lstStyle>
          <a:p>
            <a:fld id="{DCC5EE58-6302-DE44-A8E5-0FBC46BA59F3}" type="datetime1">
              <a:rPr lang="en-US" smtClean="0"/>
              <a:t>6/26/24</a:t>
            </a:fld>
            <a:endParaRPr lang="en-US"/>
          </a:p>
        </p:txBody>
      </p:sp>
      <p:sp>
        <p:nvSpPr>
          <p:cNvPr id="7" name="Footer Placeholder 6">
            <a:extLst>
              <a:ext uri="{FF2B5EF4-FFF2-40B4-BE49-F238E27FC236}">
                <a16:creationId xmlns:a16="http://schemas.microsoft.com/office/drawing/2014/main" id="{F3159F82-FEBF-CB33-CF42-9624663A4D3E}"/>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1B99759-A147-3B99-D3B6-8D5E8AE7B6AD}"/>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2389754A-175B-F9CE-4CF6-4CF342BEE761}"/>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25E406-961F-80EA-68CE-96479EFA28DC}"/>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3" name="TextBox 2">
            <a:extLst>
              <a:ext uri="{FF2B5EF4-FFF2-40B4-BE49-F238E27FC236}">
                <a16:creationId xmlns:a16="http://schemas.microsoft.com/office/drawing/2014/main" id="{818D23CA-59B5-E03B-B414-042BC5991873}"/>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77122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next to Image">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D7BE9D92-8630-F8EE-F0F9-5B5BD22FE073}"/>
              </a:ext>
            </a:extLst>
          </p:cNvPr>
          <p:cNvSpPr>
            <a:spLocks noGrp="1"/>
          </p:cNvSpPr>
          <p:nvPr>
            <p:ph type="title"/>
          </p:nvPr>
        </p:nvSpPr>
        <p:spPr>
          <a:xfrm>
            <a:off x="5404951" y="1917962"/>
            <a:ext cx="3077548" cy="720000"/>
          </a:xfrm>
        </p:spPr>
        <p:txBody>
          <a:bodyPr vert="horz" lIns="0" tIns="0" rIns="0" bIns="0" rtlCol="0" anchor="b">
            <a:noAutofit/>
          </a:bodyPr>
          <a:lstStyle>
            <a:lvl1pPr>
              <a:defRPr lang="en-GB">
                <a:solidFill>
                  <a:schemeClr val="tx1"/>
                </a:solidFill>
              </a:defRPr>
            </a:lvl1pPr>
          </a:lstStyle>
          <a:p>
            <a:pPr marL="0" lvl="0" indent="0" algn="ctr">
              <a:lnSpc>
                <a:spcPct val="96000"/>
              </a:lnSpc>
              <a:spcBef>
                <a:spcPts val="0"/>
              </a:spcBef>
              <a:spcAft>
                <a:spcPts val="1000"/>
              </a:spcAft>
              <a:buFont typeface="Arial" panose="020B0604020202020204" pitchFamily="34" charset="0"/>
            </a:pPr>
            <a:r>
              <a:rPr lang="en-US"/>
              <a:t>Click to edit Master title style</a:t>
            </a:r>
            <a:endParaRPr lang="en-GB" dirty="0"/>
          </a:p>
        </p:txBody>
      </p:sp>
      <p:sp>
        <p:nvSpPr>
          <p:cNvPr id="25" name="Text placeholder 2">
            <a:extLst>
              <a:ext uri="{FF2B5EF4-FFF2-40B4-BE49-F238E27FC236}">
                <a16:creationId xmlns:a16="http://schemas.microsoft.com/office/drawing/2014/main" id="{EF5BFE2C-3893-4574-8E43-0A0678870930}"/>
              </a:ext>
            </a:extLst>
          </p:cNvPr>
          <p:cNvSpPr>
            <a:spLocks noGrp="1"/>
          </p:cNvSpPr>
          <p:nvPr>
            <p:ph type="body" sz="quarter" idx="27"/>
          </p:nvPr>
        </p:nvSpPr>
        <p:spPr>
          <a:xfrm>
            <a:off x="5404951" y="2617811"/>
            <a:ext cx="3077548" cy="403469"/>
          </a:xfrm>
        </p:spPr>
        <p:txBody>
          <a:bodyPr anchor="t">
            <a:noAutofit/>
          </a:bodyPr>
          <a:lstStyle>
            <a:lvl1pPr algn="ctr">
              <a:lnSpc>
                <a:spcPct val="96000"/>
              </a:lnSpc>
              <a:spcAft>
                <a:spcPts val="1000"/>
              </a:spcAft>
              <a:defRPr lang="en-US" sz="25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5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6" name="Text placeholder 3">
            <a:extLst>
              <a:ext uri="{FF2B5EF4-FFF2-40B4-BE49-F238E27FC236}">
                <a16:creationId xmlns:a16="http://schemas.microsoft.com/office/drawing/2014/main" id="{E331AD24-1AAB-440A-917D-3BB2B9658DC1}"/>
              </a:ext>
            </a:extLst>
          </p:cNvPr>
          <p:cNvSpPr>
            <a:spLocks noGrp="1"/>
          </p:cNvSpPr>
          <p:nvPr>
            <p:ph type="body" sz="quarter" idx="23"/>
          </p:nvPr>
        </p:nvSpPr>
        <p:spPr>
          <a:xfrm>
            <a:off x="5404951" y="3085124"/>
            <a:ext cx="3077548" cy="248433"/>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marL="278550" indent="0" algn="l">
              <a:lnSpc>
                <a:spcPct val="100000"/>
              </a:lnSpc>
              <a:buFont typeface="Arial" panose="020B0604020202020204" pitchFamily="34" charset="0"/>
              <a:buNone/>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Picture Placeholder 1">
            <a:extLst>
              <a:ext uri="{FF2B5EF4-FFF2-40B4-BE49-F238E27FC236}">
                <a16:creationId xmlns:a16="http://schemas.microsoft.com/office/drawing/2014/main" id="{5C5F3432-6FAD-4E94-8F10-E3A9F64580C5}"/>
              </a:ext>
            </a:extLst>
          </p:cNvPr>
          <p:cNvSpPr>
            <a:spLocks noGrp="1"/>
          </p:cNvSpPr>
          <p:nvPr>
            <p:ph type="pic" sz="quarter" idx="17"/>
          </p:nvPr>
        </p:nvSpPr>
        <p:spPr>
          <a:xfrm>
            <a:off x="0" y="0"/>
            <a:ext cx="4572000" cy="5143500"/>
          </a:xfrm>
          <a:custGeom>
            <a:avLst/>
            <a:gdLst>
              <a:gd name="connsiteX0" fmla="*/ 351364 w 4572000"/>
              <a:gd name="connsiteY0" fmla="*/ 4913481 h 5143500"/>
              <a:gd name="connsiteX1" fmla="*/ 331614 w 4572000"/>
              <a:gd name="connsiteY1" fmla="*/ 4933530 h 5143500"/>
              <a:gd name="connsiteX2" fmla="*/ 352238 w 4572000"/>
              <a:gd name="connsiteY2" fmla="*/ 4953582 h 5143500"/>
              <a:gd name="connsiteX3" fmla="*/ 371988 w 4572000"/>
              <a:gd name="connsiteY3" fmla="*/ 4933533 h 5143500"/>
              <a:gd name="connsiteX4" fmla="*/ 351364 w 4572000"/>
              <a:gd name="connsiteY4" fmla="*/ 4913481 h 5143500"/>
              <a:gd name="connsiteX5" fmla="*/ 892594 w 4572000"/>
              <a:gd name="connsiteY5" fmla="*/ 4837587 h 5143500"/>
              <a:gd name="connsiteX6" fmla="*/ 917847 w 4572000"/>
              <a:gd name="connsiteY6" fmla="*/ 4847631 h 5143500"/>
              <a:gd name="connsiteX7" fmla="*/ 927649 w 4572000"/>
              <a:gd name="connsiteY7" fmla="*/ 4877990 h 5143500"/>
              <a:gd name="connsiteX8" fmla="*/ 918101 w 4572000"/>
              <a:gd name="connsiteY8" fmla="*/ 4908353 h 5143500"/>
              <a:gd name="connsiteX9" fmla="*/ 894867 w 4572000"/>
              <a:gd name="connsiteY9" fmla="*/ 4918277 h 5143500"/>
              <a:gd name="connsiteX10" fmla="*/ 868934 w 4572000"/>
              <a:gd name="connsiteY10" fmla="*/ 4908080 h 5143500"/>
              <a:gd name="connsiteX11" fmla="*/ 859063 w 4572000"/>
              <a:gd name="connsiteY11" fmla="*/ 4877877 h 5143500"/>
              <a:gd name="connsiteX12" fmla="*/ 868679 w 4572000"/>
              <a:gd name="connsiteY12" fmla="*/ 4847677 h 5143500"/>
              <a:gd name="connsiteX13" fmla="*/ 559058 w 4572000"/>
              <a:gd name="connsiteY13" fmla="*/ 4837499 h 5143500"/>
              <a:gd name="connsiteX14" fmla="*/ 578337 w 4572000"/>
              <a:gd name="connsiteY14" fmla="*/ 4840021 h 5143500"/>
              <a:gd name="connsiteX15" fmla="*/ 585644 w 4572000"/>
              <a:gd name="connsiteY15" fmla="*/ 4847817 h 5143500"/>
              <a:gd name="connsiteX16" fmla="*/ 585644 w 4572000"/>
              <a:gd name="connsiteY16" fmla="*/ 4907937 h 5143500"/>
              <a:gd name="connsiteX17" fmla="*/ 578337 w 4572000"/>
              <a:gd name="connsiteY17" fmla="*/ 4915741 h 5143500"/>
              <a:gd name="connsiteX18" fmla="*/ 558606 w 4572000"/>
              <a:gd name="connsiteY18" fmla="*/ 4918322 h 5143500"/>
              <a:gd name="connsiteX19" fmla="*/ 534560 w 4572000"/>
              <a:gd name="connsiteY19" fmla="*/ 4909442 h 5143500"/>
              <a:gd name="connsiteX20" fmla="*/ 523520 w 4572000"/>
              <a:gd name="connsiteY20" fmla="*/ 4877990 h 5143500"/>
              <a:gd name="connsiteX21" fmla="*/ 534560 w 4572000"/>
              <a:gd name="connsiteY21" fmla="*/ 4846542 h 5143500"/>
              <a:gd name="connsiteX22" fmla="*/ 1101681 w 4572000"/>
              <a:gd name="connsiteY22" fmla="*/ 4805359 h 5143500"/>
              <a:gd name="connsiteX23" fmla="*/ 1095865 w 4572000"/>
              <a:gd name="connsiteY23" fmla="*/ 4811167 h 5143500"/>
              <a:gd name="connsiteX24" fmla="*/ 1095865 w 4572000"/>
              <a:gd name="connsiteY24" fmla="*/ 4944812 h 5143500"/>
              <a:gd name="connsiteX25" fmla="*/ 1101681 w 4572000"/>
              <a:gd name="connsiteY25" fmla="*/ 4950628 h 5143500"/>
              <a:gd name="connsiteX26" fmla="*/ 1127824 w 4572000"/>
              <a:gd name="connsiteY26" fmla="*/ 4950628 h 5143500"/>
              <a:gd name="connsiteX27" fmla="*/ 1128318 w 4572000"/>
              <a:gd name="connsiteY27" fmla="*/ 4950134 h 5143500"/>
              <a:gd name="connsiteX28" fmla="*/ 1130432 w 4572000"/>
              <a:gd name="connsiteY28" fmla="*/ 4950134 h 5143500"/>
              <a:gd name="connsiteX29" fmla="*/ 1136286 w 4572000"/>
              <a:gd name="connsiteY29" fmla="*/ 4944348 h 5143500"/>
              <a:gd name="connsiteX30" fmla="*/ 1136286 w 4572000"/>
              <a:gd name="connsiteY30" fmla="*/ 4811405 h 5143500"/>
              <a:gd name="connsiteX31" fmla="*/ 1130432 w 4572000"/>
              <a:gd name="connsiteY31" fmla="*/ 4805627 h 5143500"/>
              <a:gd name="connsiteX32" fmla="*/ 1128093 w 4572000"/>
              <a:gd name="connsiteY32" fmla="*/ 4805627 h 5143500"/>
              <a:gd name="connsiteX33" fmla="*/ 1127824 w 4572000"/>
              <a:gd name="connsiteY33" fmla="*/ 4805359 h 5143500"/>
              <a:gd name="connsiteX34" fmla="*/ 891921 w 4572000"/>
              <a:gd name="connsiteY34" fmla="*/ 4802455 h 5143500"/>
              <a:gd name="connsiteX35" fmla="*/ 819860 w 4572000"/>
              <a:gd name="connsiteY35" fmla="*/ 4877990 h 5143500"/>
              <a:gd name="connsiteX36" fmla="*/ 893950 w 4572000"/>
              <a:gd name="connsiteY36" fmla="*/ 4953533 h 5143500"/>
              <a:gd name="connsiteX37" fmla="*/ 923594 w 4572000"/>
              <a:gd name="connsiteY37" fmla="*/ 4947899 h 5143500"/>
              <a:gd name="connsiteX38" fmla="*/ 924072 w 4572000"/>
              <a:gd name="connsiteY38" fmla="*/ 4947569 h 5143500"/>
              <a:gd name="connsiteX39" fmla="*/ 924870 w 4572000"/>
              <a:gd name="connsiteY39" fmla="*/ 4947419 h 5143500"/>
              <a:gd name="connsiteX40" fmla="*/ 967554 w 4572000"/>
              <a:gd name="connsiteY40" fmla="*/ 4877877 h 5143500"/>
              <a:gd name="connsiteX41" fmla="*/ 924009 w 4572000"/>
              <a:gd name="connsiteY41" fmla="*/ 4808342 h 5143500"/>
              <a:gd name="connsiteX42" fmla="*/ 922788 w 4572000"/>
              <a:gd name="connsiteY42" fmla="*/ 4808122 h 5143500"/>
              <a:gd name="connsiteX43" fmla="*/ 922738 w 4572000"/>
              <a:gd name="connsiteY43" fmla="*/ 4808088 h 5143500"/>
              <a:gd name="connsiteX44" fmla="*/ 891921 w 4572000"/>
              <a:gd name="connsiteY44" fmla="*/ 4802455 h 5143500"/>
              <a:gd name="connsiteX45" fmla="*/ 725444 w 4572000"/>
              <a:gd name="connsiteY45" fmla="*/ 4802455 h 5143500"/>
              <a:gd name="connsiteX46" fmla="*/ 667046 w 4572000"/>
              <a:gd name="connsiteY46" fmla="*/ 4812907 h 5143500"/>
              <a:gd name="connsiteX47" fmla="*/ 666934 w 4572000"/>
              <a:gd name="connsiteY47" fmla="*/ 4813086 h 5143500"/>
              <a:gd name="connsiteX48" fmla="*/ 666651 w 4572000"/>
              <a:gd name="connsiteY48" fmla="*/ 4813136 h 5143500"/>
              <a:gd name="connsiteX49" fmla="*/ 659335 w 4572000"/>
              <a:gd name="connsiteY49" fmla="*/ 4824699 h 5143500"/>
              <a:gd name="connsiteX50" fmla="*/ 659335 w 4572000"/>
              <a:gd name="connsiteY50" fmla="*/ 4944348 h 5143500"/>
              <a:gd name="connsiteX51" fmla="*/ 659778 w 4572000"/>
              <a:gd name="connsiteY51" fmla="*/ 4944785 h 5143500"/>
              <a:gd name="connsiteX52" fmla="*/ 659778 w 4572000"/>
              <a:gd name="connsiteY52" fmla="*/ 4944812 h 5143500"/>
              <a:gd name="connsiteX53" fmla="*/ 665594 w 4572000"/>
              <a:gd name="connsiteY53" fmla="*/ 4950628 h 5143500"/>
              <a:gd name="connsiteX54" fmla="*/ 691737 w 4572000"/>
              <a:gd name="connsiteY54" fmla="*/ 4950628 h 5143500"/>
              <a:gd name="connsiteX55" fmla="*/ 697553 w 4572000"/>
              <a:gd name="connsiteY55" fmla="*/ 4944812 h 5143500"/>
              <a:gd name="connsiteX56" fmla="*/ 697553 w 4572000"/>
              <a:gd name="connsiteY56" fmla="*/ 4847194 h 5143500"/>
              <a:gd name="connsiteX57" fmla="*/ 704449 w 4572000"/>
              <a:gd name="connsiteY57" fmla="*/ 4839717 h 5143500"/>
              <a:gd name="connsiteX58" fmla="*/ 726010 w 4572000"/>
              <a:gd name="connsiteY58" fmla="*/ 4837419 h 5143500"/>
              <a:gd name="connsiteX59" fmla="*/ 746014 w 4572000"/>
              <a:gd name="connsiteY59" fmla="*/ 4843168 h 5143500"/>
              <a:gd name="connsiteX60" fmla="*/ 754203 w 4572000"/>
              <a:gd name="connsiteY60" fmla="*/ 4862009 h 5143500"/>
              <a:gd name="connsiteX61" fmla="*/ 754203 w 4572000"/>
              <a:gd name="connsiteY61" fmla="*/ 4944812 h 5143500"/>
              <a:gd name="connsiteX62" fmla="*/ 760019 w 4572000"/>
              <a:gd name="connsiteY62" fmla="*/ 4950628 h 5143500"/>
              <a:gd name="connsiteX63" fmla="*/ 786161 w 4572000"/>
              <a:gd name="connsiteY63" fmla="*/ 4950628 h 5143500"/>
              <a:gd name="connsiteX64" fmla="*/ 791977 w 4572000"/>
              <a:gd name="connsiteY64" fmla="*/ 4944812 h 5143500"/>
              <a:gd name="connsiteX65" fmla="*/ 791977 w 4572000"/>
              <a:gd name="connsiteY65" fmla="*/ 4944762 h 5143500"/>
              <a:gd name="connsiteX66" fmla="*/ 792396 w 4572000"/>
              <a:gd name="connsiteY66" fmla="*/ 4944348 h 5143500"/>
              <a:gd name="connsiteX67" fmla="*/ 792396 w 4572000"/>
              <a:gd name="connsiteY67" fmla="*/ 4857065 h 5143500"/>
              <a:gd name="connsiteX68" fmla="*/ 775798 w 4572000"/>
              <a:gd name="connsiteY68" fmla="*/ 4816682 h 5143500"/>
              <a:gd name="connsiteX69" fmla="*/ 775550 w 4572000"/>
              <a:gd name="connsiteY69" fmla="*/ 4816558 h 5143500"/>
              <a:gd name="connsiteX70" fmla="*/ 775487 w 4572000"/>
              <a:gd name="connsiteY70" fmla="*/ 4816471 h 5143500"/>
              <a:gd name="connsiteX71" fmla="*/ 725444 w 4572000"/>
              <a:gd name="connsiteY71" fmla="*/ 4802455 h 5143500"/>
              <a:gd name="connsiteX72" fmla="*/ 559835 w 4572000"/>
              <a:gd name="connsiteY72" fmla="*/ 4802455 h 5143500"/>
              <a:gd name="connsiteX73" fmla="*/ 529663 w 4572000"/>
              <a:gd name="connsiteY73" fmla="*/ 4807762 h 5143500"/>
              <a:gd name="connsiteX74" fmla="*/ 529596 w 4572000"/>
              <a:gd name="connsiteY74" fmla="*/ 4807805 h 5143500"/>
              <a:gd name="connsiteX75" fmla="*/ 528373 w 4572000"/>
              <a:gd name="connsiteY75" fmla="*/ 4808018 h 5143500"/>
              <a:gd name="connsiteX76" fmla="*/ 483587 w 4572000"/>
              <a:gd name="connsiteY76" fmla="*/ 4877877 h 5143500"/>
              <a:gd name="connsiteX77" fmla="*/ 526397 w 4572000"/>
              <a:gd name="connsiteY77" fmla="*/ 4947825 h 5143500"/>
              <a:gd name="connsiteX78" fmla="*/ 527143 w 4572000"/>
              <a:gd name="connsiteY78" fmla="*/ 4947947 h 5143500"/>
              <a:gd name="connsiteX79" fmla="*/ 527701 w 4572000"/>
              <a:gd name="connsiteY79" fmla="*/ 4948307 h 5143500"/>
              <a:gd name="connsiteX80" fmla="*/ 559257 w 4572000"/>
              <a:gd name="connsiteY80" fmla="*/ 4953533 h 5143500"/>
              <a:gd name="connsiteX81" fmla="*/ 617069 w 4572000"/>
              <a:gd name="connsiteY81" fmla="*/ 4941908 h 5143500"/>
              <a:gd name="connsiteX82" fmla="*/ 624338 w 4572000"/>
              <a:gd name="connsiteY82" fmla="*/ 4930284 h 5143500"/>
              <a:gd name="connsiteX83" fmla="*/ 624338 w 4572000"/>
              <a:gd name="connsiteY83" fmla="*/ 4824821 h 5143500"/>
              <a:gd name="connsiteX84" fmla="*/ 617069 w 4572000"/>
              <a:gd name="connsiteY84" fmla="*/ 4813204 h 5143500"/>
              <a:gd name="connsiteX85" fmla="*/ 559835 w 4572000"/>
              <a:gd name="connsiteY85" fmla="*/ 4802455 h 5143500"/>
              <a:gd name="connsiteX86" fmla="*/ 398012 w 4572000"/>
              <a:gd name="connsiteY86" fmla="*/ 4801292 h 5143500"/>
              <a:gd name="connsiteX87" fmla="*/ 396528 w 4572000"/>
              <a:gd name="connsiteY87" fmla="*/ 4801750 h 5143500"/>
              <a:gd name="connsiteX88" fmla="*/ 395863 w 4572000"/>
              <a:gd name="connsiteY88" fmla="*/ 4801582 h 5143500"/>
              <a:gd name="connsiteX89" fmla="*/ 331528 w 4572000"/>
              <a:gd name="connsiteY89" fmla="*/ 4853603 h 5143500"/>
              <a:gd name="connsiteX90" fmla="*/ 425688 w 4572000"/>
              <a:gd name="connsiteY90" fmla="*/ 4933656 h 5143500"/>
              <a:gd name="connsiteX91" fmla="*/ 423937 w 4572000"/>
              <a:gd name="connsiteY91" fmla="*/ 4944348 h 5143500"/>
              <a:gd name="connsiteX92" fmla="*/ 423646 w 4572000"/>
              <a:gd name="connsiteY92" fmla="*/ 4946089 h 5143500"/>
              <a:gd name="connsiteX93" fmla="*/ 428030 w 4572000"/>
              <a:gd name="connsiteY93" fmla="*/ 4950134 h 5143500"/>
              <a:gd name="connsiteX94" fmla="*/ 429441 w 4572000"/>
              <a:gd name="connsiteY94" fmla="*/ 4950134 h 5143500"/>
              <a:gd name="connsiteX95" fmla="*/ 429970 w 4572000"/>
              <a:gd name="connsiteY95" fmla="*/ 4950628 h 5143500"/>
              <a:gd name="connsiteX96" fmla="*/ 456122 w 4572000"/>
              <a:gd name="connsiteY96" fmla="*/ 4950628 h 5143500"/>
              <a:gd name="connsiteX97" fmla="*/ 463669 w 4572000"/>
              <a:gd name="connsiteY97" fmla="*/ 4944812 h 5143500"/>
              <a:gd name="connsiteX98" fmla="*/ 465995 w 4572000"/>
              <a:gd name="connsiteY98" fmla="*/ 4928255 h 5143500"/>
              <a:gd name="connsiteX99" fmla="*/ 372446 w 4572000"/>
              <a:gd name="connsiteY99" fmla="*/ 4850972 h 5143500"/>
              <a:gd name="connsiteX100" fmla="*/ 378875 w 4572000"/>
              <a:gd name="connsiteY100" fmla="*/ 4840371 h 5143500"/>
              <a:gd name="connsiteX101" fmla="*/ 395405 w 4572000"/>
              <a:gd name="connsiteY101" fmla="*/ 4836760 h 5143500"/>
              <a:gd name="connsiteX102" fmla="*/ 438849 w 4572000"/>
              <a:gd name="connsiteY102" fmla="*/ 4849557 h 5143500"/>
              <a:gd name="connsiteX103" fmla="*/ 443233 w 4572000"/>
              <a:gd name="connsiteY103" fmla="*/ 4850714 h 5143500"/>
              <a:gd name="connsiteX104" fmla="*/ 443816 w 4572000"/>
              <a:gd name="connsiteY104" fmla="*/ 4850348 h 5143500"/>
              <a:gd name="connsiteX105" fmla="*/ 445075 w 4572000"/>
              <a:gd name="connsiteY105" fmla="*/ 4850684 h 5143500"/>
              <a:gd name="connsiteX106" fmla="*/ 451468 w 4572000"/>
              <a:gd name="connsiteY106" fmla="*/ 4846616 h 5143500"/>
              <a:gd name="connsiteX107" fmla="*/ 460477 w 4572000"/>
              <a:gd name="connsiteY107" fmla="*/ 4827435 h 5143500"/>
              <a:gd name="connsiteX108" fmla="*/ 461640 w 4572000"/>
              <a:gd name="connsiteY108" fmla="*/ 4822502 h 5143500"/>
              <a:gd name="connsiteX109" fmla="*/ 458151 w 4572000"/>
              <a:gd name="connsiteY109" fmla="*/ 4816686 h 5143500"/>
              <a:gd name="connsiteX110" fmla="*/ 398012 w 4572000"/>
              <a:gd name="connsiteY110" fmla="*/ 4801292 h 5143500"/>
              <a:gd name="connsiteX111" fmla="*/ 1053744 w 4572000"/>
              <a:gd name="connsiteY111" fmla="*/ 4747249 h 5143500"/>
              <a:gd name="connsiteX112" fmla="*/ 994182 w 4572000"/>
              <a:gd name="connsiteY112" fmla="*/ 4808264 h 5143500"/>
              <a:gd name="connsiteX113" fmla="*/ 994182 w 4572000"/>
              <a:gd name="connsiteY113" fmla="*/ 4944812 h 5143500"/>
              <a:gd name="connsiteX114" fmla="*/ 999998 w 4572000"/>
              <a:gd name="connsiteY114" fmla="*/ 4950628 h 5143500"/>
              <a:gd name="connsiteX115" fmla="*/ 1025852 w 4572000"/>
              <a:gd name="connsiteY115" fmla="*/ 4950628 h 5143500"/>
              <a:gd name="connsiteX116" fmla="*/ 1026345 w 4572000"/>
              <a:gd name="connsiteY116" fmla="*/ 4950134 h 5143500"/>
              <a:gd name="connsiteX117" fmla="*/ 1027795 w 4572000"/>
              <a:gd name="connsiteY117" fmla="*/ 4950134 h 5143500"/>
              <a:gd name="connsiteX118" fmla="*/ 1033640 w 4572000"/>
              <a:gd name="connsiteY118" fmla="*/ 4944348 h 5143500"/>
              <a:gd name="connsiteX119" fmla="*/ 1033640 w 4572000"/>
              <a:gd name="connsiteY119" fmla="*/ 4837419 h 5143500"/>
              <a:gd name="connsiteX120" fmla="*/ 1070781 w 4572000"/>
              <a:gd name="connsiteY120" fmla="*/ 4837419 h 5143500"/>
              <a:gd name="connsiteX121" fmla="*/ 1076626 w 4572000"/>
              <a:gd name="connsiteY121" fmla="*/ 4831634 h 5143500"/>
              <a:gd name="connsiteX122" fmla="*/ 1076626 w 4572000"/>
              <a:gd name="connsiteY122" fmla="*/ 4811692 h 5143500"/>
              <a:gd name="connsiteX123" fmla="*/ 1070781 w 4572000"/>
              <a:gd name="connsiteY123" fmla="*/ 4805627 h 5143500"/>
              <a:gd name="connsiteX124" fmla="*/ 1068815 w 4572000"/>
              <a:gd name="connsiteY124" fmla="*/ 4805627 h 5143500"/>
              <a:gd name="connsiteX125" fmla="*/ 1068560 w 4572000"/>
              <a:gd name="connsiteY125" fmla="*/ 4805359 h 5143500"/>
              <a:gd name="connsiteX126" fmla="*/ 1033640 w 4572000"/>
              <a:gd name="connsiteY126" fmla="*/ 4805359 h 5143500"/>
              <a:gd name="connsiteX127" fmla="*/ 1033640 w 4572000"/>
              <a:gd name="connsiteY127" fmla="*/ 4802443 h 5143500"/>
              <a:gd name="connsiteX128" fmla="*/ 1056749 w 4572000"/>
              <a:gd name="connsiteY128" fmla="*/ 4778457 h 5143500"/>
              <a:gd name="connsiteX129" fmla="*/ 1071072 w 4572000"/>
              <a:gd name="connsiteY129" fmla="*/ 4779901 h 5143500"/>
              <a:gd name="connsiteX130" fmla="*/ 1076626 w 4572000"/>
              <a:gd name="connsiteY130" fmla="*/ 4774411 h 5143500"/>
              <a:gd name="connsiteX131" fmla="*/ 1079557 w 4572000"/>
              <a:gd name="connsiteY131" fmla="*/ 4759385 h 5143500"/>
              <a:gd name="connsiteX132" fmla="*/ 1080138 w 4572000"/>
              <a:gd name="connsiteY132" fmla="*/ 4755627 h 5143500"/>
              <a:gd name="connsiteX133" fmla="*/ 1074293 w 4572000"/>
              <a:gd name="connsiteY133" fmla="*/ 4749848 h 5143500"/>
              <a:gd name="connsiteX134" fmla="*/ 1072405 w 4572000"/>
              <a:gd name="connsiteY134" fmla="*/ 4749641 h 5143500"/>
              <a:gd name="connsiteX135" fmla="*/ 1072049 w 4572000"/>
              <a:gd name="connsiteY135" fmla="*/ 4749285 h 5143500"/>
              <a:gd name="connsiteX136" fmla="*/ 1053744 w 4572000"/>
              <a:gd name="connsiteY136" fmla="*/ 4747249 h 5143500"/>
              <a:gd name="connsiteX137" fmla="*/ 1115152 w 4572000"/>
              <a:gd name="connsiteY137" fmla="*/ 4747131 h 5143500"/>
              <a:gd name="connsiteX138" fmla="*/ 1095105 w 4572000"/>
              <a:gd name="connsiteY138" fmla="*/ 4767478 h 5143500"/>
              <a:gd name="connsiteX139" fmla="*/ 1116018 w 4572000"/>
              <a:gd name="connsiteY139" fmla="*/ 4787818 h 5143500"/>
              <a:gd name="connsiteX140" fmla="*/ 1136066 w 4572000"/>
              <a:gd name="connsiteY140" fmla="*/ 4767481 h 5143500"/>
              <a:gd name="connsiteX141" fmla="*/ 1115152 w 4572000"/>
              <a:gd name="connsiteY141" fmla="*/ 4747131 h 5143500"/>
              <a:gd name="connsiteX142" fmla="*/ 0 w 4572000"/>
              <a:gd name="connsiteY142" fmla="*/ 0 h 5143500"/>
              <a:gd name="connsiteX143" fmla="*/ 4572000 w 4572000"/>
              <a:gd name="connsiteY143" fmla="*/ 0 h 5143500"/>
              <a:gd name="connsiteX144" fmla="*/ 4572000 w 4572000"/>
              <a:gd name="connsiteY144" fmla="*/ 5143500 h 5143500"/>
              <a:gd name="connsiteX145" fmla="*/ 0 w 4572000"/>
              <a:gd name="connsiteY145"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572000" h="5143500">
                <a:moveTo>
                  <a:pt x="351364" y="4913481"/>
                </a:moveTo>
                <a:cubicBezTo>
                  <a:pt x="339457" y="4913486"/>
                  <a:pt x="331613" y="4921037"/>
                  <a:pt x="331614" y="4933530"/>
                </a:cubicBezTo>
                <a:cubicBezTo>
                  <a:pt x="331609" y="4945734"/>
                  <a:pt x="339457" y="4953580"/>
                  <a:pt x="352238" y="4953582"/>
                </a:cubicBezTo>
                <a:cubicBezTo>
                  <a:pt x="364154" y="4953577"/>
                  <a:pt x="371991" y="4945737"/>
                  <a:pt x="371988" y="4933533"/>
                </a:cubicBezTo>
                <a:cubicBezTo>
                  <a:pt x="371996" y="4921039"/>
                  <a:pt x="364154" y="4913482"/>
                  <a:pt x="351364" y="4913481"/>
                </a:cubicBezTo>
                <a:close/>
                <a:moveTo>
                  <a:pt x="892594" y="4837587"/>
                </a:moveTo>
                <a:lnTo>
                  <a:pt x="917847" y="4847631"/>
                </a:lnTo>
                <a:cubicBezTo>
                  <a:pt x="924092" y="4854457"/>
                  <a:pt x="927649" y="4864625"/>
                  <a:pt x="927649" y="4877990"/>
                </a:cubicBezTo>
                <a:cubicBezTo>
                  <a:pt x="927649" y="4891355"/>
                  <a:pt x="924092" y="4901524"/>
                  <a:pt x="918101" y="4908353"/>
                </a:cubicBezTo>
                <a:lnTo>
                  <a:pt x="894867" y="4918277"/>
                </a:lnTo>
                <a:lnTo>
                  <a:pt x="868934" y="4908080"/>
                </a:lnTo>
                <a:cubicBezTo>
                  <a:pt x="862646" y="4901288"/>
                  <a:pt x="859063" y="4891172"/>
                  <a:pt x="859063" y="4877877"/>
                </a:cubicBezTo>
                <a:cubicBezTo>
                  <a:pt x="859063" y="4864582"/>
                  <a:pt x="862646" y="4854468"/>
                  <a:pt x="868679" y="4847677"/>
                </a:cubicBezTo>
                <a:close/>
                <a:moveTo>
                  <a:pt x="559058" y="4837499"/>
                </a:moveTo>
                <a:lnTo>
                  <a:pt x="578337" y="4840021"/>
                </a:lnTo>
                <a:cubicBezTo>
                  <a:pt x="583310" y="4841465"/>
                  <a:pt x="585644" y="4843483"/>
                  <a:pt x="585644" y="4847817"/>
                </a:cubicBezTo>
                <a:lnTo>
                  <a:pt x="585644" y="4907937"/>
                </a:lnTo>
                <a:cubicBezTo>
                  <a:pt x="585644" y="4912270"/>
                  <a:pt x="583310" y="4914296"/>
                  <a:pt x="578337" y="4915741"/>
                </a:cubicBezTo>
                <a:lnTo>
                  <a:pt x="558606" y="4918322"/>
                </a:lnTo>
                <a:lnTo>
                  <a:pt x="534560" y="4909442"/>
                </a:lnTo>
                <a:cubicBezTo>
                  <a:pt x="527878" y="4902976"/>
                  <a:pt x="523520" y="4892806"/>
                  <a:pt x="523520" y="4877990"/>
                </a:cubicBezTo>
                <a:cubicBezTo>
                  <a:pt x="523520" y="4863173"/>
                  <a:pt x="527878" y="4853005"/>
                  <a:pt x="534560" y="4846542"/>
                </a:cubicBezTo>
                <a:close/>
                <a:moveTo>
                  <a:pt x="1101681" y="4805359"/>
                </a:moveTo>
                <a:cubicBezTo>
                  <a:pt x="1098193" y="4805359"/>
                  <a:pt x="1095865" y="4807677"/>
                  <a:pt x="1095865" y="4811167"/>
                </a:cubicBezTo>
                <a:lnTo>
                  <a:pt x="1095865" y="4944812"/>
                </a:lnTo>
                <a:cubicBezTo>
                  <a:pt x="1095865" y="4948301"/>
                  <a:pt x="1098193" y="4950628"/>
                  <a:pt x="1101681" y="4950628"/>
                </a:cubicBezTo>
                <a:lnTo>
                  <a:pt x="1127824" y="4950628"/>
                </a:lnTo>
                <a:lnTo>
                  <a:pt x="1128318" y="4950134"/>
                </a:lnTo>
                <a:lnTo>
                  <a:pt x="1130432" y="4950134"/>
                </a:lnTo>
                <a:cubicBezTo>
                  <a:pt x="1133944" y="4950134"/>
                  <a:pt x="1136286" y="4947819"/>
                  <a:pt x="1136286" y="4944348"/>
                </a:cubicBezTo>
                <a:lnTo>
                  <a:pt x="1136286" y="4811405"/>
                </a:lnTo>
                <a:cubicBezTo>
                  <a:pt x="1136286" y="4807934"/>
                  <a:pt x="1133944" y="4805627"/>
                  <a:pt x="1130432" y="4805627"/>
                </a:cubicBezTo>
                <a:lnTo>
                  <a:pt x="1128093" y="4805627"/>
                </a:lnTo>
                <a:lnTo>
                  <a:pt x="1127824" y="4805359"/>
                </a:lnTo>
                <a:close/>
                <a:moveTo>
                  <a:pt x="891921" y="4802455"/>
                </a:moveTo>
                <a:cubicBezTo>
                  <a:pt x="848338" y="4802455"/>
                  <a:pt x="819860" y="4834118"/>
                  <a:pt x="819860" y="4877990"/>
                </a:cubicBezTo>
                <a:cubicBezTo>
                  <a:pt x="819860" y="4921862"/>
                  <a:pt x="848338" y="4953533"/>
                  <a:pt x="893950" y="4953533"/>
                </a:cubicBezTo>
                <a:cubicBezTo>
                  <a:pt x="904845" y="4953533"/>
                  <a:pt x="914796" y="4951553"/>
                  <a:pt x="923594" y="4947899"/>
                </a:cubicBezTo>
                <a:lnTo>
                  <a:pt x="924072" y="4947569"/>
                </a:lnTo>
                <a:lnTo>
                  <a:pt x="924870" y="4947419"/>
                </a:lnTo>
                <a:cubicBezTo>
                  <a:pt x="951435" y="4936512"/>
                  <a:pt x="967554" y="4910608"/>
                  <a:pt x="967554" y="4877877"/>
                </a:cubicBezTo>
                <a:cubicBezTo>
                  <a:pt x="967554" y="4845146"/>
                  <a:pt x="951435" y="4819246"/>
                  <a:pt x="924009" y="4808342"/>
                </a:cubicBezTo>
                <a:lnTo>
                  <a:pt x="922788" y="4808122"/>
                </a:lnTo>
                <a:lnTo>
                  <a:pt x="922738" y="4808088"/>
                </a:lnTo>
                <a:cubicBezTo>
                  <a:pt x="913655" y="4804434"/>
                  <a:pt x="903323" y="4802455"/>
                  <a:pt x="891921" y="4802455"/>
                </a:cubicBezTo>
                <a:close/>
                <a:moveTo>
                  <a:pt x="725444" y="4802455"/>
                </a:moveTo>
                <a:cubicBezTo>
                  <a:pt x="708302" y="4802455"/>
                  <a:pt x="688256" y="4805359"/>
                  <a:pt x="667046" y="4812907"/>
                </a:cubicBezTo>
                <a:lnTo>
                  <a:pt x="666934" y="4813086"/>
                </a:lnTo>
                <a:lnTo>
                  <a:pt x="666651" y="4813136"/>
                </a:lnTo>
                <a:cubicBezTo>
                  <a:pt x="662557" y="4814581"/>
                  <a:pt x="659335" y="4818052"/>
                  <a:pt x="659335" y="4824699"/>
                </a:cubicBezTo>
                <a:lnTo>
                  <a:pt x="659335" y="4944348"/>
                </a:lnTo>
                <a:lnTo>
                  <a:pt x="659778" y="4944785"/>
                </a:lnTo>
                <a:lnTo>
                  <a:pt x="659778" y="4944812"/>
                </a:lnTo>
                <a:cubicBezTo>
                  <a:pt x="659778" y="4948301"/>
                  <a:pt x="662104" y="4950628"/>
                  <a:pt x="665594" y="4950628"/>
                </a:cubicBezTo>
                <a:lnTo>
                  <a:pt x="691737" y="4950628"/>
                </a:lnTo>
                <a:cubicBezTo>
                  <a:pt x="695226" y="4950628"/>
                  <a:pt x="697553" y="4948301"/>
                  <a:pt x="697553" y="4944812"/>
                </a:cubicBezTo>
                <a:lnTo>
                  <a:pt x="697553" y="4847194"/>
                </a:lnTo>
                <a:lnTo>
                  <a:pt x="704449" y="4839717"/>
                </a:lnTo>
                <a:lnTo>
                  <a:pt x="726010" y="4837419"/>
                </a:lnTo>
                <a:lnTo>
                  <a:pt x="746014" y="4843168"/>
                </a:lnTo>
                <a:lnTo>
                  <a:pt x="754203" y="4862009"/>
                </a:lnTo>
                <a:lnTo>
                  <a:pt x="754203" y="4944812"/>
                </a:lnTo>
                <a:cubicBezTo>
                  <a:pt x="754203" y="4948301"/>
                  <a:pt x="756529" y="4950628"/>
                  <a:pt x="760019" y="4950628"/>
                </a:cubicBezTo>
                <a:lnTo>
                  <a:pt x="786161" y="4950628"/>
                </a:lnTo>
                <a:cubicBezTo>
                  <a:pt x="789651" y="4950628"/>
                  <a:pt x="791977" y="4948301"/>
                  <a:pt x="791977" y="4944812"/>
                </a:cubicBezTo>
                <a:lnTo>
                  <a:pt x="791977" y="4944762"/>
                </a:lnTo>
                <a:lnTo>
                  <a:pt x="792396" y="4944348"/>
                </a:lnTo>
                <a:lnTo>
                  <a:pt x="792396" y="4857065"/>
                </a:lnTo>
                <a:cubicBezTo>
                  <a:pt x="792396" y="4839438"/>
                  <a:pt x="786911" y="4825856"/>
                  <a:pt x="775798" y="4816682"/>
                </a:cubicBezTo>
                <a:lnTo>
                  <a:pt x="775550" y="4816558"/>
                </a:lnTo>
                <a:lnTo>
                  <a:pt x="775487" y="4816471"/>
                </a:lnTo>
                <a:cubicBezTo>
                  <a:pt x="764446" y="4807248"/>
                  <a:pt x="747813" y="4802455"/>
                  <a:pt x="725444" y="4802455"/>
                </a:cubicBezTo>
                <a:close/>
                <a:moveTo>
                  <a:pt x="559835" y="4802455"/>
                </a:moveTo>
                <a:cubicBezTo>
                  <a:pt x="548869" y="4802455"/>
                  <a:pt x="538720" y="4804289"/>
                  <a:pt x="529663" y="4807762"/>
                </a:cubicBezTo>
                <a:lnTo>
                  <a:pt x="529596" y="4807805"/>
                </a:lnTo>
                <a:lnTo>
                  <a:pt x="528373" y="4808018"/>
                </a:lnTo>
                <a:cubicBezTo>
                  <a:pt x="501027" y="4818381"/>
                  <a:pt x="483587" y="4843416"/>
                  <a:pt x="483587" y="4877877"/>
                </a:cubicBezTo>
                <a:cubicBezTo>
                  <a:pt x="483587" y="4912775"/>
                  <a:pt x="498720" y="4937596"/>
                  <a:pt x="526397" y="4947825"/>
                </a:cubicBezTo>
                <a:lnTo>
                  <a:pt x="527143" y="4947947"/>
                </a:lnTo>
                <a:lnTo>
                  <a:pt x="527701" y="4948307"/>
                </a:lnTo>
                <a:cubicBezTo>
                  <a:pt x="536867" y="4951735"/>
                  <a:pt x="547417" y="4953533"/>
                  <a:pt x="559257" y="4953533"/>
                </a:cubicBezTo>
                <a:cubicBezTo>
                  <a:pt x="578429" y="4953533"/>
                  <a:pt x="597023" y="4950331"/>
                  <a:pt x="617069" y="4941908"/>
                </a:cubicBezTo>
                <a:cubicBezTo>
                  <a:pt x="621723" y="4939879"/>
                  <a:pt x="624338" y="4936678"/>
                  <a:pt x="624338" y="4930284"/>
                </a:cubicBezTo>
                <a:lnTo>
                  <a:pt x="624338" y="4824821"/>
                </a:lnTo>
                <a:cubicBezTo>
                  <a:pt x="624338" y="4818138"/>
                  <a:pt x="621723" y="4814946"/>
                  <a:pt x="617069" y="4813204"/>
                </a:cubicBezTo>
                <a:cubicBezTo>
                  <a:pt x="597898" y="4805936"/>
                  <a:pt x="579880" y="4802455"/>
                  <a:pt x="559835" y="4802455"/>
                </a:cubicBezTo>
                <a:close/>
                <a:moveTo>
                  <a:pt x="398012" y="4801292"/>
                </a:moveTo>
                <a:lnTo>
                  <a:pt x="396528" y="4801750"/>
                </a:lnTo>
                <a:lnTo>
                  <a:pt x="395863" y="4801582"/>
                </a:lnTo>
                <a:cubicBezTo>
                  <a:pt x="356679" y="4801582"/>
                  <a:pt x="331528" y="4822385"/>
                  <a:pt x="331528" y="4853603"/>
                </a:cubicBezTo>
                <a:cubicBezTo>
                  <a:pt x="331528" y="4914871"/>
                  <a:pt x="425688" y="4891154"/>
                  <a:pt x="425688" y="4933656"/>
                </a:cubicBezTo>
                <a:cubicBezTo>
                  <a:pt x="425688" y="4937989"/>
                  <a:pt x="425107" y="4940590"/>
                  <a:pt x="423937" y="4944348"/>
                </a:cubicBezTo>
                <a:cubicBezTo>
                  <a:pt x="423646" y="4944931"/>
                  <a:pt x="423646" y="4945505"/>
                  <a:pt x="423646" y="4946089"/>
                </a:cubicBezTo>
                <a:cubicBezTo>
                  <a:pt x="423646" y="4948394"/>
                  <a:pt x="425107" y="4950134"/>
                  <a:pt x="428030" y="4950134"/>
                </a:cubicBezTo>
                <a:lnTo>
                  <a:pt x="429441" y="4950134"/>
                </a:lnTo>
                <a:lnTo>
                  <a:pt x="429970" y="4950628"/>
                </a:lnTo>
                <a:lnTo>
                  <a:pt x="456122" y="4950628"/>
                </a:lnTo>
                <a:cubicBezTo>
                  <a:pt x="460477" y="4950628"/>
                  <a:pt x="462217" y="4949176"/>
                  <a:pt x="463669" y="4944812"/>
                </a:cubicBezTo>
                <a:cubicBezTo>
                  <a:pt x="465419" y="4939879"/>
                  <a:pt x="465995" y="4933196"/>
                  <a:pt x="465995" y="4928255"/>
                </a:cubicBezTo>
                <a:cubicBezTo>
                  <a:pt x="465995" y="4862299"/>
                  <a:pt x="372446" y="4878177"/>
                  <a:pt x="372446" y="4850972"/>
                </a:cubicBezTo>
                <a:cubicBezTo>
                  <a:pt x="372446" y="4846523"/>
                  <a:pt x="374698" y="4842891"/>
                  <a:pt x="378875" y="4840371"/>
                </a:cubicBezTo>
                <a:lnTo>
                  <a:pt x="395405" y="4836760"/>
                </a:lnTo>
                <a:lnTo>
                  <a:pt x="438849" y="4849557"/>
                </a:lnTo>
                <a:cubicBezTo>
                  <a:pt x="440310" y="4850418"/>
                  <a:pt x="441772" y="4850714"/>
                  <a:pt x="443233" y="4850714"/>
                </a:cubicBezTo>
                <a:lnTo>
                  <a:pt x="443816" y="4850348"/>
                </a:lnTo>
                <a:lnTo>
                  <a:pt x="445075" y="4850684"/>
                </a:lnTo>
                <a:cubicBezTo>
                  <a:pt x="447690" y="4850684"/>
                  <a:pt x="450306" y="4849231"/>
                  <a:pt x="451468" y="4846616"/>
                </a:cubicBezTo>
                <a:lnTo>
                  <a:pt x="460477" y="4827435"/>
                </a:lnTo>
                <a:cubicBezTo>
                  <a:pt x="461318" y="4825652"/>
                  <a:pt x="461640" y="4823954"/>
                  <a:pt x="461640" y="4822502"/>
                </a:cubicBezTo>
                <a:cubicBezTo>
                  <a:pt x="461640" y="4820176"/>
                  <a:pt x="460486" y="4817858"/>
                  <a:pt x="458151" y="4816686"/>
                </a:cubicBezTo>
                <a:cubicBezTo>
                  <a:pt x="440142" y="4806226"/>
                  <a:pt x="418636" y="4801292"/>
                  <a:pt x="398012" y="4801292"/>
                </a:cubicBezTo>
                <a:close/>
                <a:moveTo>
                  <a:pt x="1053744" y="4747249"/>
                </a:moveTo>
                <a:cubicBezTo>
                  <a:pt x="1017718" y="4747249"/>
                  <a:pt x="994182" y="4766420"/>
                  <a:pt x="994182" y="4808264"/>
                </a:cubicBezTo>
                <a:lnTo>
                  <a:pt x="994182" y="4944812"/>
                </a:lnTo>
                <a:cubicBezTo>
                  <a:pt x="994182" y="4948301"/>
                  <a:pt x="996508" y="4950628"/>
                  <a:pt x="999998" y="4950628"/>
                </a:cubicBezTo>
                <a:lnTo>
                  <a:pt x="1025852" y="4950628"/>
                </a:lnTo>
                <a:lnTo>
                  <a:pt x="1026345" y="4950134"/>
                </a:lnTo>
                <a:lnTo>
                  <a:pt x="1027795" y="4950134"/>
                </a:lnTo>
                <a:cubicBezTo>
                  <a:pt x="1031307" y="4950134"/>
                  <a:pt x="1033640" y="4947819"/>
                  <a:pt x="1033640" y="4944348"/>
                </a:cubicBezTo>
                <a:lnTo>
                  <a:pt x="1033640" y="4837419"/>
                </a:lnTo>
                <a:lnTo>
                  <a:pt x="1070781" y="4837419"/>
                </a:lnTo>
                <a:cubicBezTo>
                  <a:pt x="1074584" y="4837419"/>
                  <a:pt x="1076626" y="4835105"/>
                  <a:pt x="1076626" y="4831634"/>
                </a:cubicBezTo>
                <a:lnTo>
                  <a:pt x="1076626" y="4811692"/>
                </a:lnTo>
                <a:cubicBezTo>
                  <a:pt x="1076626" y="4807934"/>
                  <a:pt x="1074584" y="4805627"/>
                  <a:pt x="1070781" y="4805627"/>
                </a:cubicBezTo>
                <a:lnTo>
                  <a:pt x="1068815" y="4805627"/>
                </a:lnTo>
                <a:lnTo>
                  <a:pt x="1068560" y="4805359"/>
                </a:lnTo>
                <a:lnTo>
                  <a:pt x="1033640" y="4805359"/>
                </a:lnTo>
                <a:lnTo>
                  <a:pt x="1033640" y="4802443"/>
                </a:lnTo>
                <a:cubicBezTo>
                  <a:pt x="1033640" y="4786548"/>
                  <a:pt x="1040664" y="4778457"/>
                  <a:pt x="1056749" y="4778457"/>
                </a:cubicBezTo>
                <a:cubicBezTo>
                  <a:pt x="1062594" y="4778457"/>
                  <a:pt x="1068893" y="4779901"/>
                  <a:pt x="1071072" y="4779901"/>
                </a:cubicBezTo>
                <a:cubicBezTo>
                  <a:pt x="1074584" y="4779901"/>
                  <a:pt x="1076046" y="4777882"/>
                  <a:pt x="1076626" y="4774411"/>
                </a:cubicBezTo>
                <a:lnTo>
                  <a:pt x="1079557" y="4759385"/>
                </a:lnTo>
                <a:cubicBezTo>
                  <a:pt x="1079814" y="4758050"/>
                  <a:pt x="1080138" y="4756876"/>
                  <a:pt x="1080138" y="4755627"/>
                </a:cubicBezTo>
                <a:cubicBezTo>
                  <a:pt x="1080138" y="4752417"/>
                  <a:pt x="1078387" y="4750711"/>
                  <a:pt x="1074293" y="4749848"/>
                </a:cubicBezTo>
                <a:lnTo>
                  <a:pt x="1072405" y="4749641"/>
                </a:lnTo>
                <a:lnTo>
                  <a:pt x="1072049" y="4749285"/>
                </a:lnTo>
                <a:cubicBezTo>
                  <a:pt x="1066233" y="4747834"/>
                  <a:pt x="1059942" y="4747249"/>
                  <a:pt x="1053744" y="4747249"/>
                </a:cubicBezTo>
                <a:close/>
                <a:moveTo>
                  <a:pt x="1115152" y="4747131"/>
                </a:moveTo>
                <a:cubicBezTo>
                  <a:pt x="1102948" y="4747139"/>
                  <a:pt x="1095102" y="4754688"/>
                  <a:pt x="1095105" y="4767478"/>
                </a:cubicBezTo>
                <a:cubicBezTo>
                  <a:pt x="1095102" y="4779971"/>
                  <a:pt x="1102948" y="4787811"/>
                  <a:pt x="1116018" y="4787818"/>
                </a:cubicBezTo>
                <a:cubicBezTo>
                  <a:pt x="1127933" y="4787817"/>
                  <a:pt x="1136071" y="4779974"/>
                  <a:pt x="1136066" y="4767481"/>
                </a:cubicBezTo>
                <a:cubicBezTo>
                  <a:pt x="1136071" y="4754690"/>
                  <a:pt x="1127933" y="4747137"/>
                  <a:pt x="1115152" y="4747131"/>
                </a:cubicBezTo>
                <a:close/>
                <a:moveTo>
                  <a:pt x="0" y="0"/>
                </a:moveTo>
                <a:lnTo>
                  <a:pt x="4572000" y="0"/>
                </a:lnTo>
                <a:lnTo>
                  <a:pt x="4572000" y="5143500"/>
                </a:lnTo>
                <a:lnTo>
                  <a:pt x="0" y="5143500"/>
                </a:lnTo>
                <a:close/>
              </a:path>
            </a:pathLst>
          </a:custGeom>
        </p:spPr>
        <p:txBody>
          <a:bodyPr wrap="square">
            <a:noAutofit/>
          </a:bodyPr>
          <a:lstStyle>
            <a:lvl1pPr>
              <a:defRPr>
                <a:noFill/>
              </a:defRPr>
            </a:lvl1pPr>
          </a:lstStyle>
          <a:p>
            <a:r>
              <a:rPr lang="en-US"/>
              <a:t>Click icon to add picture</a:t>
            </a:r>
            <a:endParaRPr lang="fr-FR"/>
          </a:p>
        </p:txBody>
      </p:sp>
      <p:sp>
        <p:nvSpPr>
          <p:cNvPr id="17" name="Espace réservé du graphique SmartArt 11">
            <a:extLst>
              <a:ext uri="{FF2B5EF4-FFF2-40B4-BE49-F238E27FC236}">
                <a16:creationId xmlns:a16="http://schemas.microsoft.com/office/drawing/2014/main" id="{16B17374-481A-4CE6-8974-CA84865A03CA}"/>
              </a:ext>
              <a:ext uri="{C183D7F6-B498-43B3-948B-1728B52AA6E4}">
                <adec:decorative xmlns:adec="http://schemas.microsoft.com/office/drawing/2017/decorative" val="1"/>
              </a:ext>
            </a:extLst>
          </p:cNvPr>
          <p:cNvSpPr>
            <a:spLocks noGrp="1" noChangeAspect="1"/>
          </p:cNvSpPr>
          <p:nvPr>
            <p:ph type="dgm" sz="quarter" idx="19"/>
          </p:nvPr>
        </p:nvSpPr>
        <p:spPr>
          <a:xfrm>
            <a:off x="6912231" y="3645065"/>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12" name="Espace réservé du graphique SmartArt 11">
            <a:extLst>
              <a:ext uri="{FF2B5EF4-FFF2-40B4-BE49-F238E27FC236}">
                <a16:creationId xmlns:a16="http://schemas.microsoft.com/office/drawing/2014/main" id="{0F580B26-21D6-4630-AE3D-FB359C1C883E}"/>
              </a:ext>
              <a:ext uri="{C183D7F6-B498-43B3-948B-1728B52AA6E4}">
                <adec:decorative xmlns:adec="http://schemas.microsoft.com/office/drawing/2017/decorative" val="1"/>
              </a:ext>
            </a:extLst>
          </p:cNvPr>
          <p:cNvSpPr>
            <a:spLocks noGrp="1" noChangeAspect="1"/>
          </p:cNvSpPr>
          <p:nvPr>
            <p:ph type="dgm" sz="quarter" idx="14"/>
          </p:nvPr>
        </p:nvSpPr>
        <p:spPr>
          <a:xfrm>
            <a:off x="6912231" y="1426436"/>
            <a:ext cx="72515" cy="72000"/>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 name="Date Placeholder 1">
            <a:extLst>
              <a:ext uri="{FF2B5EF4-FFF2-40B4-BE49-F238E27FC236}">
                <a16:creationId xmlns:a16="http://schemas.microsoft.com/office/drawing/2014/main" id="{EB4110FB-0C00-9F41-F9F7-EB50B29B5B56}"/>
              </a:ext>
            </a:extLst>
          </p:cNvPr>
          <p:cNvSpPr>
            <a:spLocks noGrp="1"/>
          </p:cNvSpPr>
          <p:nvPr>
            <p:ph type="dt" sz="half" idx="28"/>
          </p:nvPr>
        </p:nvSpPr>
        <p:spPr>
          <a:xfrm>
            <a:off x="6123600" y="4827335"/>
            <a:ext cx="1626918" cy="166629"/>
          </a:xfrm>
        </p:spPr>
        <p:txBody>
          <a:bodyPr/>
          <a:lstStyle>
            <a:lvl1pPr algn="ctr">
              <a:defRPr/>
            </a:lvl1pPr>
          </a:lstStyle>
          <a:p>
            <a:fld id="{D3BCEA24-268A-DA4E-B11C-3EAFDAC2FDBF}" type="datetime1">
              <a:rPr lang="en-US" smtClean="0"/>
              <a:t>6/26/24</a:t>
            </a:fld>
            <a:endParaRPr lang="en-US"/>
          </a:p>
        </p:txBody>
      </p:sp>
      <p:sp>
        <p:nvSpPr>
          <p:cNvPr id="7" name="Footer Placeholder 6">
            <a:extLst>
              <a:ext uri="{FF2B5EF4-FFF2-40B4-BE49-F238E27FC236}">
                <a16:creationId xmlns:a16="http://schemas.microsoft.com/office/drawing/2014/main" id="{904807CD-9AA5-250B-FE18-BEBF7AEF37E0}"/>
              </a:ext>
            </a:extLst>
          </p:cNvPr>
          <p:cNvSpPr>
            <a:spLocks noGrp="1"/>
          </p:cNvSpPr>
          <p:nvPr>
            <p:ph type="ftr" sz="quarter" idx="11"/>
          </p:nvPr>
        </p:nvSpPr>
        <p:spPr>
          <a:xfrm>
            <a:off x="1671799" y="5400000"/>
            <a:ext cx="4480560" cy="166630"/>
          </a:xfrm>
        </p:spPr>
        <p:txBody>
          <a:bodyPr/>
          <a:lstStyle/>
          <a:p>
            <a:endParaRPr lang="en-US" dirty="0"/>
          </a:p>
        </p:txBody>
      </p:sp>
      <p:sp>
        <p:nvSpPr>
          <p:cNvPr id="8" name="Slide Number Placeholder 7">
            <a:extLst>
              <a:ext uri="{FF2B5EF4-FFF2-40B4-BE49-F238E27FC236}">
                <a16:creationId xmlns:a16="http://schemas.microsoft.com/office/drawing/2014/main" id="{6DF9377A-1BA8-7535-B89E-935E7B0053EC}"/>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cxnSp>
        <p:nvCxnSpPr>
          <p:cNvPr id="2" name="Straight Arrow Connector 1">
            <a:extLst>
              <a:ext uri="{FF2B5EF4-FFF2-40B4-BE49-F238E27FC236}">
                <a16:creationId xmlns:a16="http://schemas.microsoft.com/office/drawing/2014/main" id="{FC9788C5-8153-9ED6-4364-D840EC9DF5F8}"/>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3C66E39-4298-5EBC-A059-10DC55375784}"/>
              </a:ext>
            </a:extLst>
          </p:cNvPr>
          <p:cNvPicPr>
            <a:picLocks noChangeAspect="1"/>
          </p:cNvPicPr>
          <p:nvPr userDrawn="1"/>
        </p:nvPicPr>
        <p:blipFill>
          <a:blip r:embed="rId2"/>
          <a:stretch>
            <a:fillRect/>
          </a:stretch>
        </p:blipFill>
        <p:spPr>
          <a:xfrm>
            <a:off x="-2169241" y="2507594"/>
            <a:ext cx="307086" cy="622046"/>
          </a:xfrm>
          <a:prstGeom prst="rect">
            <a:avLst/>
          </a:prstGeom>
        </p:spPr>
      </p:pic>
      <p:sp>
        <p:nvSpPr>
          <p:cNvPr id="4" name="TextBox 3">
            <a:extLst>
              <a:ext uri="{FF2B5EF4-FFF2-40B4-BE49-F238E27FC236}">
                <a16:creationId xmlns:a16="http://schemas.microsoft.com/office/drawing/2014/main" id="{31F1F229-D3A6-1B2C-E1A2-3AE65085B42C}"/>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Tree>
    <p:extLst>
      <p:ext uri="{BB962C8B-B14F-4D97-AF65-F5344CB8AC3E}">
        <p14:creationId xmlns:p14="http://schemas.microsoft.com/office/powerpoint/2010/main" val="262880896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0CC99-2862-47B8-AA12-B455F7B72E17}"/>
              </a:ext>
            </a:extLst>
          </p:cNvPr>
          <p:cNvSpPr>
            <a:spLocks noGrp="1"/>
          </p:cNvSpPr>
          <p:nvPr>
            <p:ph type="title"/>
          </p:nvPr>
        </p:nvSpPr>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B2003F5C-CB72-4CF3-92F6-48DF799244F6}"/>
              </a:ext>
            </a:extLst>
          </p:cNvPr>
          <p:cNvSpPr>
            <a:spLocks noGrp="1"/>
          </p:cNvSpPr>
          <p:nvPr>
            <p:ph type="body" sz="quarter" idx="2" hasCustomPrompt="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fr-FR" noProof="0" dirty="0"/>
              <a:t>Cliquez pour modifier les styles du texte du masque</a:t>
            </a:r>
          </a:p>
        </p:txBody>
      </p:sp>
      <p:sp>
        <p:nvSpPr>
          <p:cNvPr id="3" name="Text Placeholder 1">
            <a:extLst>
              <a:ext uri="{FF2B5EF4-FFF2-40B4-BE49-F238E27FC236}">
                <a16:creationId xmlns:a16="http://schemas.microsoft.com/office/drawing/2014/main" id="{D0E56171-4788-4B4A-B8DB-98CB348C66F3}"/>
              </a:ext>
            </a:extLst>
          </p:cNvPr>
          <p:cNvSpPr>
            <a:spLocks noGrp="1"/>
          </p:cNvSpPr>
          <p:nvPr>
            <p:ph type="body" sz="quarter" idx="3"/>
          </p:nvPr>
        </p:nvSpPr>
        <p:spPr>
          <a:xfrm>
            <a:off x="331525" y="1340692"/>
            <a:ext cx="8478000"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6CE4111-FD6C-60E8-ED51-6C73EB95F839}"/>
              </a:ext>
            </a:extLst>
          </p:cNvPr>
          <p:cNvSpPr>
            <a:spLocks noGrp="1"/>
          </p:cNvSpPr>
          <p:nvPr>
            <p:ph type="dt" sz="half" idx="23"/>
          </p:nvPr>
        </p:nvSpPr>
        <p:spPr/>
        <p:txBody>
          <a:bodyPr/>
          <a:lstStyle/>
          <a:p>
            <a:fld id="{A7ED86EE-A259-F241-82C8-98AD953BCE76}" type="datetime1">
              <a:rPr lang="en-US" smtClean="0"/>
              <a:t>6/26/24</a:t>
            </a:fld>
            <a:endParaRPr lang="en-US"/>
          </a:p>
        </p:txBody>
      </p:sp>
      <p:sp>
        <p:nvSpPr>
          <p:cNvPr id="6" name="Footer Placeholder 1">
            <a:extLst>
              <a:ext uri="{FF2B5EF4-FFF2-40B4-BE49-F238E27FC236}">
                <a16:creationId xmlns:a16="http://schemas.microsoft.com/office/drawing/2014/main" id="{19CB1D4E-EF9E-D9A4-7C5C-51E33DAC1C43}"/>
              </a:ext>
            </a:extLst>
          </p:cNvPr>
          <p:cNvSpPr>
            <a:spLocks noGrp="1"/>
          </p:cNvSpPr>
          <p:nvPr>
            <p:ph type="ftr" sz="quarter" idx="24"/>
          </p:nvPr>
        </p:nvSpPr>
        <p:spPr/>
        <p:txBody>
          <a:bodyPr/>
          <a:lstStyle/>
          <a:p>
            <a:endParaRPr lang="en-US"/>
          </a:p>
        </p:txBody>
      </p:sp>
      <p:sp>
        <p:nvSpPr>
          <p:cNvPr id="8" name="Slide Number Placeholder 1">
            <a:extLst>
              <a:ext uri="{FF2B5EF4-FFF2-40B4-BE49-F238E27FC236}">
                <a16:creationId xmlns:a16="http://schemas.microsoft.com/office/drawing/2014/main" id="{DA642AD8-B0E2-D9ED-F188-1C9CEC86A5E3}"/>
              </a:ext>
            </a:extLst>
          </p:cNvPr>
          <p:cNvSpPr>
            <a:spLocks noGrp="1"/>
          </p:cNvSpPr>
          <p:nvPr>
            <p:ph type="sldNum" sz="quarter" idx="25"/>
          </p:nvPr>
        </p:nvSpPr>
        <p:spPr/>
        <p:txBody>
          <a:bodyPr/>
          <a:lstStyle/>
          <a:p>
            <a:fld id="{6B54B0F7-55DD-40D6-B7F4-70B586885C0B}" type="slidenum">
              <a:rPr lang="en-US" smtClean="0"/>
              <a:pPr/>
              <a:t>‹#›</a:t>
            </a:fld>
            <a:endParaRPr lang="en-US"/>
          </a:p>
        </p:txBody>
      </p:sp>
      <p:grpSp>
        <p:nvGrpSpPr>
          <p:cNvPr id="18" name="Instructions">
            <a:extLst>
              <a:ext uri="{FF2B5EF4-FFF2-40B4-BE49-F238E27FC236}">
                <a16:creationId xmlns:a16="http://schemas.microsoft.com/office/drawing/2014/main" id="{F591A23F-73CE-50D1-3FC4-886BBE3B48BB}"/>
              </a:ext>
            </a:extLst>
          </p:cNvPr>
          <p:cNvGrpSpPr/>
          <p:nvPr userDrawn="1"/>
        </p:nvGrpSpPr>
        <p:grpSpPr>
          <a:xfrm>
            <a:off x="121920" y="5181600"/>
            <a:ext cx="5577840" cy="2365620"/>
            <a:chOff x="121920" y="5181600"/>
            <a:chExt cx="5577840" cy="2365620"/>
          </a:xfrm>
        </p:grpSpPr>
        <p:cxnSp>
          <p:nvCxnSpPr>
            <p:cNvPr id="9" name="Straight Arrow Connector 8">
              <a:extLst>
                <a:ext uri="{FF2B5EF4-FFF2-40B4-BE49-F238E27FC236}">
                  <a16:creationId xmlns:a16="http://schemas.microsoft.com/office/drawing/2014/main" id="{B93C29EC-5464-0834-D51C-A9AB8A6629A3}"/>
                </a:ext>
                <a:ext uri="{C183D7F6-B498-43B3-948B-1728B52AA6E4}">
                  <adec:decorative xmlns:adec="http://schemas.microsoft.com/office/drawing/2017/decorative" val="1"/>
                </a:ext>
              </a:extLst>
            </p:cNvPr>
            <p:cNvCxnSpPr/>
            <p:nvPr userDrawn="1"/>
          </p:nvCxnSpPr>
          <p:spPr>
            <a:xfrm flipV="1">
              <a:off x="71998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5A1BAF-ECC3-7733-68D4-3A81A983872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654" y="6291006"/>
              <a:ext cx="2682186" cy="1256214"/>
            </a:xfrm>
            <a:prstGeom prst="rect">
              <a:avLst/>
            </a:prstGeom>
          </p:spPr>
        </p:pic>
        <p:sp>
          <p:nvSpPr>
            <p:cNvPr id="5" name="TextBox 4">
              <a:extLst>
                <a:ext uri="{FF2B5EF4-FFF2-40B4-BE49-F238E27FC236}">
                  <a16:creationId xmlns:a16="http://schemas.microsoft.com/office/drawing/2014/main" id="{C4C67134-0EE3-78D7-1AAC-1E140F4A49E6}"/>
                </a:ext>
                <a:ext uri="{C183D7F6-B498-43B3-948B-1728B52AA6E4}">
                  <adec:decorative xmlns:adec="http://schemas.microsoft.com/office/drawing/2017/decorative" val="0"/>
                </a:ext>
              </a:extLst>
            </p:cNvPr>
            <p:cNvSpPr txBox="1"/>
            <p:nvPr userDrawn="1"/>
          </p:nvSpPr>
          <p:spPr>
            <a:xfrm>
              <a:off x="121920" y="5617030"/>
              <a:ext cx="5577840" cy="600164"/>
            </a:xfrm>
            <a:prstGeom prst="rect">
              <a:avLst/>
            </a:prstGeom>
            <a:solidFill>
              <a:srgbClr val="F4F2F6"/>
            </a:solidFill>
          </p:spPr>
          <p:txBody>
            <a:bodyPr wrap="square" rtlCol="0">
              <a:spAutoFit/>
            </a:bodyPr>
            <a:lstStyle/>
            <a:p>
              <a:r>
                <a:rPr lang="en-US" sz="1100" b="1" dirty="0"/>
                <a:t>Maintain the logo protection area:</a:t>
              </a:r>
            </a:p>
            <a:p>
              <a:r>
                <a:rPr lang="en-US" sz="1100" dirty="0"/>
                <a:t>Please do not allow your content to be too close of over the Sanofi logo. There should always be enough free space around the logo.</a:t>
              </a:r>
            </a:p>
          </p:txBody>
        </p:sp>
      </p:grpSp>
      <p:grpSp>
        <p:nvGrpSpPr>
          <p:cNvPr id="17" name="Instructions">
            <a:extLst>
              <a:ext uri="{FF2B5EF4-FFF2-40B4-BE49-F238E27FC236}">
                <a16:creationId xmlns:a16="http://schemas.microsoft.com/office/drawing/2014/main" id="{88B8251A-0BE9-BDC4-0CC6-5217ABB01BD0}"/>
              </a:ext>
            </a:extLst>
          </p:cNvPr>
          <p:cNvGrpSpPr/>
          <p:nvPr userDrawn="1"/>
        </p:nvGrpSpPr>
        <p:grpSpPr>
          <a:xfrm>
            <a:off x="5819567" y="5236845"/>
            <a:ext cx="3324431" cy="2122672"/>
            <a:chOff x="5819567" y="5236845"/>
            <a:chExt cx="3324431" cy="2122672"/>
          </a:xfrm>
        </p:grpSpPr>
        <p:cxnSp>
          <p:nvCxnSpPr>
            <p:cNvPr id="13" name="Straight Arrow Connector 12">
              <a:extLst>
                <a:ext uri="{FF2B5EF4-FFF2-40B4-BE49-F238E27FC236}">
                  <a16:creationId xmlns:a16="http://schemas.microsoft.com/office/drawing/2014/main" id="{E25010A6-951F-D1C6-46D1-4DDD402C175A}"/>
                </a:ext>
                <a:ext uri="{C183D7F6-B498-43B3-948B-1728B52AA6E4}">
                  <adec:decorative xmlns:adec="http://schemas.microsoft.com/office/drawing/2017/decorative" val="1"/>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337C89-F73C-91C5-3362-802FEEB8AB83}"/>
                </a:ext>
              </a:extLst>
            </p:cNvPr>
            <p:cNvSpPr txBox="1"/>
            <p:nvPr userDrawn="1"/>
          </p:nvSpPr>
          <p:spPr>
            <a:xfrm>
              <a:off x="5819567" y="5618210"/>
              <a:ext cx="3324431" cy="938719"/>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a:t>
              </a:r>
            </a:p>
            <a:p>
              <a:pPr marL="285750" indent="-285750">
                <a:buFontTx/>
                <a:buChar char="-"/>
              </a:pPr>
              <a:r>
                <a:rPr lang="en-US" sz="1100" dirty="0"/>
                <a:t>the dropdown and save your changes</a:t>
              </a:r>
            </a:p>
          </p:txBody>
        </p:sp>
        <p:pic>
          <p:nvPicPr>
            <p:cNvPr id="16" name="Picture 15" descr="A picture containing text, design&#10;&#10;Description automatically generated">
              <a:extLst>
                <a:ext uri="{FF2B5EF4-FFF2-40B4-BE49-F238E27FC236}">
                  <a16:creationId xmlns:a16="http://schemas.microsoft.com/office/drawing/2014/main" id="{2FA72BFB-1765-8281-6423-3EB1C716CE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9567" y="6626290"/>
              <a:ext cx="522697" cy="733227"/>
            </a:xfrm>
            <a:prstGeom prst="rect">
              <a:avLst/>
            </a:prstGeom>
          </p:spPr>
        </p:pic>
      </p:grpSp>
      <p:grpSp>
        <p:nvGrpSpPr>
          <p:cNvPr id="20" name="Instructions">
            <a:extLst>
              <a:ext uri="{FF2B5EF4-FFF2-40B4-BE49-F238E27FC236}">
                <a16:creationId xmlns:a16="http://schemas.microsoft.com/office/drawing/2014/main" id="{58A5ED7B-94CA-45F0-B6F6-9DDF19D9B0C0}"/>
              </a:ext>
            </a:extLst>
          </p:cNvPr>
          <p:cNvGrpSpPr/>
          <p:nvPr userDrawn="1"/>
        </p:nvGrpSpPr>
        <p:grpSpPr>
          <a:xfrm>
            <a:off x="-2406215" y="1340692"/>
            <a:ext cx="2379442" cy="2292935"/>
            <a:chOff x="-2406215" y="1340692"/>
            <a:chExt cx="2379442" cy="2292935"/>
          </a:xfrm>
        </p:grpSpPr>
        <p:sp>
          <p:nvSpPr>
            <p:cNvPr id="12" name="TextBox 11">
              <a:extLst>
                <a:ext uri="{FF2B5EF4-FFF2-40B4-BE49-F238E27FC236}">
                  <a16:creationId xmlns:a16="http://schemas.microsoft.com/office/drawing/2014/main" id="{5E428517-71C2-A7B0-3EB2-A45AFCB60B02}"/>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cxnSp>
          <p:nvCxnSpPr>
            <p:cNvPr id="11" name="Straight Arrow Connector 10">
              <a:extLst>
                <a:ext uri="{FF2B5EF4-FFF2-40B4-BE49-F238E27FC236}">
                  <a16:creationId xmlns:a16="http://schemas.microsoft.com/office/drawing/2014/main" id="{1740BADD-8356-05B8-7002-0F37FB3E682B}"/>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960EE43-3B74-E61E-9449-CCBE2DD02EB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42584042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Image (Small)">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3C3353-532F-470C-976B-DF4E883F19B0}"/>
              </a:ext>
            </a:extLst>
          </p:cNvPr>
          <p:cNvSpPr>
            <a:spLocks noGrp="1"/>
          </p:cNvSpPr>
          <p:nvPr>
            <p:ph type="title"/>
          </p:nvPr>
        </p:nvSpPr>
        <p:spPr>
          <a:xfrm>
            <a:off x="331200" y="289130"/>
            <a:ext cx="5733340" cy="720000"/>
          </a:xfrm>
        </p:spPr>
        <p:txBody>
          <a:bodyPr/>
          <a:lstStyle/>
          <a:p>
            <a:r>
              <a:rPr lang="en-US"/>
              <a:t>Click to edit Master title style</a:t>
            </a:r>
            <a:endParaRPr lang="en-US" dirty="0"/>
          </a:p>
        </p:txBody>
      </p:sp>
      <p:sp>
        <p:nvSpPr>
          <p:cNvPr id="40" name="Subtitle 1">
            <a:extLst>
              <a:ext uri="{FF2B5EF4-FFF2-40B4-BE49-F238E27FC236}">
                <a16:creationId xmlns:a16="http://schemas.microsoft.com/office/drawing/2014/main" id="{F3196DAB-B773-4CB8-B0BB-E2663F22689E}"/>
              </a:ext>
            </a:extLst>
          </p:cNvPr>
          <p:cNvSpPr>
            <a:spLocks noGrp="1"/>
          </p:cNvSpPr>
          <p:nvPr>
            <p:ph type="body" sz="quarter" idx="22"/>
          </p:nvPr>
        </p:nvSpPr>
        <p:spPr>
          <a:xfrm>
            <a:off x="333730" y="1071318"/>
            <a:ext cx="5733015"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Text Placeholder 1">
            <a:extLst>
              <a:ext uri="{FF2B5EF4-FFF2-40B4-BE49-F238E27FC236}">
                <a16:creationId xmlns:a16="http://schemas.microsoft.com/office/drawing/2014/main" id="{5BF4ECDC-1329-46C8-8342-5FD3297D56EB}"/>
              </a:ext>
            </a:extLst>
          </p:cNvPr>
          <p:cNvSpPr>
            <a:spLocks noGrp="1"/>
          </p:cNvSpPr>
          <p:nvPr>
            <p:ph type="body" sz="quarter" idx="21"/>
          </p:nvPr>
        </p:nvSpPr>
        <p:spPr>
          <a:xfrm>
            <a:off x="331525" y="1340692"/>
            <a:ext cx="5733015"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
            <a:extLst>
              <a:ext uri="{FF2B5EF4-FFF2-40B4-BE49-F238E27FC236}">
                <a16:creationId xmlns:a16="http://schemas.microsoft.com/office/drawing/2014/main" id="{CEC2E05F-5F9D-41D9-A40F-97C2869C7DDA}"/>
              </a:ext>
            </a:extLst>
          </p:cNvPr>
          <p:cNvSpPr>
            <a:spLocks noGrp="1"/>
          </p:cNvSpPr>
          <p:nvPr>
            <p:ph type="pic" sz="quarter" idx="23"/>
          </p:nvPr>
        </p:nvSpPr>
        <p:spPr>
          <a:xfrm>
            <a:off x="6346800" y="0"/>
            <a:ext cx="2797200" cy="5143500"/>
          </a:xfrm>
        </p:spPr>
        <p:txBody>
          <a:bodyPr>
            <a:noAutofit/>
          </a:bodyPr>
          <a:lstStyle>
            <a:lvl1pPr>
              <a:defRPr>
                <a:noFill/>
              </a:defRPr>
            </a:lvl1pPr>
          </a:lstStyle>
          <a:p>
            <a:r>
              <a:rPr lang="en-US" noProof="0"/>
              <a:t>Click icon to add picture</a:t>
            </a:r>
          </a:p>
        </p:txBody>
      </p:sp>
      <p:sp>
        <p:nvSpPr>
          <p:cNvPr id="5" name="Footer Placeholder 1">
            <a:extLst>
              <a:ext uri="{FF2B5EF4-FFF2-40B4-BE49-F238E27FC236}">
                <a16:creationId xmlns:a16="http://schemas.microsoft.com/office/drawing/2014/main" id="{4FF68404-4078-B17F-4813-BA7646121289}"/>
              </a:ext>
            </a:extLst>
          </p:cNvPr>
          <p:cNvSpPr>
            <a:spLocks noGrp="1"/>
          </p:cNvSpPr>
          <p:nvPr>
            <p:ph type="ftr" sz="quarter" idx="25"/>
          </p:nvPr>
        </p:nvSpPr>
        <p:spPr/>
        <p:txBody>
          <a:bodyPr/>
          <a:lstStyle/>
          <a:p>
            <a:endParaRPr lang="en-US"/>
          </a:p>
        </p:txBody>
      </p:sp>
      <p:sp>
        <p:nvSpPr>
          <p:cNvPr id="2" name="Date Placeholder 1">
            <a:extLst>
              <a:ext uri="{FF2B5EF4-FFF2-40B4-BE49-F238E27FC236}">
                <a16:creationId xmlns:a16="http://schemas.microsoft.com/office/drawing/2014/main" id="{04A106B2-2CD7-EE19-12C2-78F07D9B6777}"/>
              </a:ext>
            </a:extLst>
          </p:cNvPr>
          <p:cNvSpPr>
            <a:spLocks noGrp="1"/>
          </p:cNvSpPr>
          <p:nvPr>
            <p:ph type="dt" sz="half" idx="24"/>
          </p:nvPr>
        </p:nvSpPr>
        <p:spPr/>
        <p:txBody>
          <a:bodyPr/>
          <a:lstStyle/>
          <a:p>
            <a:fld id="{2D093E4E-187B-0C43-8CC0-DA387C811999}" type="datetime1">
              <a:rPr lang="en-US" smtClean="0"/>
              <a:t>6/26/24</a:t>
            </a:fld>
            <a:endParaRPr lang="en-US"/>
          </a:p>
        </p:txBody>
      </p:sp>
      <p:sp>
        <p:nvSpPr>
          <p:cNvPr id="6" name="Slide Number Placeholder 1">
            <a:extLst>
              <a:ext uri="{FF2B5EF4-FFF2-40B4-BE49-F238E27FC236}">
                <a16:creationId xmlns:a16="http://schemas.microsoft.com/office/drawing/2014/main" id="{61A13D38-194B-6B72-337E-FE468EF85BF3}"/>
              </a:ext>
            </a:extLst>
          </p:cNvPr>
          <p:cNvSpPr>
            <a:spLocks noGrp="1"/>
          </p:cNvSpPr>
          <p:nvPr>
            <p:ph type="sldNum" sz="quarter" idx="26"/>
          </p:nvPr>
        </p:nvSpPr>
        <p:spPr/>
        <p:txBody>
          <a:bodyPr/>
          <a:lstStyle/>
          <a:p>
            <a:fld id="{6B54B0F7-55DD-40D6-B7F4-70B586885C0B}" type="slidenum">
              <a:rPr lang="en-US" smtClean="0"/>
              <a:pPr/>
              <a:t>‹#›</a:t>
            </a:fld>
            <a:endParaRPr lang="en-US"/>
          </a:p>
        </p:txBody>
      </p:sp>
      <p:grpSp>
        <p:nvGrpSpPr>
          <p:cNvPr id="16" name="Instructions">
            <a:extLst>
              <a:ext uri="{FF2B5EF4-FFF2-40B4-BE49-F238E27FC236}">
                <a16:creationId xmlns:a16="http://schemas.microsoft.com/office/drawing/2014/main" id="{ABA3C9AA-4A9A-DB51-37BD-EA1C495B1C51}"/>
              </a:ext>
            </a:extLst>
          </p:cNvPr>
          <p:cNvGrpSpPr/>
          <p:nvPr userDrawn="1"/>
        </p:nvGrpSpPr>
        <p:grpSpPr>
          <a:xfrm>
            <a:off x="9179892" y="699694"/>
            <a:ext cx="2492377" cy="3308598"/>
            <a:chOff x="9179892" y="699694"/>
            <a:chExt cx="2492377" cy="3308598"/>
          </a:xfrm>
        </p:grpSpPr>
        <p:cxnSp>
          <p:nvCxnSpPr>
            <p:cNvPr id="10" name="Straight Arrow Connector 9">
              <a:extLst>
                <a:ext uri="{FF2B5EF4-FFF2-40B4-BE49-F238E27FC236}">
                  <a16:creationId xmlns:a16="http://schemas.microsoft.com/office/drawing/2014/main" id="{2FDC70AA-3EDA-E09E-37DA-F5EF20406DAF}"/>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CB89D67-050E-49E1-96D2-EC4ACA0C6259}"/>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2" name="Picture 11">
              <a:extLst>
                <a:ext uri="{FF2B5EF4-FFF2-40B4-BE49-F238E27FC236}">
                  <a16:creationId xmlns:a16="http://schemas.microsoft.com/office/drawing/2014/main" id="{30D7A664-F7B8-D5D5-8A4F-F3A4C380354A}"/>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9" name="Instructions">
            <a:extLst>
              <a:ext uri="{FF2B5EF4-FFF2-40B4-BE49-F238E27FC236}">
                <a16:creationId xmlns:a16="http://schemas.microsoft.com/office/drawing/2014/main" id="{41AC555D-8DED-B330-BFBC-099608835915}"/>
              </a:ext>
            </a:extLst>
          </p:cNvPr>
          <p:cNvGrpSpPr/>
          <p:nvPr userDrawn="1"/>
        </p:nvGrpSpPr>
        <p:grpSpPr>
          <a:xfrm>
            <a:off x="-2406215" y="1340692"/>
            <a:ext cx="2379442" cy="2292935"/>
            <a:chOff x="-2406215" y="1340692"/>
            <a:chExt cx="2379442" cy="2292935"/>
          </a:xfrm>
        </p:grpSpPr>
        <p:cxnSp>
          <p:nvCxnSpPr>
            <p:cNvPr id="13" name="Straight Arrow Connector 12">
              <a:extLst>
                <a:ext uri="{FF2B5EF4-FFF2-40B4-BE49-F238E27FC236}">
                  <a16:creationId xmlns:a16="http://schemas.microsoft.com/office/drawing/2014/main" id="{54AFC5D9-0509-B208-F192-884C9DC2CD5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11">
              <a:extLst>
                <a:ext uri="{FF2B5EF4-FFF2-40B4-BE49-F238E27FC236}">
                  <a16:creationId xmlns:a16="http://schemas.microsoft.com/office/drawing/2014/main" id="{4700FD40-41D2-41B9-12AC-4CE0867153E1}"/>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7" name="Picture 13">
              <a:extLst>
                <a:ext uri="{FF2B5EF4-FFF2-40B4-BE49-F238E27FC236}">
                  <a16:creationId xmlns:a16="http://schemas.microsoft.com/office/drawing/2014/main" id="{2EAB7566-1DEC-79D3-622E-1E98EDD62A0F}"/>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2087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ith Image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8BD9-8520-41B8-97B9-B2853F4C4F6E}"/>
              </a:ext>
            </a:extLst>
          </p:cNvPr>
          <p:cNvSpPr>
            <a:spLocks noGrp="1"/>
          </p:cNvSpPr>
          <p:nvPr>
            <p:ph type="title"/>
          </p:nvPr>
        </p:nvSpPr>
        <p:spPr>
          <a:xfrm>
            <a:off x="331200" y="289130"/>
            <a:ext cx="4028251" cy="720000"/>
          </a:xfrm>
        </p:spPr>
        <p:txBody>
          <a:bodyPr/>
          <a:lstStyle/>
          <a:p>
            <a:r>
              <a:rPr lang="en-US"/>
              <a:t>Click to edit Master title style</a:t>
            </a:r>
            <a:endParaRPr lang="en-US" dirty="0"/>
          </a:p>
        </p:txBody>
      </p:sp>
      <p:sp>
        <p:nvSpPr>
          <p:cNvPr id="19" name="Subtitle 1">
            <a:extLst>
              <a:ext uri="{FF2B5EF4-FFF2-40B4-BE49-F238E27FC236}">
                <a16:creationId xmlns:a16="http://schemas.microsoft.com/office/drawing/2014/main" id="{AF3408D4-3F1B-42DA-9498-07BBCDC902FD}"/>
              </a:ext>
            </a:extLst>
          </p:cNvPr>
          <p:cNvSpPr>
            <a:spLocks noGrp="1"/>
          </p:cNvSpPr>
          <p:nvPr>
            <p:ph type="body" sz="quarter" idx="22"/>
          </p:nvPr>
        </p:nvSpPr>
        <p:spPr>
          <a:xfrm>
            <a:off x="333731" y="1071318"/>
            <a:ext cx="4027926"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8" name="Text placeholder 1">
            <a:extLst>
              <a:ext uri="{FF2B5EF4-FFF2-40B4-BE49-F238E27FC236}">
                <a16:creationId xmlns:a16="http://schemas.microsoft.com/office/drawing/2014/main" id="{3972CF1A-7155-4C76-B467-0170E3D53FE5}"/>
              </a:ext>
            </a:extLst>
          </p:cNvPr>
          <p:cNvSpPr>
            <a:spLocks noGrp="1"/>
          </p:cNvSpPr>
          <p:nvPr>
            <p:ph type="body" sz="quarter" idx="21"/>
          </p:nvPr>
        </p:nvSpPr>
        <p:spPr>
          <a:xfrm>
            <a:off x="331526" y="1340692"/>
            <a:ext cx="4027926" cy="320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
            <a:extLst>
              <a:ext uri="{FF2B5EF4-FFF2-40B4-BE49-F238E27FC236}">
                <a16:creationId xmlns:a16="http://schemas.microsoft.com/office/drawing/2014/main" id="{7E64057C-5A6F-41C9-B888-6149A71BAD6F}"/>
              </a:ext>
            </a:extLst>
          </p:cNvPr>
          <p:cNvSpPr>
            <a:spLocks noGrp="1"/>
          </p:cNvSpPr>
          <p:nvPr>
            <p:ph type="pic" sz="quarter" idx="24"/>
          </p:nvPr>
        </p:nvSpPr>
        <p:spPr>
          <a:xfrm>
            <a:off x="4572000" y="0"/>
            <a:ext cx="4572000" cy="5143500"/>
          </a:xfrm>
        </p:spPr>
        <p:txBody>
          <a:bodyPr>
            <a:noAutofit/>
          </a:bodyPr>
          <a:lstStyle>
            <a:lvl1pPr>
              <a:defRPr>
                <a:noFill/>
              </a:defRPr>
            </a:lvl1pPr>
          </a:lstStyle>
          <a:p>
            <a:r>
              <a:rPr lang="en-US" noProof="0"/>
              <a:t>Click icon to add picture</a:t>
            </a:r>
          </a:p>
        </p:txBody>
      </p:sp>
      <p:sp>
        <p:nvSpPr>
          <p:cNvPr id="7" name="Footer Placeholder 1">
            <a:extLst>
              <a:ext uri="{FF2B5EF4-FFF2-40B4-BE49-F238E27FC236}">
                <a16:creationId xmlns:a16="http://schemas.microsoft.com/office/drawing/2014/main" id="{095A22C1-24A2-A92E-6374-B63F25599193}"/>
              </a:ext>
            </a:extLst>
          </p:cNvPr>
          <p:cNvSpPr>
            <a:spLocks noGrp="1"/>
          </p:cNvSpPr>
          <p:nvPr>
            <p:ph type="ftr" sz="quarter" idx="26"/>
          </p:nvPr>
        </p:nvSpPr>
        <p:spPr/>
        <p:txBody>
          <a:bodyPr/>
          <a:lstStyle/>
          <a:p>
            <a:endParaRPr lang="en-US"/>
          </a:p>
        </p:txBody>
      </p:sp>
      <p:sp>
        <p:nvSpPr>
          <p:cNvPr id="3" name="Date Placeholder 1">
            <a:extLst>
              <a:ext uri="{FF2B5EF4-FFF2-40B4-BE49-F238E27FC236}">
                <a16:creationId xmlns:a16="http://schemas.microsoft.com/office/drawing/2014/main" id="{D39ACA39-4BC7-5AC4-76B9-B56A48A55BBF}"/>
              </a:ext>
            </a:extLst>
          </p:cNvPr>
          <p:cNvSpPr>
            <a:spLocks noGrp="1"/>
          </p:cNvSpPr>
          <p:nvPr>
            <p:ph type="dt" sz="half" idx="25"/>
          </p:nvPr>
        </p:nvSpPr>
        <p:spPr/>
        <p:txBody>
          <a:bodyPr/>
          <a:lstStyle/>
          <a:p>
            <a:fld id="{634C3ED5-2B09-974C-93AE-DF912EA98FF9}" type="datetime1">
              <a:rPr lang="en-US" smtClean="0"/>
              <a:t>6/26/24</a:t>
            </a:fld>
            <a:endParaRPr lang="en-US"/>
          </a:p>
        </p:txBody>
      </p:sp>
      <p:sp>
        <p:nvSpPr>
          <p:cNvPr id="8" name="Slide Number Placeholder 1">
            <a:extLst>
              <a:ext uri="{FF2B5EF4-FFF2-40B4-BE49-F238E27FC236}">
                <a16:creationId xmlns:a16="http://schemas.microsoft.com/office/drawing/2014/main" id="{735421E6-F36E-183E-5372-92ED31FF8258}"/>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09E6900-66B7-80E4-6664-8673F41622D1}"/>
              </a:ext>
            </a:extLst>
          </p:cNvPr>
          <p:cNvGrpSpPr/>
          <p:nvPr userDrawn="1"/>
        </p:nvGrpSpPr>
        <p:grpSpPr>
          <a:xfrm>
            <a:off x="9179892" y="699694"/>
            <a:ext cx="2492377" cy="3308598"/>
            <a:chOff x="9179892" y="699694"/>
            <a:chExt cx="2492377" cy="3308598"/>
          </a:xfrm>
        </p:grpSpPr>
        <p:cxnSp>
          <p:nvCxnSpPr>
            <p:cNvPr id="11" name="Straight Arrow Connector 10">
              <a:extLst>
                <a:ext uri="{FF2B5EF4-FFF2-40B4-BE49-F238E27FC236}">
                  <a16:creationId xmlns:a16="http://schemas.microsoft.com/office/drawing/2014/main" id="{464C487A-2A9F-28DF-404A-8EFD1275930B}"/>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29DF91-049D-4FF2-90D8-A2C87B795C9F}"/>
                </a:ext>
              </a:extLst>
            </p:cNvPr>
            <p:cNvSpPr txBox="1"/>
            <p:nvPr userDrawn="1"/>
          </p:nvSpPr>
          <p:spPr>
            <a:xfrm>
              <a:off x="9886077" y="699694"/>
              <a:ext cx="1786192" cy="330859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endParaRPr lang="en-US" sz="1100" dirty="0"/>
            </a:p>
            <a:p>
              <a:endParaRPr lang="en-US" sz="1100" dirty="0"/>
            </a:p>
            <a:p>
              <a:endParaRPr lang="en-US" sz="1100" dirty="0"/>
            </a:p>
            <a:p>
              <a:endParaRPr lang="en-US" sz="1100" dirty="0"/>
            </a:p>
          </p:txBody>
        </p:sp>
        <p:pic>
          <p:nvPicPr>
            <p:cNvPr id="15" name="Picture 14">
              <a:extLst>
                <a:ext uri="{FF2B5EF4-FFF2-40B4-BE49-F238E27FC236}">
                  <a16:creationId xmlns:a16="http://schemas.microsoft.com/office/drawing/2014/main" id="{2D7843C4-A099-85B8-E1F9-B9852AE71267}"/>
                </a:ext>
              </a:extLst>
            </p:cNvPr>
            <p:cNvPicPr>
              <a:picLocks noChangeAspect="1"/>
            </p:cNvPicPr>
            <p:nvPr userDrawn="1"/>
          </p:nvPicPr>
          <p:blipFill>
            <a:blip r:embed="rId2"/>
            <a:stretch>
              <a:fillRect/>
            </a:stretch>
          </p:blipFill>
          <p:spPr>
            <a:xfrm>
              <a:off x="10125349" y="3183019"/>
              <a:ext cx="371475" cy="752475"/>
            </a:xfrm>
            <a:prstGeom prst="rect">
              <a:avLst/>
            </a:prstGeom>
          </p:spPr>
        </p:pic>
      </p:grpSp>
      <p:grpSp>
        <p:nvGrpSpPr>
          <p:cNvPr id="6" name="Instructions">
            <a:extLst>
              <a:ext uri="{FF2B5EF4-FFF2-40B4-BE49-F238E27FC236}">
                <a16:creationId xmlns:a16="http://schemas.microsoft.com/office/drawing/2014/main" id="{A633F9AC-CF38-3591-62FB-8D87A9ED795E}"/>
              </a:ext>
            </a:extLst>
          </p:cNvPr>
          <p:cNvGrpSpPr/>
          <p:nvPr userDrawn="1"/>
        </p:nvGrpSpPr>
        <p:grpSpPr>
          <a:xfrm>
            <a:off x="-2406215" y="1340692"/>
            <a:ext cx="2379442" cy="2292935"/>
            <a:chOff x="-2406215" y="1340692"/>
            <a:chExt cx="2379442" cy="2292935"/>
          </a:xfrm>
        </p:grpSpPr>
        <p:cxnSp>
          <p:nvCxnSpPr>
            <p:cNvPr id="10" name="Straight Arrow Connector 9">
              <a:extLst>
                <a:ext uri="{FF2B5EF4-FFF2-40B4-BE49-F238E27FC236}">
                  <a16:creationId xmlns:a16="http://schemas.microsoft.com/office/drawing/2014/main" id="{AE53CFE5-5EB4-CAFF-4DEF-65738D73A976}"/>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1">
              <a:extLst>
                <a:ext uri="{FF2B5EF4-FFF2-40B4-BE49-F238E27FC236}">
                  <a16:creationId xmlns:a16="http://schemas.microsoft.com/office/drawing/2014/main" id="{0D64B342-3BD4-11AF-1249-91F94251C507}"/>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4" name="Picture 13">
              <a:extLst>
                <a:ext uri="{FF2B5EF4-FFF2-40B4-BE49-F238E27FC236}">
                  <a16:creationId xmlns:a16="http://schemas.microsoft.com/office/drawing/2014/main" id="{C94780BF-50D9-65EB-4A75-7A66361F2B73}"/>
                </a:ext>
              </a:extLst>
            </p:cNvPr>
            <p:cNvPicPr>
              <a:picLocks noChangeAspect="1"/>
            </p:cNvPicPr>
            <p:nvPr userDrawn="1"/>
          </p:nvPicPr>
          <p:blipFill>
            <a:blip r:embed="rId3"/>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209604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two columns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0DD-522E-15F3-7C7C-1ED7FE2F93C0}"/>
              </a:ext>
            </a:extLst>
          </p:cNvPr>
          <p:cNvSpPr>
            <a:spLocks noGrp="1"/>
          </p:cNvSpPr>
          <p:nvPr>
            <p:ph type="title"/>
          </p:nvPr>
        </p:nvSpPr>
        <p:spPr/>
        <p:txBody>
          <a:bodyPr/>
          <a:lstStyle/>
          <a:p>
            <a:r>
              <a:rPr lang="en-US"/>
              <a:t>Click to edit Master title style</a:t>
            </a:r>
            <a:endParaRPr lang="en-US" dirty="0"/>
          </a:p>
        </p:txBody>
      </p:sp>
      <p:sp>
        <p:nvSpPr>
          <p:cNvPr id="6" name="Subtitle 1">
            <a:extLst>
              <a:ext uri="{FF2B5EF4-FFF2-40B4-BE49-F238E27FC236}">
                <a16:creationId xmlns:a16="http://schemas.microsoft.com/office/drawing/2014/main" id="{EB4E48BE-B935-323D-EA39-C821EE1437F8}"/>
              </a:ext>
            </a:extLst>
          </p:cNvPr>
          <p:cNvSpPr>
            <a:spLocks noGrp="1"/>
          </p:cNvSpPr>
          <p:nvPr>
            <p:ph type="body" sz="quarter" idx="1"/>
          </p:nvPr>
        </p:nvSpPr>
        <p:spPr>
          <a:xfrm>
            <a:off x="333730" y="1071318"/>
            <a:ext cx="84780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Content Placeholder 1">
            <a:extLst>
              <a:ext uri="{FF2B5EF4-FFF2-40B4-BE49-F238E27FC236}">
                <a16:creationId xmlns:a16="http://schemas.microsoft.com/office/drawing/2014/main" id="{5F7EDA8B-6FF9-744E-91CD-1538C781023E}"/>
              </a:ext>
            </a:extLst>
          </p:cNvPr>
          <p:cNvSpPr>
            <a:spLocks noGrp="1"/>
          </p:cNvSpPr>
          <p:nvPr>
            <p:ph sz="quarter" idx="2"/>
          </p:nvPr>
        </p:nvSpPr>
        <p:spPr>
          <a:xfrm>
            <a:off x="331788" y="1349375"/>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D027E88-95FA-9A56-29EC-9196E6F94EA6}"/>
              </a:ext>
            </a:extLst>
          </p:cNvPr>
          <p:cNvSpPr>
            <a:spLocks noGrp="1"/>
          </p:cNvSpPr>
          <p:nvPr>
            <p:ph sz="quarter" idx="3"/>
          </p:nvPr>
        </p:nvSpPr>
        <p:spPr>
          <a:xfrm>
            <a:off x="4696930" y="1348950"/>
            <a:ext cx="4114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740DB84D-8489-0AC0-2629-B21104954DC4}"/>
              </a:ext>
            </a:extLst>
          </p:cNvPr>
          <p:cNvSpPr>
            <a:spLocks noGrp="1"/>
          </p:cNvSpPr>
          <p:nvPr>
            <p:ph type="ftr" sz="quarter" idx="26"/>
          </p:nvPr>
        </p:nvSpPr>
        <p:spPr/>
        <p:txBody>
          <a:bodyPr/>
          <a:lstStyle/>
          <a:p>
            <a:endParaRPr lang="en-US"/>
          </a:p>
        </p:txBody>
      </p:sp>
      <p:sp>
        <p:nvSpPr>
          <p:cNvPr id="7" name="Date Placeholder 1">
            <a:extLst>
              <a:ext uri="{FF2B5EF4-FFF2-40B4-BE49-F238E27FC236}">
                <a16:creationId xmlns:a16="http://schemas.microsoft.com/office/drawing/2014/main" id="{D8D04389-FFAB-E750-9515-20B585BA073B}"/>
              </a:ext>
            </a:extLst>
          </p:cNvPr>
          <p:cNvSpPr>
            <a:spLocks noGrp="1"/>
          </p:cNvSpPr>
          <p:nvPr>
            <p:ph type="dt" sz="half" idx="25"/>
          </p:nvPr>
        </p:nvSpPr>
        <p:spPr/>
        <p:txBody>
          <a:bodyPr/>
          <a:lstStyle/>
          <a:p>
            <a:fld id="{A9B615D7-85D7-0B48-8D55-085B2836F5BE}" type="datetime1">
              <a:rPr lang="en-US" smtClean="0"/>
              <a:t>6/26/24</a:t>
            </a:fld>
            <a:endParaRPr lang="en-US"/>
          </a:p>
        </p:txBody>
      </p:sp>
      <p:sp>
        <p:nvSpPr>
          <p:cNvPr id="11" name="Slide Number Placeholder 1">
            <a:extLst>
              <a:ext uri="{FF2B5EF4-FFF2-40B4-BE49-F238E27FC236}">
                <a16:creationId xmlns:a16="http://schemas.microsoft.com/office/drawing/2014/main" id="{096014C3-F39F-A66A-38F8-AC73717AC38C}"/>
              </a:ext>
            </a:extLst>
          </p:cNvPr>
          <p:cNvSpPr>
            <a:spLocks noGrp="1"/>
          </p:cNvSpPr>
          <p:nvPr>
            <p:ph type="sldNum" sz="quarter" idx="27"/>
          </p:nvPr>
        </p:nvSpPr>
        <p:spPr/>
        <p:txBody>
          <a:bodyPr/>
          <a:lstStyle/>
          <a:p>
            <a:fld id="{6B54B0F7-55DD-40D6-B7F4-70B586885C0B}" type="slidenum">
              <a:rPr lang="en-US" smtClean="0"/>
              <a:pPr/>
              <a:t>‹#›</a:t>
            </a:fld>
            <a:endParaRPr lang="en-US"/>
          </a:p>
        </p:txBody>
      </p:sp>
      <p:grpSp>
        <p:nvGrpSpPr>
          <p:cNvPr id="4" name="Instructions">
            <a:extLst>
              <a:ext uri="{FF2B5EF4-FFF2-40B4-BE49-F238E27FC236}">
                <a16:creationId xmlns:a16="http://schemas.microsoft.com/office/drawing/2014/main" id="{83054C12-17C0-F02F-98E5-B038270E9674}"/>
              </a:ext>
            </a:extLst>
          </p:cNvPr>
          <p:cNvGrpSpPr/>
          <p:nvPr userDrawn="1"/>
        </p:nvGrpSpPr>
        <p:grpSpPr>
          <a:xfrm>
            <a:off x="-2406215" y="1340692"/>
            <a:ext cx="2379442" cy="2292935"/>
            <a:chOff x="-2406215" y="1340692"/>
            <a:chExt cx="2379442" cy="2292935"/>
          </a:xfrm>
        </p:grpSpPr>
        <p:cxnSp>
          <p:nvCxnSpPr>
            <p:cNvPr id="3" name="Straight Arrow Connector 2">
              <a:extLst>
                <a:ext uri="{FF2B5EF4-FFF2-40B4-BE49-F238E27FC236}">
                  <a16:creationId xmlns:a16="http://schemas.microsoft.com/office/drawing/2014/main" id="{81C7E68E-FF0E-A7A3-8149-C3A03C12C863}"/>
                </a:ext>
                <a:ext uri="{C183D7F6-B498-43B3-948B-1728B52AA6E4}">
                  <adec:decorative xmlns:adec="http://schemas.microsoft.com/office/drawing/2017/decorative" val="1"/>
                </a:ext>
              </a:extLst>
            </p:cNvPr>
            <p:cNvCxnSpPr>
              <a:cxnSpLocks/>
            </p:cNvCxnSpPr>
            <p:nvPr userDrawn="1"/>
          </p:nvCxnSpPr>
          <p:spPr>
            <a:xfrm>
              <a:off x="-525780" y="1455076"/>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E4427DB-117C-0F68-78BD-3435E3AD20DF}"/>
                </a:ext>
              </a:extLst>
            </p:cNvPr>
            <p:cNvSpPr txBox="1"/>
            <p:nvPr userDrawn="1"/>
          </p:nvSpPr>
          <p:spPr>
            <a:xfrm>
              <a:off x="-2406215" y="1340692"/>
              <a:ext cx="1786192" cy="2292935"/>
            </a:xfrm>
            <a:prstGeom prst="rect">
              <a:avLst/>
            </a:prstGeom>
            <a:solidFill>
              <a:srgbClr val="F4F2F6"/>
            </a:solidFill>
          </p:spPr>
          <p:txBody>
            <a:bodyPr wrap="square" rtlCol="0">
              <a:spAutoFit/>
            </a:bodyPr>
            <a:lstStyle/>
            <a:p>
              <a:r>
                <a:rPr lang="en-US" sz="1100" b="1" dirty="0"/>
                <a:t>Using bullets with the indent button:</a:t>
              </a:r>
            </a:p>
            <a:p>
              <a:r>
                <a:rPr lang="en-US" sz="1100" dirty="0"/>
                <a:t>Use the indent button to create the text levels with the appropriate bullet in miracle purple.</a:t>
              </a:r>
            </a:p>
            <a:p>
              <a:endParaRPr lang="en-US" sz="1100" dirty="0"/>
            </a:p>
            <a:p>
              <a:endParaRPr lang="en-US" sz="1100" dirty="0"/>
            </a:p>
            <a:p>
              <a:endParaRPr lang="en-US" sz="1100" dirty="0"/>
            </a:p>
            <a:p>
              <a:endParaRPr lang="en-US" sz="1100" dirty="0"/>
            </a:p>
            <a:p>
              <a:endParaRPr lang="en-US" sz="1100" dirty="0"/>
            </a:p>
            <a:p>
              <a:endParaRPr lang="en-US" sz="1100" dirty="0"/>
            </a:p>
          </p:txBody>
        </p:sp>
        <p:pic>
          <p:nvPicPr>
            <p:cNvPr id="13" name="Picture 13">
              <a:extLst>
                <a:ext uri="{FF2B5EF4-FFF2-40B4-BE49-F238E27FC236}">
                  <a16:creationId xmlns:a16="http://schemas.microsoft.com/office/drawing/2014/main" id="{D86C84E7-B573-5C31-8D93-B1E50E026C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284295" y="2663190"/>
              <a:ext cx="640080" cy="780098"/>
            </a:xfrm>
            <a:prstGeom prst="rect">
              <a:avLst/>
            </a:prstGeom>
          </p:spPr>
        </p:pic>
      </p:grpSp>
    </p:spTree>
    <p:extLst>
      <p:ext uri="{BB962C8B-B14F-4D97-AF65-F5344CB8AC3E}">
        <p14:creationId xmlns:p14="http://schemas.microsoft.com/office/powerpoint/2010/main" val="3689822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s and Descri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7D06-DF5C-474E-986B-E56638903255}"/>
              </a:ext>
            </a:extLst>
          </p:cNvPr>
          <p:cNvSpPr>
            <a:spLocks noGrp="1"/>
          </p:cNvSpPr>
          <p:nvPr>
            <p:ph type="title"/>
          </p:nvPr>
        </p:nvSpPr>
        <p:spPr/>
        <p:txBody>
          <a:bodyPr/>
          <a:lstStyle/>
          <a:p>
            <a:r>
              <a:rPr lang="en-US"/>
              <a:t>Click to edit Master title style</a:t>
            </a:r>
            <a:endParaRPr lang="en-US" dirty="0"/>
          </a:p>
        </p:txBody>
      </p:sp>
      <p:sp>
        <p:nvSpPr>
          <p:cNvPr id="16" name="Subtitle 1">
            <a:extLst>
              <a:ext uri="{FF2B5EF4-FFF2-40B4-BE49-F238E27FC236}">
                <a16:creationId xmlns:a16="http://schemas.microsoft.com/office/drawing/2014/main" id="{EA9ADB2A-333D-4D22-950C-E486581F2E3D}"/>
              </a:ext>
            </a:extLst>
          </p:cNvPr>
          <p:cNvSpPr>
            <a:spLocks noGrp="1"/>
          </p:cNvSpPr>
          <p:nvPr>
            <p:ph type="body" sz="quarter" idx="51"/>
          </p:nvPr>
        </p:nvSpPr>
        <p:spPr>
          <a:xfrm>
            <a:off x="333730" y="1071318"/>
            <a:ext cx="8485200" cy="215444"/>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8" name="Text placeholder 0">
            <a:extLst>
              <a:ext uri="{FF2B5EF4-FFF2-40B4-BE49-F238E27FC236}">
                <a16:creationId xmlns:a16="http://schemas.microsoft.com/office/drawing/2014/main" id="{B88BFE2C-28A1-438A-960B-E93F4C5FF58C}"/>
              </a:ext>
            </a:extLst>
          </p:cNvPr>
          <p:cNvSpPr>
            <a:spLocks noGrp="1"/>
          </p:cNvSpPr>
          <p:nvPr>
            <p:ph type="body" sz="quarter" idx="43"/>
          </p:nvPr>
        </p:nvSpPr>
        <p:spPr>
          <a:xfrm>
            <a:off x="331200" y="1341758"/>
            <a:ext cx="4028576"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4" name="Picture Placeholder 1">
            <a:extLst>
              <a:ext uri="{FF2B5EF4-FFF2-40B4-BE49-F238E27FC236}">
                <a16:creationId xmlns:a16="http://schemas.microsoft.com/office/drawing/2014/main" id="{D04D9ECA-57E3-42D4-AB59-AFDFC4994F90}"/>
              </a:ext>
            </a:extLst>
          </p:cNvPr>
          <p:cNvSpPr>
            <a:spLocks noGrp="1"/>
          </p:cNvSpPr>
          <p:nvPr>
            <p:ph type="pic" sz="quarter" idx="45"/>
          </p:nvPr>
        </p:nvSpPr>
        <p:spPr>
          <a:xfrm>
            <a:off x="333730" y="1589370"/>
            <a:ext cx="1755419" cy="2892689"/>
          </a:xfrm>
        </p:spPr>
        <p:txBody>
          <a:bodyPr>
            <a:noAutofit/>
          </a:bodyPr>
          <a:lstStyle>
            <a:lvl1pPr>
              <a:defRPr>
                <a:noFill/>
              </a:defRPr>
            </a:lvl1pPr>
          </a:lstStyle>
          <a:p>
            <a:r>
              <a:rPr lang="en-US" noProof="0"/>
              <a:t>Click icon to add picture</a:t>
            </a:r>
            <a:endParaRPr lang="en-US" noProof="0" dirty="0"/>
          </a:p>
        </p:txBody>
      </p:sp>
      <p:sp>
        <p:nvSpPr>
          <p:cNvPr id="20" name="Text placeholder 1">
            <a:extLst>
              <a:ext uri="{FF2B5EF4-FFF2-40B4-BE49-F238E27FC236}">
                <a16:creationId xmlns:a16="http://schemas.microsoft.com/office/drawing/2014/main" id="{53DFB714-75E9-40A1-A9E1-32341A0AB2F9}"/>
              </a:ext>
            </a:extLst>
          </p:cNvPr>
          <p:cNvSpPr>
            <a:spLocks noGrp="1"/>
          </p:cNvSpPr>
          <p:nvPr>
            <p:ph type="body" sz="quarter" idx="47"/>
          </p:nvPr>
        </p:nvSpPr>
        <p:spPr>
          <a:xfrm>
            <a:off x="2301373" y="1589370"/>
            <a:ext cx="2058403"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67A3D333-F7E4-4D2F-8B90-78E621A65ABB}"/>
              </a:ext>
            </a:extLst>
          </p:cNvPr>
          <p:cNvSpPr>
            <a:spLocks noGrp="1"/>
          </p:cNvSpPr>
          <p:nvPr>
            <p:ph type="body" sz="quarter" idx="44"/>
          </p:nvPr>
        </p:nvSpPr>
        <p:spPr>
          <a:xfrm>
            <a:off x="4571999" y="1341758"/>
            <a:ext cx="4021283" cy="187185"/>
          </a:xfrm>
        </p:spPr>
        <p:txBody>
          <a:bodyPr/>
          <a:lstStyle>
            <a:lvl1pPr algn="l">
              <a:lnSpc>
                <a:spcPct val="100000"/>
              </a:lnSpc>
              <a:spcAft>
                <a:spcPts val="0"/>
              </a:spcAft>
              <a:defRPr sz="14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buFont typeface="Arial" panose="020B0604020202020204" pitchFamily="34" charset="0"/>
              <a:buNone/>
              <a:defRPr sz="10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15" name="Picture Placeholder 2">
            <a:extLst>
              <a:ext uri="{FF2B5EF4-FFF2-40B4-BE49-F238E27FC236}">
                <a16:creationId xmlns:a16="http://schemas.microsoft.com/office/drawing/2014/main" id="{A4ACE33E-54EC-45BB-A1EF-BC5E84D636CA}"/>
              </a:ext>
            </a:extLst>
          </p:cNvPr>
          <p:cNvSpPr>
            <a:spLocks noGrp="1"/>
          </p:cNvSpPr>
          <p:nvPr>
            <p:ph type="pic" sz="quarter" idx="46"/>
          </p:nvPr>
        </p:nvSpPr>
        <p:spPr>
          <a:xfrm>
            <a:off x="4572000" y="1589370"/>
            <a:ext cx="1755419" cy="2892689"/>
          </a:xfrm>
        </p:spPr>
        <p:txBody>
          <a:bodyPr>
            <a:noAutofit/>
          </a:bodyPr>
          <a:lstStyle>
            <a:lvl1pPr>
              <a:defRPr>
                <a:noFill/>
              </a:defRPr>
            </a:lvl1pPr>
          </a:lstStyle>
          <a:p>
            <a:r>
              <a:rPr lang="en-US" noProof="0"/>
              <a:t>Click icon to add picture</a:t>
            </a:r>
          </a:p>
        </p:txBody>
      </p:sp>
      <p:sp>
        <p:nvSpPr>
          <p:cNvPr id="18" name="Text placeholder 3">
            <a:extLst>
              <a:ext uri="{FF2B5EF4-FFF2-40B4-BE49-F238E27FC236}">
                <a16:creationId xmlns:a16="http://schemas.microsoft.com/office/drawing/2014/main" id="{C3DEB9B5-F15A-466E-8080-C371BE1672CE}"/>
              </a:ext>
            </a:extLst>
          </p:cNvPr>
          <p:cNvSpPr>
            <a:spLocks noGrp="1"/>
          </p:cNvSpPr>
          <p:nvPr>
            <p:ph type="body" sz="quarter" idx="21"/>
          </p:nvPr>
        </p:nvSpPr>
        <p:spPr>
          <a:xfrm>
            <a:off x="6539642" y="1589369"/>
            <a:ext cx="2059200" cy="2892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a:extLst>
              <a:ext uri="{FF2B5EF4-FFF2-40B4-BE49-F238E27FC236}">
                <a16:creationId xmlns:a16="http://schemas.microsoft.com/office/drawing/2014/main" id="{ECC80460-64E4-4D50-7F86-7015B87F37BE}"/>
              </a:ext>
            </a:extLst>
          </p:cNvPr>
          <p:cNvSpPr>
            <a:spLocks noGrp="1"/>
          </p:cNvSpPr>
          <p:nvPr>
            <p:ph type="ftr" sz="quarter" idx="53"/>
          </p:nvPr>
        </p:nvSpPr>
        <p:spPr/>
        <p:txBody>
          <a:bodyPr/>
          <a:lstStyle/>
          <a:p>
            <a:endParaRPr lang="en-US"/>
          </a:p>
        </p:txBody>
      </p:sp>
      <p:sp>
        <p:nvSpPr>
          <p:cNvPr id="3" name="Date Placeholder 1">
            <a:extLst>
              <a:ext uri="{FF2B5EF4-FFF2-40B4-BE49-F238E27FC236}">
                <a16:creationId xmlns:a16="http://schemas.microsoft.com/office/drawing/2014/main" id="{6EF75AFF-7EFD-2D68-1E94-E29F906701FF}"/>
              </a:ext>
            </a:extLst>
          </p:cNvPr>
          <p:cNvSpPr>
            <a:spLocks noGrp="1"/>
          </p:cNvSpPr>
          <p:nvPr>
            <p:ph type="dt" sz="half" idx="52"/>
          </p:nvPr>
        </p:nvSpPr>
        <p:spPr/>
        <p:txBody>
          <a:bodyPr/>
          <a:lstStyle/>
          <a:p>
            <a:fld id="{532410F5-64BD-0B44-98B9-3BD850B2FC7E}" type="datetime1">
              <a:rPr lang="en-US" smtClean="0"/>
              <a:t>6/26/24</a:t>
            </a:fld>
            <a:endParaRPr lang="en-US"/>
          </a:p>
        </p:txBody>
      </p:sp>
      <p:sp>
        <p:nvSpPr>
          <p:cNvPr id="10" name="Slide Number Placeholder 1">
            <a:extLst>
              <a:ext uri="{FF2B5EF4-FFF2-40B4-BE49-F238E27FC236}">
                <a16:creationId xmlns:a16="http://schemas.microsoft.com/office/drawing/2014/main" id="{EE63DC62-3BA9-7A31-2B74-0EADDDB5E992}"/>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5" name="Instructions">
            <a:extLst>
              <a:ext uri="{FF2B5EF4-FFF2-40B4-BE49-F238E27FC236}">
                <a16:creationId xmlns:a16="http://schemas.microsoft.com/office/drawing/2014/main" id="{9D0C47F1-5DFF-ED2D-E4E0-B6FE9E044D81}"/>
              </a:ext>
            </a:extLst>
          </p:cNvPr>
          <p:cNvGrpSpPr/>
          <p:nvPr userDrawn="1"/>
        </p:nvGrpSpPr>
        <p:grpSpPr>
          <a:xfrm>
            <a:off x="-2436695" y="45636"/>
            <a:ext cx="2364467" cy="5678478"/>
            <a:chOff x="-2436695" y="45636"/>
            <a:chExt cx="2364467" cy="5678478"/>
          </a:xfrm>
        </p:grpSpPr>
        <p:cxnSp>
          <p:nvCxnSpPr>
            <p:cNvPr id="4" name="Straight Arrow Connector 3">
              <a:extLst>
                <a:ext uri="{FF2B5EF4-FFF2-40B4-BE49-F238E27FC236}">
                  <a16:creationId xmlns:a16="http://schemas.microsoft.com/office/drawing/2014/main" id="{135B7BAE-7D45-D7DA-E4FA-22E97A41DE3F}"/>
                </a:ext>
              </a:extLst>
            </p:cNvPr>
            <p:cNvCxnSpPr>
              <a:cxnSpLocks/>
            </p:cNvCxnSpPr>
            <p:nvPr userDrawn="1"/>
          </p:nvCxnSpPr>
          <p:spPr>
            <a:xfrm>
              <a:off x="-571235" y="1916918"/>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A1B3AF-71B5-08D0-4DC5-8D0B98F61425}"/>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50EEE703-BE44-D658-D3CC-B45589D650CF}"/>
                </a:ext>
              </a:extLst>
            </p:cNvPr>
            <p:cNvPicPr>
              <a:picLocks noChangeAspect="1"/>
            </p:cNvPicPr>
            <p:nvPr userDrawn="1"/>
          </p:nvPicPr>
          <p:blipFill>
            <a:blip r:embed="rId2"/>
            <a:stretch>
              <a:fillRect/>
            </a:stretch>
          </p:blipFill>
          <p:spPr>
            <a:xfrm>
              <a:off x="-2169241" y="2507594"/>
              <a:ext cx="307086" cy="622046"/>
            </a:xfrm>
            <a:prstGeom prst="rect">
              <a:avLst/>
            </a:prstGeom>
          </p:spPr>
        </p:pic>
      </p:grpSp>
    </p:spTree>
    <p:extLst>
      <p:ext uri="{BB962C8B-B14F-4D97-AF65-F5344CB8AC3E}">
        <p14:creationId xmlns:p14="http://schemas.microsoft.com/office/powerpoint/2010/main" val="8288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and Numbe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rgbClr val="E9E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a:extLst>
              <a:ext uri="{FF2B5EF4-FFF2-40B4-BE49-F238E27FC236}">
                <a16:creationId xmlns:a16="http://schemas.microsoft.com/office/drawing/2014/main" id="{C8F4FADB-EEC5-45D2-AA5E-7A0D798F1295}"/>
              </a:ext>
            </a:extLst>
          </p:cNvPr>
          <p:cNvSpPr>
            <a:spLocks noGrp="1"/>
          </p:cNvSpPr>
          <p:nvPr>
            <p:ph type="title"/>
          </p:nvPr>
        </p:nvSpPr>
        <p:spPr>
          <a:xfrm>
            <a:off x="331200" y="289130"/>
            <a:ext cx="2118055" cy="720000"/>
          </a:xfrm>
        </p:spPr>
        <p:txBody>
          <a:bodyPr/>
          <a:lstStyle/>
          <a:p>
            <a:r>
              <a:rPr lang="en-US"/>
              <a:t>Click to edit Master title style</a:t>
            </a:r>
            <a:endParaRPr lang="en-US" dirty="0"/>
          </a:p>
        </p:txBody>
      </p:sp>
      <p:sp>
        <p:nvSpPr>
          <p:cNvPr id="33" name="Subtitle 1">
            <a:extLst>
              <a:ext uri="{FF2B5EF4-FFF2-40B4-BE49-F238E27FC236}">
                <a16:creationId xmlns:a16="http://schemas.microsoft.com/office/drawing/2014/main" id="{47966520-9FD5-42B3-AD18-E492CBBE356F}"/>
              </a:ext>
            </a:extLst>
          </p:cNvPr>
          <p:cNvSpPr>
            <a:spLocks noGrp="1"/>
          </p:cNvSpPr>
          <p:nvPr>
            <p:ph type="body" sz="quarter" idx="51"/>
          </p:nvPr>
        </p:nvSpPr>
        <p:spPr>
          <a:xfrm>
            <a:off x="333730" y="1071318"/>
            <a:ext cx="2116800" cy="430887"/>
          </a:xfrm>
        </p:spPr>
        <p:txBody>
          <a:bodyPr wrap="square">
            <a:spAutoFit/>
          </a:bodyPr>
          <a:lstStyle>
            <a:lvl1pPr>
              <a:lnSpc>
                <a:spcPct val="100000"/>
              </a:lnSpc>
              <a:spcAft>
                <a:spcPts val="0"/>
              </a:spcAft>
              <a:defRPr sz="1400" b="0" i="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30" name="Text placeholder 1">
            <a:extLst>
              <a:ext uri="{FF2B5EF4-FFF2-40B4-BE49-F238E27FC236}">
                <a16:creationId xmlns:a16="http://schemas.microsoft.com/office/drawing/2014/main" id="{4E0BC0F4-D286-4029-9886-E5C53C4FB52B}"/>
              </a:ext>
            </a:extLst>
          </p:cNvPr>
          <p:cNvSpPr>
            <a:spLocks noGrp="1"/>
          </p:cNvSpPr>
          <p:nvPr>
            <p:ph type="body" sz="quarter" idx="21"/>
          </p:nvPr>
        </p:nvSpPr>
        <p:spPr>
          <a:xfrm>
            <a:off x="331526" y="1319303"/>
            <a:ext cx="2116800" cy="3207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Text placeholder 2">
            <a:extLst>
              <a:ext uri="{FF2B5EF4-FFF2-40B4-BE49-F238E27FC236}">
                <a16:creationId xmlns:a16="http://schemas.microsoft.com/office/drawing/2014/main" id="{8D48725B-4307-4BEA-B9C9-15E0592A3B90}"/>
              </a:ext>
            </a:extLst>
          </p:cNvPr>
          <p:cNvSpPr>
            <a:spLocks noGrp="1"/>
          </p:cNvSpPr>
          <p:nvPr>
            <p:ph type="body" sz="quarter" idx="24"/>
          </p:nvPr>
        </p:nvSpPr>
        <p:spPr>
          <a:xfrm>
            <a:off x="3025070" y="289130"/>
            <a:ext cx="883540" cy="2076811"/>
          </a:xfrm>
        </p:spPr>
        <p:txBody>
          <a:bodyPr anchor="t">
            <a:noAutofit/>
          </a:bodyPr>
          <a:lstStyle>
            <a:lvl1pPr algn="r">
              <a:lnSpc>
                <a:spcPct val="110000"/>
              </a:lnSpc>
              <a:defRPr sz="1400" cap="all" baseline="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6" name="Text placeholder 3">
            <a:extLst>
              <a:ext uri="{FF2B5EF4-FFF2-40B4-BE49-F238E27FC236}">
                <a16:creationId xmlns:a16="http://schemas.microsoft.com/office/drawing/2014/main" id="{0456B57B-663C-438F-BBF6-1AB9B756FE54}"/>
              </a:ext>
            </a:extLst>
          </p:cNvPr>
          <p:cNvSpPr>
            <a:spLocks noGrp="1"/>
          </p:cNvSpPr>
          <p:nvPr>
            <p:ph type="body" sz="quarter" idx="23" hasCustomPrompt="1"/>
          </p:nvPr>
        </p:nvSpPr>
        <p:spPr>
          <a:xfrm>
            <a:off x="4051561" y="314154"/>
            <a:ext cx="1034787"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dirty="0"/>
              <a:t>01</a:t>
            </a:r>
          </a:p>
        </p:txBody>
      </p:sp>
      <p:sp>
        <p:nvSpPr>
          <p:cNvPr id="44" name="Picture Placeholder 1">
            <a:extLst>
              <a:ext uri="{FF2B5EF4-FFF2-40B4-BE49-F238E27FC236}">
                <a16:creationId xmlns:a16="http://schemas.microsoft.com/office/drawing/2014/main" id="{6EC29CFA-5793-4C6C-80E1-231B1EAA433C}"/>
              </a:ext>
            </a:extLst>
          </p:cNvPr>
          <p:cNvSpPr>
            <a:spLocks noGrp="1"/>
          </p:cNvSpPr>
          <p:nvPr>
            <p:ph type="pic" sz="quarter" idx="17"/>
          </p:nvPr>
        </p:nvSpPr>
        <p:spPr>
          <a:xfrm>
            <a:off x="4051562" y="1005989"/>
            <a:ext cx="1034787" cy="1364400"/>
          </a:xfrm>
        </p:spPr>
        <p:txBody>
          <a:bodyPr>
            <a:noAutofit/>
          </a:bodyPr>
          <a:lstStyle>
            <a:lvl1pPr>
              <a:defRPr>
                <a:noFill/>
              </a:defRPr>
            </a:lvl1pPr>
          </a:lstStyle>
          <a:p>
            <a:r>
              <a:rPr lang="en-US" noProof="0"/>
              <a:t>Click icon to add picture</a:t>
            </a:r>
            <a:endParaRPr lang="en-US" noProof="0" dirty="0"/>
          </a:p>
        </p:txBody>
      </p:sp>
      <p:sp>
        <p:nvSpPr>
          <p:cNvPr id="47" name="Text placeholder 4">
            <a:extLst>
              <a:ext uri="{FF2B5EF4-FFF2-40B4-BE49-F238E27FC236}">
                <a16:creationId xmlns:a16="http://schemas.microsoft.com/office/drawing/2014/main" id="{87E76F68-620B-4D77-BFEE-041D7315FC2F}"/>
              </a:ext>
            </a:extLst>
          </p:cNvPr>
          <p:cNvSpPr>
            <a:spLocks noGrp="1"/>
          </p:cNvSpPr>
          <p:nvPr>
            <p:ph type="body" sz="quarter" idx="25"/>
          </p:nvPr>
        </p:nvSpPr>
        <p:spPr>
          <a:xfrm>
            <a:off x="4051562" y="2515557"/>
            <a:ext cx="1034787"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5">
            <a:extLst>
              <a:ext uri="{FF2B5EF4-FFF2-40B4-BE49-F238E27FC236}">
                <a16:creationId xmlns:a16="http://schemas.microsoft.com/office/drawing/2014/main" id="{EB355F06-F117-4960-9CD2-3296D7197778}"/>
              </a:ext>
            </a:extLst>
          </p:cNvPr>
          <p:cNvSpPr>
            <a:spLocks noGrp="1"/>
          </p:cNvSpPr>
          <p:nvPr>
            <p:ph type="body" sz="quarter" idx="35"/>
          </p:nvPr>
        </p:nvSpPr>
        <p:spPr>
          <a:xfrm>
            <a:off x="4051562"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9" name="Text placeholder 6">
            <a:extLst>
              <a:ext uri="{FF2B5EF4-FFF2-40B4-BE49-F238E27FC236}">
                <a16:creationId xmlns:a16="http://schemas.microsoft.com/office/drawing/2014/main" id="{D7722D17-99A8-4564-81CF-20F1F7F8DBD1}"/>
              </a:ext>
            </a:extLst>
          </p:cNvPr>
          <p:cNvSpPr>
            <a:spLocks noGrp="1"/>
          </p:cNvSpPr>
          <p:nvPr>
            <p:ph type="body" sz="quarter" idx="27" hasCustomPrompt="1"/>
          </p:nvPr>
        </p:nvSpPr>
        <p:spPr>
          <a:xfrm>
            <a:off x="5296499" y="314154"/>
            <a:ext cx="1034786"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48" name="Picture Placeholder 2">
            <a:extLst>
              <a:ext uri="{FF2B5EF4-FFF2-40B4-BE49-F238E27FC236}">
                <a16:creationId xmlns:a16="http://schemas.microsoft.com/office/drawing/2014/main" id="{59EC3F46-5FB4-498B-9543-7330D6DD4925}"/>
              </a:ext>
            </a:extLst>
          </p:cNvPr>
          <p:cNvSpPr>
            <a:spLocks noGrp="1"/>
          </p:cNvSpPr>
          <p:nvPr>
            <p:ph type="pic" sz="quarter" idx="26"/>
          </p:nvPr>
        </p:nvSpPr>
        <p:spPr>
          <a:xfrm>
            <a:off x="5296499" y="1005989"/>
            <a:ext cx="1034787" cy="1364400"/>
          </a:xfrm>
        </p:spPr>
        <p:txBody>
          <a:bodyPr>
            <a:noAutofit/>
          </a:bodyPr>
          <a:lstStyle>
            <a:lvl1pPr>
              <a:defRPr>
                <a:noFill/>
              </a:defRPr>
            </a:lvl1pPr>
          </a:lstStyle>
          <a:p>
            <a:r>
              <a:rPr lang="en-US" noProof="0"/>
              <a:t>Click icon to add picture</a:t>
            </a:r>
            <a:endParaRPr lang="en-US" noProof="0" dirty="0"/>
          </a:p>
        </p:txBody>
      </p:sp>
      <p:sp>
        <p:nvSpPr>
          <p:cNvPr id="55" name="Text placeholder 7">
            <a:extLst>
              <a:ext uri="{FF2B5EF4-FFF2-40B4-BE49-F238E27FC236}">
                <a16:creationId xmlns:a16="http://schemas.microsoft.com/office/drawing/2014/main" id="{D86CBB7A-9502-4B85-850C-DF2587D4D6E5}"/>
              </a:ext>
            </a:extLst>
          </p:cNvPr>
          <p:cNvSpPr>
            <a:spLocks noGrp="1"/>
          </p:cNvSpPr>
          <p:nvPr>
            <p:ph type="body" sz="quarter" idx="36"/>
          </p:nvPr>
        </p:nvSpPr>
        <p:spPr>
          <a:xfrm>
            <a:off x="5296498"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8">
            <a:extLst>
              <a:ext uri="{FF2B5EF4-FFF2-40B4-BE49-F238E27FC236}">
                <a16:creationId xmlns:a16="http://schemas.microsoft.com/office/drawing/2014/main" id="{86544E69-3546-4BEE-9749-1A8EFA7DDE39}"/>
              </a:ext>
            </a:extLst>
          </p:cNvPr>
          <p:cNvSpPr>
            <a:spLocks noGrp="1"/>
          </p:cNvSpPr>
          <p:nvPr>
            <p:ph type="body" sz="quarter" idx="37"/>
          </p:nvPr>
        </p:nvSpPr>
        <p:spPr>
          <a:xfrm>
            <a:off x="5296498"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1" name="Text placeholder 9">
            <a:extLst>
              <a:ext uri="{FF2B5EF4-FFF2-40B4-BE49-F238E27FC236}">
                <a16:creationId xmlns:a16="http://schemas.microsoft.com/office/drawing/2014/main" id="{B0DC2D27-DE73-4D51-B4A4-D9CC4DC5A4EC}"/>
              </a:ext>
            </a:extLst>
          </p:cNvPr>
          <p:cNvSpPr>
            <a:spLocks noGrp="1"/>
          </p:cNvSpPr>
          <p:nvPr>
            <p:ph type="body" sz="quarter" idx="30" hasCustomPrompt="1"/>
          </p:nvPr>
        </p:nvSpPr>
        <p:spPr>
          <a:xfrm>
            <a:off x="6541435"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50" name="Picture Placeholder 3">
            <a:extLst>
              <a:ext uri="{FF2B5EF4-FFF2-40B4-BE49-F238E27FC236}">
                <a16:creationId xmlns:a16="http://schemas.microsoft.com/office/drawing/2014/main" id="{B20B9505-236E-4469-A51C-A2C7B71B271C}"/>
              </a:ext>
            </a:extLst>
          </p:cNvPr>
          <p:cNvSpPr>
            <a:spLocks noGrp="1"/>
          </p:cNvSpPr>
          <p:nvPr>
            <p:ph type="pic" sz="quarter" idx="29"/>
          </p:nvPr>
        </p:nvSpPr>
        <p:spPr>
          <a:xfrm>
            <a:off x="6541436" y="1005989"/>
            <a:ext cx="1034787" cy="1364400"/>
          </a:xfrm>
        </p:spPr>
        <p:txBody>
          <a:bodyPr>
            <a:noAutofit/>
          </a:bodyPr>
          <a:lstStyle>
            <a:lvl1pPr>
              <a:defRPr>
                <a:noFill/>
              </a:defRPr>
            </a:lvl1pPr>
          </a:lstStyle>
          <a:p>
            <a:r>
              <a:rPr lang="en-US" noProof="0"/>
              <a:t>Click icon to add picture</a:t>
            </a:r>
          </a:p>
        </p:txBody>
      </p:sp>
      <p:sp>
        <p:nvSpPr>
          <p:cNvPr id="57" name="Text placeholder 10">
            <a:extLst>
              <a:ext uri="{FF2B5EF4-FFF2-40B4-BE49-F238E27FC236}">
                <a16:creationId xmlns:a16="http://schemas.microsoft.com/office/drawing/2014/main" id="{75A5190F-9F87-4BAA-9B38-DA41741440EA}"/>
              </a:ext>
            </a:extLst>
          </p:cNvPr>
          <p:cNvSpPr>
            <a:spLocks noGrp="1"/>
          </p:cNvSpPr>
          <p:nvPr>
            <p:ph type="body" sz="quarter" idx="38"/>
          </p:nvPr>
        </p:nvSpPr>
        <p:spPr>
          <a:xfrm>
            <a:off x="6541433"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1">
            <a:extLst>
              <a:ext uri="{FF2B5EF4-FFF2-40B4-BE49-F238E27FC236}">
                <a16:creationId xmlns:a16="http://schemas.microsoft.com/office/drawing/2014/main" id="{FF1BBCD1-8544-421A-85E5-77CA0FA35FE4}"/>
              </a:ext>
            </a:extLst>
          </p:cNvPr>
          <p:cNvSpPr>
            <a:spLocks noGrp="1"/>
          </p:cNvSpPr>
          <p:nvPr>
            <p:ph type="body" sz="quarter" idx="39"/>
          </p:nvPr>
        </p:nvSpPr>
        <p:spPr>
          <a:xfrm>
            <a:off x="6541433"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3" name="Text placeholder 12">
            <a:extLst>
              <a:ext uri="{FF2B5EF4-FFF2-40B4-BE49-F238E27FC236}">
                <a16:creationId xmlns:a16="http://schemas.microsoft.com/office/drawing/2014/main" id="{6F5500B0-3264-4A96-BDF7-6321D671A88F}"/>
              </a:ext>
            </a:extLst>
          </p:cNvPr>
          <p:cNvSpPr>
            <a:spLocks noGrp="1"/>
          </p:cNvSpPr>
          <p:nvPr>
            <p:ph type="body" sz="quarter" idx="33" hasCustomPrompt="1"/>
          </p:nvPr>
        </p:nvSpPr>
        <p:spPr>
          <a:xfrm>
            <a:off x="7786372" y="314154"/>
            <a:ext cx="1034785" cy="399212"/>
          </a:xfrm>
        </p:spPr>
        <p:txBody>
          <a:bodyPr/>
          <a:lstStyle>
            <a:lvl1pPr algn="l">
              <a:lnSpc>
                <a:spcPct val="110000"/>
              </a:lnSpc>
              <a:defRPr sz="26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52" name="Picture Placeholder 4">
            <a:extLst>
              <a:ext uri="{FF2B5EF4-FFF2-40B4-BE49-F238E27FC236}">
                <a16:creationId xmlns:a16="http://schemas.microsoft.com/office/drawing/2014/main" id="{C7AF1FA3-8607-484E-960C-0DEC87C8B4B6}"/>
              </a:ext>
            </a:extLst>
          </p:cNvPr>
          <p:cNvSpPr>
            <a:spLocks noGrp="1"/>
          </p:cNvSpPr>
          <p:nvPr>
            <p:ph type="pic" sz="quarter" idx="32"/>
          </p:nvPr>
        </p:nvSpPr>
        <p:spPr>
          <a:xfrm>
            <a:off x="7786373" y="1005989"/>
            <a:ext cx="1034787" cy="1364400"/>
          </a:xfrm>
        </p:spPr>
        <p:txBody>
          <a:bodyPr>
            <a:noAutofit/>
          </a:bodyPr>
          <a:lstStyle>
            <a:lvl1pPr>
              <a:defRPr>
                <a:noFill/>
              </a:defRPr>
            </a:lvl1pPr>
          </a:lstStyle>
          <a:p>
            <a:r>
              <a:rPr lang="en-US" noProof="0"/>
              <a:t>Click icon to add picture</a:t>
            </a:r>
          </a:p>
        </p:txBody>
      </p:sp>
      <p:sp>
        <p:nvSpPr>
          <p:cNvPr id="59" name="Text placeholder 13">
            <a:extLst>
              <a:ext uri="{FF2B5EF4-FFF2-40B4-BE49-F238E27FC236}">
                <a16:creationId xmlns:a16="http://schemas.microsoft.com/office/drawing/2014/main" id="{BF822235-CF36-42FB-998B-784756CA5FEC}"/>
              </a:ext>
            </a:extLst>
          </p:cNvPr>
          <p:cNvSpPr>
            <a:spLocks noGrp="1"/>
          </p:cNvSpPr>
          <p:nvPr>
            <p:ph type="body" sz="quarter" idx="40"/>
          </p:nvPr>
        </p:nvSpPr>
        <p:spPr>
          <a:xfrm>
            <a:off x="7786367" y="2509781"/>
            <a:ext cx="1034787"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60" name="Text placeholder 14">
            <a:extLst>
              <a:ext uri="{FF2B5EF4-FFF2-40B4-BE49-F238E27FC236}">
                <a16:creationId xmlns:a16="http://schemas.microsoft.com/office/drawing/2014/main" id="{80EE59DB-9243-4843-902C-CEAFDD74F3BA}"/>
              </a:ext>
            </a:extLst>
          </p:cNvPr>
          <p:cNvSpPr>
            <a:spLocks noGrp="1"/>
          </p:cNvSpPr>
          <p:nvPr>
            <p:ph type="body" sz="quarter" idx="41"/>
          </p:nvPr>
        </p:nvSpPr>
        <p:spPr>
          <a:xfrm>
            <a:off x="7786367" y="3149292"/>
            <a:ext cx="1034787" cy="1529975"/>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pic>
        <p:nvPicPr>
          <p:cNvPr id="10" name="Logo">
            <a:extLst>
              <a:ext uri="{FF2B5EF4-FFF2-40B4-BE49-F238E27FC236}">
                <a16:creationId xmlns:a16="http://schemas.microsoft.com/office/drawing/2014/main" id="{CF01E109-00D8-987B-D358-F3FD933FFF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
        <p:nvSpPr>
          <p:cNvPr id="5" name="Footer Placeholder 1">
            <a:extLst>
              <a:ext uri="{FF2B5EF4-FFF2-40B4-BE49-F238E27FC236}">
                <a16:creationId xmlns:a16="http://schemas.microsoft.com/office/drawing/2014/main" id="{01161507-8AFD-9705-9965-6874EEDD889A}"/>
              </a:ext>
            </a:extLst>
          </p:cNvPr>
          <p:cNvSpPr>
            <a:spLocks noGrp="1"/>
          </p:cNvSpPr>
          <p:nvPr>
            <p:ph type="ftr" sz="quarter" idx="53"/>
          </p:nvPr>
        </p:nvSpPr>
        <p:spPr/>
        <p:txBody>
          <a:bodyPr/>
          <a:lstStyle/>
          <a:p>
            <a:endParaRPr lang="en-US"/>
          </a:p>
        </p:txBody>
      </p:sp>
      <p:sp>
        <p:nvSpPr>
          <p:cNvPr id="2" name="Date Placeholder 1">
            <a:extLst>
              <a:ext uri="{FF2B5EF4-FFF2-40B4-BE49-F238E27FC236}">
                <a16:creationId xmlns:a16="http://schemas.microsoft.com/office/drawing/2014/main" id="{4120235B-FA42-4BE7-947B-F821D4289B09}"/>
              </a:ext>
            </a:extLst>
          </p:cNvPr>
          <p:cNvSpPr>
            <a:spLocks noGrp="1"/>
          </p:cNvSpPr>
          <p:nvPr>
            <p:ph type="dt" sz="half" idx="52"/>
          </p:nvPr>
        </p:nvSpPr>
        <p:spPr/>
        <p:txBody>
          <a:bodyPr/>
          <a:lstStyle/>
          <a:p>
            <a:fld id="{6E4DE190-BDAD-3E44-A733-EA83D2D3C740}" type="datetime1">
              <a:rPr lang="en-US" smtClean="0"/>
              <a:t>6/26/24</a:t>
            </a:fld>
            <a:endParaRPr lang="en-US"/>
          </a:p>
        </p:txBody>
      </p:sp>
      <p:sp>
        <p:nvSpPr>
          <p:cNvPr id="6" name="Slide Number Placeholder 1">
            <a:extLst>
              <a:ext uri="{FF2B5EF4-FFF2-40B4-BE49-F238E27FC236}">
                <a16:creationId xmlns:a16="http://schemas.microsoft.com/office/drawing/2014/main" id="{41CB29E3-354E-DD45-6FF1-140AEE56BA96}"/>
              </a:ext>
            </a:extLst>
          </p:cNvPr>
          <p:cNvSpPr>
            <a:spLocks noGrp="1"/>
          </p:cNvSpPr>
          <p:nvPr>
            <p:ph type="sldNum" sz="quarter" idx="54"/>
          </p:nvPr>
        </p:nvSpPr>
        <p:spPr/>
        <p:txBody>
          <a:bodyPr/>
          <a:lstStyle/>
          <a:p>
            <a:fld id="{6B54B0F7-55DD-40D6-B7F4-70B586885C0B}" type="slidenum">
              <a:rPr lang="en-US" smtClean="0"/>
              <a:pPr/>
              <a:t>‹#›</a:t>
            </a:fld>
            <a:endParaRPr lang="en-US"/>
          </a:p>
        </p:txBody>
      </p:sp>
      <p:grpSp>
        <p:nvGrpSpPr>
          <p:cNvPr id="7" name="Instructions">
            <a:extLst>
              <a:ext uri="{FF2B5EF4-FFF2-40B4-BE49-F238E27FC236}">
                <a16:creationId xmlns:a16="http://schemas.microsoft.com/office/drawing/2014/main" id="{EC46478A-DEB5-ABD3-FD8D-9392878291BB}"/>
              </a:ext>
            </a:extLst>
          </p:cNvPr>
          <p:cNvGrpSpPr/>
          <p:nvPr userDrawn="1"/>
        </p:nvGrpSpPr>
        <p:grpSpPr>
          <a:xfrm>
            <a:off x="9210372" y="1216176"/>
            <a:ext cx="2481013" cy="5678478"/>
            <a:chOff x="9210372" y="1216176"/>
            <a:chExt cx="2481013" cy="5678478"/>
          </a:xfrm>
        </p:grpSpPr>
        <p:cxnSp>
          <p:nvCxnSpPr>
            <p:cNvPr id="4" name="Straight Arrow Connector 3">
              <a:extLst>
                <a:ext uri="{FF2B5EF4-FFF2-40B4-BE49-F238E27FC236}">
                  <a16:creationId xmlns:a16="http://schemas.microsoft.com/office/drawing/2014/main" id="{436507A5-A617-E8BB-8418-45722C6AC6CD}"/>
                </a:ext>
                <a:ext uri="{C183D7F6-B498-43B3-948B-1728B52AA6E4}">
                  <adec:decorative xmlns:adec="http://schemas.microsoft.com/office/drawing/2017/decorative" val="1"/>
                </a:ext>
              </a:extLst>
            </p:cNvPr>
            <p:cNvCxnSpPr>
              <a:cxnSpLocks/>
            </p:cNvCxnSpPr>
            <p:nvPr userDrawn="1"/>
          </p:nvCxnSpPr>
          <p:spPr>
            <a:xfrm flipH="1">
              <a:off x="9210372" y="1374041"/>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D41FC3-BA7D-BF96-5991-714A684CD082}"/>
                </a:ext>
              </a:extLst>
            </p:cNvPr>
            <p:cNvSpPr txBox="1"/>
            <p:nvPr userDrawn="1"/>
          </p:nvSpPr>
          <p:spPr>
            <a:xfrm>
              <a:off x="9905193" y="121617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pic>
          <p:nvPicPr>
            <p:cNvPr id="12" name="Picture 11">
              <a:extLst>
                <a:ext uri="{FF2B5EF4-FFF2-40B4-BE49-F238E27FC236}">
                  <a16:creationId xmlns:a16="http://schemas.microsoft.com/office/drawing/2014/main" id="{64181C3A-9B11-6A31-2224-853186A95DFE}"/>
                </a:ext>
              </a:extLst>
            </p:cNvPr>
            <p:cNvPicPr>
              <a:picLocks noChangeAspect="1"/>
            </p:cNvPicPr>
            <p:nvPr userDrawn="1"/>
          </p:nvPicPr>
          <p:blipFill>
            <a:blip r:embed="rId5"/>
            <a:stretch>
              <a:fillRect/>
            </a:stretch>
          </p:blipFill>
          <p:spPr>
            <a:xfrm>
              <a:off x="10172647" y="3678134"/>
              <a:ext cx="307086" cy="622046"/>
            </a:xfrm>
            <a:prstGeom prst="rect">
              <a:avLst/>
            </a:prstGeom>
          </p:spPr>
        </p:pic>
      </p:grpSp>
    </p:spTree>
    <p:extLst>
      <p:ext uri="{BB962C8B-B14F-4D97-AF65-F5344CB8AC3E}">
        <p14:creationId xmlns:p14="http://schemas.microsoft.com/office/powerpoint/2010/main" val="287285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ogo (Dark)">
    <p:bg>
      <p:bgPr>
        <a:solidFill>
          <a:schemeClr val="accent1"/>
        </a:solidFill>
        <a:effectLst/>
      </p:bgPr>
    </p:bg>
    <p:spTree>
      <p:nvGrpSpPr>
        <p:cNvPr id="1" name=""/>
        <p:cNvGrpSpPr/>
        <p:nvPr/>
      </p:nvGrpSpPr>
      <p:grpSpPr>
        <a:xfrm>
          <a:off x="0" y="0"/>
          <a:ext cx="0" cy="0"/>
          <a:chOff x="0" y="0"/>
          <a:chExt cx="0" cy="0"/>
        </a:xfrm>
      </p:grpSpPr>
      <p:grpSp>
        <p:nvGrpSpPr>
          <p:cNvPr id="7" name="Logo">
            <a:extLst>
              <a:ext uri="{FF2B5EF4-FFF2-40B4-BE49-F238E27FC236}">
                <a16:creationId xmlns:a16="http://schemas.microsoft.com/office/drawing/2014/main" id="{AAE34BD0-96F3-484E-823D-846BCF7077CC}"/>
              </a:ext>
            </a:extLst>
          </p:cNvPr>
          <p:cNvGrpSpPr>
            <a:grpSpLocks noChangeAspect="1"/>
          </p:cNvGrpSpPr>
          <p:nvPr userDrawn="1"/>
        </p:nvGrpSpPr>
        <p:grpSpPr>
          <a:xfrm>
            <a:off x="3236582" y="2227950"/>
            <a:ext cx="2670837" cy="687600"/>
            <a:chOff x="4767702" y="-472136"/>
            <a:chExt cx="745525" cy="191931"/>
          </a:xfrm>
          <a:solidFill>
            <a:schemeClr val="bg1"/>
          </a:solidFill>
        </p:grpSpPr>
        <p:sp>
          <p:nvSpPr>
            <p:cNvPr id="8" name="Forme libre : forme 7">
              <a:extLst>
                <a:ext uri="{FF2B5EF4-FFF2-40B4-BE49-F238E27FC236}">
                  <a16:creationId xmlns:a16="http://schemas.microsoft.com/office/drawing/2014/main" id="{B5ACEFF7-2172-4E31-95A5-2822B762DCC8}"/>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9" name="Forme libre : forme 8">
              <a:extLst>
                <a:ext uri="{FF2B5EF4-FFF2-40B4-BE49-F238E27FC236}">
                  <a16:creationId xmlns:a16="http://schemas.microsoft.com/office/drawing/2014/main" id="{156C511D-58A1-442A-9FDB-13B83505C8E1}"/>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10" name="Forme libre : forme 9">
              <a:extLst>
                <a:ext uri="{FF2B5EF4-FFF2-40B4-BE49-F238E27FC236}">
                  <a16:creationId xmlns:a16="http://schemas.microsoft.com/office/drawing/2014/main" id="{33BB5D3E-7EA3-4217-8524-E90CF2B6AC62}"/>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3" name="Footer Placeholder 6">
            <a:extLst>
              <a:ext uri="{FF2B5EF4-FFF2-40B4-BE49-F238E27FC236}">
                <a16:creationId xmlns:a16="http://schemas.microsoft.com/office/drawing/2014/main" id="{43EC17F8-45E7-8365-B942-669A2476CD9D}"/>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F8459A5A-EC75-F801-92F2-3711B387B2D8}"/>
              </a:ext>
            </a:extLst>
          </p:cNvPr>
          <p:cNvSpPr>
            <a:spLocks noGrp="1"/>
          </p:cNvSpPr>
          <p:nvPr>
            <p:ph type="dt" sz="half" idx="10"/>
          </p:nvPr>
        </p:nvSpPr>
        <p:spPr>
          <a:xfrm>
            <a:off x="6548724" y="5400000"/>
            <a:ext cx="1626918" cy="166629"/>
          </a:xfrm>
        </p:spPr>
        <p:txBody>
          <a:bodyPr/>
          <a:lstStyle/>
          <a:p>
            <a:fld id="{3BFE4659-0EEA-B640-8CBD-699DFECBE72A}" type="datetime1">
              <a:rPr lang="en-US" smtClean="0"/>
              <a:t>6/26/24</a:t>
            </a:fld>
            <a:endParaRPr lang="en-US"/>
          </a:p>
        </p:txBody>
      </p:sp>
      <p:sp>
        <p:nvSpPr>
          <p:cNvPr id="4" name="Slide Number Placeholder 7">
            <a:extLst>
              <a:ext uri="{FF2B5EF4-FFF2-40B4-BE49-F238E27FC236}">
                <a16:creationId xmlns:a16="http://schemas.microsoft.com/office/drawing/2014/main" id="{B5D121BD-DD84-A511-18CE-8F3ED8897E49}"/>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157840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Numbers (Alternativ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276DEF-3CBF-476F-8A84-C6760A5FE884}"/>
              </a:ext>
              <a:ext uri="{C183D7F6-B498-43B3-948B-1728B52AA6E4}">
                <adec:decorative xmlns:adec="http://schemas.microsoft.com/office/drawing/2017/decorative" val="1"/>
              </a:ext>
            </a:extLst>
          </p:cNvPr>
          <p:cNvSpPr/>
          <p:nvPr userDrawn="1"/>
        </p:nvSpPr>
        <p:spPr>
          <a:xfrm>
            <a:off x="0" y="0"/>
            <a:ext cx="27972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5" name="Logo">
            <a:extLst>
              <a:ext uri="{FF2B5EF4-FFF2-40B4-BE49-F238E27FC236}">
                <a16:creationId xmlns:a16="http://schemas.microsoft.com/office/drawing/2014/main" id="{92DE48E4-21B7-43C3-B1C8-D1A1E1D11836}"/>
              </a:ext>
              <a:ext uri="{C183D7F6-B498-43B3-948B-1728B52AA6E4}">
                <adec:decorative xmlns:adec="http://schemas.microsoft.com/office/drawing/2017/decorative" val="1"/>
              </a:ext>
            </a:extLst>
          </p:cNvPr>
          <p:cNvGrpSpPr>
            <a:grpSpLocks noChangeAspect="1"/>
          </p:cNvGrpSpPr>
          <p:nvPr userDrawn="1"/>
        </p:nvGrpSpPr>
        <p:grpSpPr>
          <a:xfrm>
            <a:off x="331624" y="4747145"/>
            <a:ext cx="803890" cy="206313"/>
            <a:chOff x="4768103" y="-471733"/>
            <a:chExt cx="744723" cy="191124"/>
          </a:xfrm>
          <a:solidFill>
            <a:schemeClr val="bg1"/>
          </a:solidFill>
        </p:grpSpPr>
        <p:sp>
          <p:nvSpPr>
            <p:cNvPr id="36" name="Forme libre : forme 9">
              <a:extLst>
                <a:ext uri="{FF2B5EF4-FFF2-40B4-BE49-F238E27FC236}">
                  <a16:creationId xmlns:a16="http://schemas.microsoft.com/office/drawing/2014/main" id="{CF3C004A-12EF-4882-9435-5C8C5CDDA3DC}"/>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37" name="Forme libre : forme 10">
              <a:extLst>
                <a:ext uri="{FF2B5EF4-FFF2-40B4-BE49-F238E27FC236}">
                  <a16:creationId xmlns:a16="http://schemas.microsoft.com/office/drawing/2014/main" id="{C854BF86-9CB6-42C3-B52B-E372D3EE21D0}"/>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47" name="Forme libre : forme 11">
              <a:extLst>
                <a:ext uri="{FF2B5EF4-FFF2-40B4-BE49-F238E27FC236}">
                  <a16:creationId xmlns:a16="http://schemas.microsoft.com/office/drawing/2014/main" id="{A41B13E3-A26E-439F-AA34-2A97E1411892}"/>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2" name="Title 1">
            <a:extLst>
              <a:ext uri="{FF2B5EF4-FFF2-40B4-BE49-F238E27FC236}">
                <a16:creationId xmlns:a16="http://schemas.microsoft.com/office/drawing/2014/main" id="{4E92FD8C-2B58-418C-8C0C-CF8C1DFCA139}"/>
              </a:ext>
            </a:extLst>
          </p:cNvPr>
          <p:cNvSpPr>
            <a:spLocks noGrp="1"/>
          </p:cNvSpPr>
          <p:nvPr>
            <p:ph type="title"/>
          </p:nvPr>
        </p:nvSpPr>
        <p:spPr>
          <a:xfrm>
            <a:off x="331200" y="289130"/>
            <a:ext cx="2118055" cy="720000"/>
          </a:xfrm>
        </p:spPr>
        <p:txBody>
          <a:bodyPr/>
          <a:lstStyle>
            <a:lvl1pPr>
              <a:defRPr>
                <a:solidFill>
                  <a:schemeClr val="bg1"/>
                </a:solidFill>
              </a:defRPr>
            </a:lvl1pPr>
          </a:lstStyle>
          <a:p>
            <a:r>
              <a:rPr lang="en-US"/>
              <a:t>Click to edit Master title style</a:t>
            </a:r>
          </a:p>
        </p:txBody>
      </p:sp>
      <p:sp>
        <p:nvSpPr>
          <p:cNvPr id="29" name="Subtitle 1">
            <a:extLst>
              <a:ext uri="{FF2B5EF4-FFF2-40B4-BE49-F238E27FC236}">
                <a16:creationId xmlns:a16="http://schemas.microsoft.com/office/drawing/2014/main" id="{6130F058-DE5E-4AF9-B296-FB3C01712DC6}"/>
              </a:ext>
            </a:extLst>
          </p:cNvPr>
          <p:cNvSpPr>
            <a:spLocks noGrp="1"/>
          </p:cNvSpPr>
          <p:nvPr>
            <p:ph type="body" sz="quarter" idx="53"/>
          </p:nvPr>
        </p:nvSpPr>
        <p:spPr>
          <a:xfrm>
            <a:off x="333730" y="1071318"/>
            <a:ext cx="2116800" cy="430887"/>
          </a:xfrm>
        </p:spPr>
        <p:txBody>
          <a:bodyPr wrap="square">
            <a:spAutoFit/>
          </a:bodyPr>
          <a:lstStyle>
            <a:lvl1pPr>
              <a:lnSpc>
                <a:spcPct val="100000"/>
              </a:lnSpc>
              <a:spcAft>
                <a:spcPts val="0"/>
              </a:spcAft>
              <a:defRPr sz="1400" b="0" i="1">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400"/>
              </a:spcBef>
              <a:buFont typeface="Arial" panose="020B0604020202020204" pitchFamily="34" charset="0"/>
              <a:buNone/>
              <a:defRPr sz="1200"/>
            </a:lvl2pPr>
            <a:lvl3pPr>
              <a:lnSpc>
                <a:spcPct val="110000"/>
              </a:lnSpc>
              <a:defRPr lang="en-US" sz="1000" kern="1200" dirty="0" smtClean="0">
                <a:solidFill>
                  <a:schemeClr val="tx1"/>
                </a:solidFill>
                <a:latin typeface="Sanofi Sans 3 Regular"/>
                <a:ea typeface="+mn-ea"/>
                <a:cs typeface="+mn-cs"/>
              </a:defRPr>
            </a:lvl3pPr>
            <a:lvl4pPr>
              <a:defRPr sz="1000"/>
            </a:lvl4pPr>
            <a:lvl5pPr>
              <a:defRPr sz="1000"/>
            </a:lvl5pPr>
          </a:lstStyle>
          <a:p>
            <a:pPr lvl="0"/>
            <a:r>
              <a:rPr lang="en-US" noProof="0"/>
              <a:t>Click to edit Master text styles</a:t>
            </a:r>
          </a:p>
        </p:txBody>
      </p:sp>
      <p:sp>
        <p:nvSpPr>
          <p:cNvPr id="4" name="Text placeholder 1">
            <a:extLst>
              <a:ext uri="{FF2B5EF4-FFF2-40B4-BE49-F238E27FC236}">
                <a16:creationId xmlns:a16="http://schemas.microsoft.com/office/drawing/2014/main" id="{557C45B6-A2BD-926C-3675-04CB3D089F51}"/>
              </a:ext>
            </a:extLst>
          </p:cNvPr>
          <p:cNvSpPr>
            <a:spLocks noGrp="1"/>
          </p:cNvSpPr>
          <p:nvPr>
            <p:ph type="body" sz="quarter" idx="58"/>
          </p:nvPr>
        </p:nvSpPr>
        <p:spPr>
          <a:xfrm>
            <a:off x="331788" y="1341438"/>
            <a:ext cx="2116137" cy="321468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dirty="0"/>
          </a:p>
        </p:txBody>
      </p:sp>
      <p:sp>
        <p:nvSpPr>
          <p:cNvPr id="55" name="Text placeholder 2">
            <a:extLst>
              <a:ext uri="{FF2B5EF4-FFF2-40B4-BE49-F238E27FC236}">
                <a16:creationId xmlns:a16="http://schemas.microsoft.com/office/drawing/2014/main" id="{1733B279-DA2E-42A2-AC6A-5AD6F62B3AED}"/>
              </a:ext>
            </a:extLst>
          </p:cNvPr>
          <p:cNvSpPr>
            <a:spLocks noGrp="1"/>
          </p:cNvSpPr>
          <p:nvPr>
            <p:ph type="body" sz="quarter" idx="22"/>
          </p:nvPr>
        </p:nvSpPr>
        <p:spPr>
          <a:xfrm>
            <a:off x="3264208" y="739124"/>
            <a:ext cx="5546062" cy="214995"/>
          </a:xfrm>
        </p:spPr>
        <p:txBody>
          <a:bodyPr wrap="square">
            <a:spAutoFit/>
          </a:bodyPr>
          <a:lstStyle>
            <a:lvl1pPr algn="l">
              <a:lnSpc>
                <a:spcPct val="110000"/>
              </a:lnSpc>
              <a:defRPr sz="1400">
                <a:solidFill>
                  <a:schemeClr val="tx1"/>
                </a:solidFill>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4" name="Text placeholder 3">
            <a:extLst>
              <a:ext uri="{FF2B5EF4-FFF2-40B4-BE49-F238E27FC236}">
                <a16:creationId xmlns:a16="http://schemas.microsoft.com/office/drawing/2014/main" id="{44A9397C-6D93-4AD9-887C-C623195B452C}"/>
              </a:ext>
            </a:extLst>
          </p:cNvPr>
          <p:cNvSpPr>
            <a:spLocks noGrp="1"/>
          </p:cNvSpPr>
          <p:nvPr>
            <p:ph type="body" sz="quarter" idx="21" hasCustomPrompt="1"/>
          </p:nvPr>
        </p:nvSpPr>
        <p:spPr>
          <a:xfrm>
            <a:off x="3262749"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01</a:t>
            </a:r>
          </a:p>
        </p:txBody>
      </p:sp>
      <p:sp>
        <p:nvSpPr>
          <p:cNvPr id="34" name="Text placeholder 4">
            <a:extLst>
              <a:ext uri="{FF2B5EF4-FFF2-40B4-BE49-F238E27FC236}">
                <a16:creationId xmlns:a16="http://schemas.microsoft.com/office/drawing/2014/main" id="{480EBD21-251E-5549-1783-59F62C923620}"/>
              </a:ext>
            </a:extLst>
          </p:cNvPr>
          <p:cNvSpPr>
            <a:spLocks noGrp="1"/>
          </p:cNvSpPr>
          <p:nvPr>
            <p:ph type="body" sz="quarter" idx="54"/>
          </p:nvPr>
        </p:nvSpPr>
        <p:spPr>
          <a:xfrm>
            <a:off x="3262749" y="2211873"/>
            <a:ext cx="1268510" cy="492883"/>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38" name="Text placeholder 5">
            <a:extLst>
              <a:ext uri="{FF2B5EF4-FFF2-40B4-BE49-F238E27FC236}">
                <a16:creationId xmlns:a16="http://schemas.microsoft.com/office/drawing/2014/main" id="{31C368F5-8367-8003-717B-0E1E56CD0587}"/>
              </a:ext>
            </a:extLst>
          </p:cNvPr>
          <p:cNvSpPr>
            <a:spLocks noGrp="1"/>
          </p:cNvSpPr>
          <p:nvPr>
            <p:ph type="body" sz="quarter" idx="35"/>
          </p:nvPr>
        </p:nvSpPr>
        <p:spPr>
          <a:xfrm>
            <a:off x="3262749"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6" name="Text placeholder 6">
            <a:extLst>
              <a:ext uri="{FF2B5EF4-FFF2-40B4-BE49-F238E27FC236}">
                <a16:creationId xmlns:a16="http://schemas.microsoft.com/office/drawing/2014/main" id="{16F950FC-0480-4153-AB54-FC50B62AF841}"/>
              </a:ext>
            </a:extLst>
          </p:cNvPr>
          <p:cNvSpPr>
            <a:spLocks noGrp="1"/>
          </p:cNvSpPr>
          <p:nvPr>
            <p:ph type="body" sz="quarter" idx="25" hasCustomPrompt="1"/>
          </p:nvPr>
        </p:nvSpPr>
        <p:spPr>
          <a:xfrm>
            <a:off x="4688351"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02</a:t>
            </a:r>
          </a:p>
        </p:txBody>
      </p:sp>
      <p:sp>
        <p:nvSpPr>
          <p:cNvPr id="39" name="Text placeholder 7">
            <a:extLst>
              <a:ext uri="{FF2B5EF4-FFF2-40B4-BE49-F238E27FC236}">
                <a16:creationId xmlns:a16="http://schemas.microsoft.com/office/drawing/2014/main" id="{61010473-B381-8D4E-FABE-59CB2552EA81}"/>
              </a:ext>
            </a:extLst>
          </p:cNvPr>
          <p:cNvSpPr>
            <a:spLocks noGrp="1"/>
          </p:cNvSpPr>
          <p:nvPr>
            <p:ph type="body" sz="quarter" idx="36"/>
          </p:nvPr>
        </p:nvSpPr>
        <p:spPr>
          <a:xfrm>
            <a:off x="4688936"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0" name="Text placeholder 8">
            <a:extLst>
              <a:ext uri="{FF2B5EF4-FFF2-40B4-BE49-F238E27FC236}">
                <a16:creationId xmlns:a16="http://schemas.microsoft.com/office/drawing/2014/main" id="{AE08EF7E-5C0A-002F-6833-F81205E0B58D}"/>
              </a:ext>
            </a:extLst>
          </p:cNvPr>
          <p:cNvSpPr>
            <a:spLocks noGrp="1"/>
          </p:cNvSpPr>
          <p:nvPr>
            <p:ph type="body" sz="quarter" idx="37"/>
          </p:nvPr>
        </p:nvSpPr>
        <p:spPr>
          <a:xfrm>
            <a:off x="4688936"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7" name="Text placeholder 9">
            <a:extLst>
              <a:ext uri="{FF2B5EF4-FFF2-40B4-BE49-F238E27FC236}">
                <a16:creationId xmlns:a16="http://schemas.microsoft.com/office/drawing/2014/main" id="{2EFE1CAB-5EC5-470D-9350-2DD9C967665B}"/>
              </a:ext>
            </a:extLst>
          </p:cNvPr>
          <p:cNvSpPr>
            <a:spLocks noGrp="1"/>
          </p:cNvSpPr>
          <p:nvPr>
            <p:ph type="body" sz="quarter" idx="28" hasCustomPrompt="1"/>
          </p:nvPr>
        </p:nvSpPr>
        <p:spPr>
          <a:xfrm>
            <a:off x="6113953"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03</a:t>
            </a:r>
          </a:p>
        </p:txBody>
      </p:sp>
      <p:sp>
        <p:nvSpPr>
          <p:cNvPr id="41" name="Text placeholder 10">
            <a:extLst>
              <a:ext uri="{FF2B5EF4-FFF2-40B4-BE49-F238E27FC236}">
                <a16:creationId xmlns:a16="http://schemas.microsoft.com/office/drawing/2014/main" id="{296512FD-5D84-35FD-A358-56A9E0174C3A}"/>
              </a:ext>
            </a:extLst>
          </p:cNvPr>
          <p:cNvSpPr>
            <a:spLocks noGrp="1"/>
          </p:cNvSpPr>
          <p:nvPr>
            <p:ph type="body" sz="quarter" idx="38"/>
          </p:nvPr>
        </p:nvSpPr>
        <p:spPr>
          <a:xfrm>
            <a:off x="6113953"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2" name="Text placeholder 11">
            <a:extLst>
              <a:ext uri="{FF2B5EF4-FFF2-40B4-BE49-F238E27FC236}">
                <a16:creationId xmlns:a16="http://schemas.microsoft.com/office/drawing/2014/main" id="{14FE262A-1EEC-F6CC-CB20-D432FB305B17}"/>
              </a:ext>
            </a:extLst>
          </p:cNvPr>
          <p:cNvSpPr>
            <a:spLocks noGrp="1"/>
          </p:cNvSpPr>
          <p:nvPr>
            <p:ph type="body" sz="quarter" idx="39"/>
          </p:nvPr>
        </p:nvSpPr>
        <p:spPr>
          <a:xfrm>
            <a:off x="6113953"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8" name="Text placeholder 12">
            <a:extLst>
              <a:ext uri="{FF2B5EF4-FFF2-40B4-BE49-F238E27FC236}">
                <a16:creationId xmlns:a16="http://schemas.microsoft.com/office/drawing/2014/main" id="{E28A005F-4277-4DBE-97FB-498AB2E8E7BA}"/>
              </a:ext>
            </a:extLst>
          </p:cNvPr>
          <p:cNvSpPr>
            <a:spLocks noGrp="1"/>
          </p:cNvSpPr>
          <p:nvPr>
            <p:ph type="body" sz="quarter" idx="31" hasCustomPrompt="1"/>
          </p:nvPr>
        </p:nvSpPr>
        <p:spPr>
          <a:xfrm>
            <a:off x="7539556" y="1340691"/>
            <a:ext cx="818888" cy="690958"/>
          </a:xfrm>
        </p:spPr>
        <p:txBody>
          <a:bodyPr>
            <a:spAutoFit/>
          </a:bodyPr>
          <a:lstStyle>
            <a:lvl1pPr algn="l">
              <a:lnSpc>
                <a:spcPct val="110000"/>
              </a:lnSpc>
              <a:defRPr sz="4500" b="0" i="0" cap="all"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71450" indent="-171450">
              <a:buFontTx/>
              <a:buBlip>
                <a:blip r:embed="rId2">
                  <a:extLst>
                    <a:ext uri="{96DAC541-7B7A-43D3-8B79-37D633B846F1}">
                      <asvg:svgBlip xmlns:asvg="http://schemas.microsoft.com/office/drawing/2016/SVG/main" r:embed="rId3"/>
                    </a:ext>
                  </a:extLst>
                </a:blip>
              </a:buBlip>
              <a:defRPr sz="800"/>
            </a:lvl2pPr>
            <a:lvl3pPr>
              <a:lnSpc>
                <a:spcPct val="110000"/>
              </a:lnSpc>
              <a:defRPr sz="800">
                <a:latin typeface="+mj-lt"/>
              </a:defRPr>
            </a:lvl3pPr>
            <a:lvl4pPr>
              <a:defRPr sz="1000"/>
            </a:lvl4pPr>
            <a:lvl5pPr>
              <a:defRPr sz="1000"/>
            </a:lvl5pPr>
          </a:lstStyle>
          <a:p>
            <a:pPr lvl="0"/>
            <a:r>
              <a:rPr lang="en-US" noProof="0"/>
              <a:t>04</a:t>
            </a:r>
          </a:p>
        </p:txBody>
      </p:sp>
      <p:sp>
        <p:nvSpPr>
          <p:cNvPr id="43" name="Text placeholder 13">
            <a:extLst>
              <a:ext uri="{FF2B5EF4-FFF2-40B4-BE49-F238E27FC236}">
                <a16:creationId xmlns:a16="http://schemas.microsoft.com/office/drawing/2014/main" id="{1351095D-866D-4C63-63DC-4F5E0E9F58E1}"/>
              </a:ext>
            </a:extLst>
          </p:cNvPr>
          <p:cNvSpPr>
            <a:spLocks noGrp="1"/>
          </p:cNvSpPr>
          <p:nvPr>
            <p:ph type="body" sz="quarter" idx="40"/>
          </p:nvPr>
        </p:nvSpPr>
        <p:spPr>
          <a:xfrm>
            <a:off x="7541760" y="2206097"/>
            <a:ext cx="1268510" cy="500119"/>
          </a:xfrm>
        </p:spPr>
        <p:txBody>
          <a:bodyPr/>
          <a:lstStyle>
            <a:lvl1pPr algn="l">
              <a:lnSpc>
                <a:spcPct val="125000"/>
              </a:lnSpc>
              <a:defRPr sz="1400" i="1">
                <a:solidFill>
                  <a:schemeClr val="accent2"/>
                </a:solidFill>
                <a:latin typeface="Georgia" panose="02040502050405020303" pitchFamily="18" charset="0"/>
              </a:defRPr>
            </a:lvl1pPr>
            <a:lvl2pPr marL="0" indent="0">
              <a:lnSpc>
                <a:spcPts val="1200"/>
              </a:lnSpc>
              <a:spcAft>
                <a:spcPts val="400"/>
              </a:spcAft>
              <a:buFont typeface="Arial" panose="020B0604020202020204" pitchFamily="34" charset="0"/>
              <a:buNone/>
              <a:defRPr sz="1100">
                <a:solidFill>
                  <a:schemeClr val="accent2"/>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44" name="Text placeholder 14">
            <a:extLst>
              <a:ext uri="{FF2B5EF4-FFF2-40B4-BE49-F238E27FC236}">
                <a16:creationId xmlns:a16="http://schemas.microsoft.com/office/drawing/2014/main" id="{CDD22FDE-98BD-E438-F8F4-BDB7914DF278}"/>
              </a:ext>
            </a:extLst>
          </p:cNvPr>
          <p:cNvSpPr>
            <a:spLocks noGrp="1"/>
          </p:cNvSpPr>
          <p:nvPr>
            <p:ph type="body" sz="quarter" idx="41"/>
          </p:nvPr>
        </p:nvSpPr>
        <p:spPr>
          <a:xfrm>
            <a:off x="7541760" y="2880664"/>
            <a:ext cx="1268510" cy="1798603"/>
          </a:xfrm>
        </p:spPr>
        <p:txBody>
          <a:bodyPr/>
          <a:lstStyle>
            <a:lvl1pPr algn="l">
              <a:lnSpc>
                <a:spcPct val="125000"/>
              </a:lnSpc>
              <a:defRPr sz="1400">
                <a:solidFill>
                  <a:schemeClr val="tx1"/>
                </a:solidFill>
              </a:defRPr>
            </a:lvl1pPr>
            <a:lvl2pPr marL="0" indent="0">
              <a:lnSpc>
                <a:spcPts val="1200"/>
              </a:lnSpc>
              <a:spcAft>
                <a:spcPts val="400"/>
              </a:spcAft>
              <a:buFont typeface="Arial" panose="020B0604020202020204" pitchFamily="34" charset="0"/>
              <a:buNone/>
              <a:defRPr sz="700">
                <a:solidFill>
                  <a:schemeClr val="tx1"/>
                </a:solidFill>
              </a:defRPr>
            </a:lvl2pPr>
            <a:lvl3pPr>
              <a:lnSpc>
                <a:spcPct val="110000"/>
              </a:lnSpc>
              <a:defRPr sz="800">
                <a:latin typeface="+mj-lt"/>
              </a:defRPr>
            </a:lvl3pPr>
            <a:lvl4pPr>
              <a:defRPr sz="1000"/>
            </a:lvl4pPr>
            <a:lvl5pPr>
              <a:defRPr sz="1000"/>
            </a:lvl5pPr>
          </a:lstStyle>
          <a:p>
            <a:pPr lvl="0"/>
            <a:r>
              <a:rPr lang="en-US" noProof="0"/>
              <a:t>Click to edit Master text styles</a:t>
            </a:r>
          </a:p>
        </p:txBody>
      </p:sp>
      <p:sp>
        <p:nvSpPr>
          <p:cNvPr id="5" name="Footer Placeholder 6">
            <a:extLst>
              <a:ext uri="{FF2B5EF4-FFF2-40B4-BE49-F238E27FC236}">
                <a16:creationId xmlns:a16="http://schemas.microsoft.com/office/drawing/2014/main" id="{79967147-47E2-8EB6-559C-D7694F6C4E1F}"/>
              </a:ext>
            </a:extLst>
          </p:cNvPr>
          <p:cNvSpPr>
            <a:spLocks noGrp="1"/>
          </p:cNvSpPr>
          <p:nvPr>
            <p:ph type="ftr" sz="quarter" idx="11"/>
          </p:nvPr>
        </p:nvSpPr>
        <p:spPr>
          <a:xfrm>
            <a:off x="1671799" y="5400000"/>
            <a:ext cx="4480560" cy="166630"/>
          </a:xfrm>
        </p:spPr>
        <p:txBody>
          <a:bodyPr/>
          <a:lstStyle/>
          <a:p>
            <a:endParaRPr lang="en-US" dirty="0"/>
          </a:p>
        </p:txBody>
      </p:sp>
      <p:sp>
        <p:nvSpPr>
          <p:cNvPr id="14" name="Slide Number Placeholder 1">
            <a:extLst>
              <a:ext uri="{FF2B5EF4-FFF2-40B4-BE49-F238E27FC236}">
                <a16:creationId xmlns:a16="http://schemas.microsoft.com/office/drawing/2014/main" id="{780317E5-0D70-8200-3E84-F6A6D8288DC7}"/>
              </a:ext>
            </a:extLst>
          </p:cNvPr>
          <p:cNvSpPr>
            <a:spLocks noGrp="1"/>
          </p:cNvSpPr>
          <p:nvPr>
            <p:ph type="sldNum" sz="quarter" idx="61"/>
          </p:nvPr>
        </p:nvSpPr>
        <p:spPr/>
        <p:txBody>
          <a:bodyPr/>
          <a:lstStyle/>
          <a:p>
            <a:fld id="{6B54B0F7-55DD-40D6-B7F4-70B586885C0B}" type="slidenum">
              <a:rPr lang="en-US" smtClean="0"/>
              <a:pPr/>
              <a:t>‹#›</a:t>
            </a:fld>
            <a:endParaRPr lang="en-US"/>
          </a:p>
        </p:txBody>
      </p:sp>
      <p:sp>
        <p:nvSpPr>
          <p:cNvPr id="12" name="Date Placeholder 1">
            <a:extLst>
              <a:ext uri="{FF2B5EF4-FFF2-40B4-BE49-F238E27FC236}">
                <a16:creationId xmlns:a16="http://schemas.microsoft.com/office/drawing/2014/main" id="{09D2390C-39A6-5A35-FB7A-783129BB5CE5}"/>
              </a:ext>
            </a:extLst>
          </p:cNvPr>
          <p:cNvSpPr>
            <a:spLocks noGrp="1"/>
          </p:cNvSpPr>
          <p:nvPr>
            <p:ph type="dt" sz="half" idx="59"/>
          </p:nvPr>
        </p:nvSpPr>
        <p:spPr/>
        <p:txBody>
          <a:bodyPr/>
          <a:lstStyle/>
          <a:p>
            <a:fld id="{E5B47915-B563-7E47-8911-65E30D025778}" type="datetime1">
              <a:rPr lang="en-US" smtClean="0"/>
              <a:t>6/26/24</a:t>
            </a:fld>
            <a:endParaRPr lang="en-US"/>
          </a:p>
        </p:txBody>
      </p:sp>
    </p:spTree>
    <p:extLst>
      <p:ext uri="{BB962C8B-B14F-4D97-AF65-F5344CB8AC3E}">
        <p14:creationId xmlns:p14="http://schemas.microsoft.com/office/powerpoint/2010/main" val="597377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8E04-C85A-4D77-B8FB-BFFBFEFE7951}"/>
              </a:ext>
            </a:extLst>
          </p:cNvPr>
          <p:cNvSpPr>
            <a:spLocks noGrp="1"/>
          </p:cNvSpPr>
          <p:nvPr>
            <p:ph type="title"/>
          </p:nvPr>
        </p:nvSpPr>
        <p:spPr/>
        <p:txBody>
          <a:bodyPr/>
          <a:lstStyle/>
          <a:p>
            <a:r>
              <a:rPr lang="en-US"/>
              <a:t>Click to edit Master title style</a:t>
            </a:r>
          </a:p>
        </p:txBody>
      </p:sp>
      <p:sp>
        <p:nvSpPr>
          <p:cNvPr id="14" name="Table Placeholder 1">
            <a:extLst>
              <a:ext uri="{FF2B5EF4-FFF2-40B4-BE49-F238E27FC236}">
                <a16:creationId xmlns:a16="http://schemas.microsoft.com/office/drawing/2014/main" id="{828EDE46-3F40-4CF0-8732-22A2312E12B6}"/>
              </a:ext>
            </a:extLst>
          </p:cNvPr>
          <p:cNvSpPr>
            <a:spLocks noGrp="1"/>
          </p:cNvSpPr>
          <p:nvPr>
            <p:ph type="tbl" sz="quarter" idx="23"/>
          </p:nvPr>
        </p:nvSpPr>
        <p:spPr>
          <a:xfrm>
            <a:off x="331038" y="982397"/>
            <a:ext cx="8478000" cy="3477177"/>
          </a:xfrm>
        </p:spPr>
        <p:txBody>
          <a:bodyPr anchor="ctr"/>
          <a:lstStyle>
            <a:lvl1pPr algn="ctr">
              <a:defRPr/>
            </a:lvl1pPr>
          </a:lstStyle>
          <a:p>
            <a:r>
              <a:rPr lang="en-US"/>
              <a:t>Click icon to add table</a:t>
            </a:r>
          </a:p>
        </p:txBody>
      </p:sp>
      <p:sp>
        <p:nvSpPr>
          <p:cNvPr id="5" name="Footer Placeholder 1">
            <a:extLst>
              <a:ext uri="{FF2B5EF4-FFF2-40B4-BE49-F238E27FC236}">
                <a16:creationId xmlns:a16="http://schemas.microsoft.com/office/drawing/2014/main" id="{9B4BAF85-C7EF-E0BC-E504-BBA29ED55927}"/>
              </a:ext>
            </a:extLst>
          </p:cNvPr>
          <p:cNvSpPr>
            <a:spLocks noGrp="1"/>
          </p:cNvSpPr>
          <p:nvPr>
            <p:ph type="ftr" sz="quarter" idx="25"/>
          </p:nvPr>
        </p:nvSpPr>
        <p:spPr/>
        <p:txBody>
          <a:bodyPr/>
          <a:lstStyle/>
          <a:p>
            <a:endParaRPr lang="en-US"/>
          </a:p>
        </p:txBody>
      </p:sp>
      <p:sp>
        <p:nvSpPr>
          <p:cNvPr id="3" name="Date Placeholder 1">
            <a:extLst>
              <a:ext uri="{FF2B5EF4-FFF2-40B4-BE49-F238E27FC236}">
                <a16:creationId xmlns:a16="http://schemas.microsoft.com/office/drawing/2014/main" id="{25590B02-5AEE-07D5-3809-402035D462A3}"/>
              </a:ext>
            </a:extLst>
          </p:cNvPr>
          <p:cNvSpPr>
            <a:spLocks noGrp="1"/>
          </p:cNvSpPr>
          <p:nvPr>
            <p:ph type="dt" sz="half" idx="24"/>
          </p:nvPr>
        </p:nvSpPr>
        <p:spPr/>
        <p:txBody>
          <a:bodyPr/>
          <a:lstStyle/>
          <a:p>
            <a:fld id="{FB6BBD5E-3905-FF40-B950-BAF86B8B5352}" type="datetime1">
              <a:rPr lang="en-US" smtClean="0"/>
              <a:t>6/26/24</a:t>
            </a:fld>
            <a:endParaRPr lang="en-US"/>
          </a:p>
        </p:txBody>
      </p:sp>
      <p:sp>
        <p:nvSpPr>
          <p:cNvPr id="6" name="Slide Number Placeholder 1">
            <a:extLst>
              <a:ext uri="{FF2B5EF4-FFF2-40B4-BE49-F238E27FC236}">
                <a16:creationId xmlns:a16="http://schemas.microsoft.com/office/drawing/2014/main" id="{E8CEDEE1-A1D7-06C7-B208-C606F9D83087}"/>
              </a:ext>
            </a:extLst>
          </p:cNvPr>
          <p:cNvSpPr>
            <a:spLocks noGrp="1"/>
          </p:cNvSpPr>
          <p:nvPr>
            <p:ph type="sldNum" sz="quarter" idx="26"/>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92562925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4D7A-10C4-34CE-F72C-6A6BBC59EC3B}"/>
              </a:ext>
            </a:extLst>
          </p:cNvPr>
          <p:cNvSpPr>
            <a:spLocks noGrp="1"/>
          </p:cNvSpPr>
          <p:nvPr>
            <p:ph type="title"/>
          </p:nvPr>
        </p:nvSpPr>
        <p:spPr/>
        <p:txBody>
          <a:bodyPr/>
          <a:lstStyle/>
          <a:p>
            <a:r>
              <a:rPr lang="en-US"/>
              <a:t>Click to edit Master title style</a:t>
            </a:r>
          </a:p>
        </p:txBody>
      </p:sp>
      <p:sp>
        <p:nvSpPr>
          <p:cNvPr id="3" name="Footer Placeholder 1">
            <a:extLst>
              <a:ext uri="{FF2B5EF4-FFF2-40B4-BE49-F238E27FC236}">
                <a16:creationId xmlns:a16="http://schemas.microsoft.com/office/drawing/2014/main" id="{AAB30001-6B64-1145-701E-2C8C893BC8B7}"/>
              </a:ext>
            </a:extLst>
          </p:cNvPr>
          <p:cNvSpPr>
            <a:spLocks noGrp="1"/>
          </p:cNvSpPr>
          <p:nvPr>
            <p:ph type="ftr" sz="quarter" idx="10"/>
          </p:nvPr>
        </p:nvSpPr>
        <p:spPr/>
        <p:txBody>
          <a:bodyPr/>
          <a:lstStyle/>
          <a:p>
            <a:endParaRPr lang="en-US" dirty="0"/>
          </a:p>
        </p:txBody>
      </p:sp>
      <p:sp>
        <p:nvSpPr>
          <p:cNvPr id="4" name="Date Placeholder 1">
            <a:extLst>
              <a:ext uri="{FF2B5EF4-FFF2-40B4-BE49-F238E27FC236}">
                <a16:creationId xmlns:a16="http://schemas.microsoft.com/office/drawing/2014/main" id="{3991CA3D-AA7B-5C60-7E4D-2B019FAB5EDD}"/>
              </a:ext>
            </a:extLst>
          </p:cNvPr>
          <p:cNvSpPr>
            <a:spLocks noGrp="1"/>
          </p:cNvSpPr>
          <p:nvPr>
            <p:ph type="dt" sz="half" idx="11"/>
          </p:nvPr>
        </p:nvSpPr>
        <p:spPr/>
        <p:txBody>
          <a:bodyPr/>
          <a:lstStyle/>
          <a:p>
            <a:fld id="{53A8A880-7E59-B04D-8770-6E1D34776CF1}" type="datetime1">
              <a:rPr lang="en-US" smtClean="0"/>
              <a:t>6/26/24</a:t>
            </a:fld>
            <a:endParaRPr lang="en-US"/>
          </a:p>
        </p:txBody>
      </p:sp>
      <p:sp>
        <p:nvSpPr>
          <p:cNvPr id="5" name="Slide Number Placeholder 1">
            <a:extLst>
              <a:ext uri="{FF2B5EF4-FFF2-40B4-BE49-F238E27FC236}">
                <a16:creationId xmlns:a16="http://schemas.microsoft.com/office/drawing/2014/main" id="{57BC42FB-27D4-71F0-7550-E0207D2F26B5}"/>
              </a:ext>
            </a:extLst>
          </p:cNvPr>
          <p:cNvSpPr>
            <a:spLocks noGrp="1"/>
          </p:cNvSpPr>
          <p:nvPr>
            <p:ph type="sldNum" sz="quarter" idx="12"/>
          </p:nvPr>
        </p:nvSpPr>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403948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ooter Placeholder 6">
            <a:extLst>
              <a:ext uri="{FF2B5EF4-FFF2-40B4-BE49-F238E27FC236}">
                <a16:creationId xmlns:a16="http://schemas.microsoft.com/office/drawing/2014/main" id="{2646B4B8-2E2A-E2FD-F738-1F8F49455B19}"/>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5">
            <a:extLst>
              <a:ext uri="{FF2B5EF4-FFF2-40B4-BE49-F238E27FC236}">
                <a16:creationId xmlns:a16="http://schemas.microsoft.com/office/drawing/2014/main" id="{32E8EE70-8056-81AA-ED06-5E890EA74B90}"/>
              </a:ext>
            </a:extLst>
          </p:cNvPr>
          <p:cNvSpPr>
            <a:spLocks noGrp="1"/>
          </p:cNvSpPr>
          <p:nvPr>
            <p:ph type="dt" sz="half" idx="10"/>
          </p:nvPr>
        </p:nvSpPr>
        <p:spPr>
          <a:xfrm>
            <a:off x="6548724" y="5400000"/>
            <a:ext cx="1626918" cy="166629"/>
          </a:xfrm>
        </p:spPr>
        <p:txBody>
          <a:bodyPr/>
          <a:lstStyle/>
          <a:p>
            <a:fld id="{2E0420E8-858B-CA44-8067-244CA833D5BA}" type="datetime1">
              <a:rPr lang="en-US" smtClean="0"/>
              <a:t>6/26/24</a:t>
            </a:fld>
            <a:endParaRPr lang="en-US"/>
          </a:p>
        </p:txBody>
      </p:sp>
      <p:sp>
        <p:nvSpPr>
          <p:cNvPr id="4" name="Slide Number Placeholder 7">
            <a:extLst>
              <a:ext uri="{FF2B5EF4-FFF2-40B4-BE49-F238E27FC236}">
                <a16:creationId xmlns:a16="http://schemas.microsoft.com/office/drawing/2014/main" id="{39878004-B610-F414-165E-6BEDF8C31F72}"/>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1130242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23004C"/>
        </a:solidFill>
        <a:effectLst/>
      </p:bgPr>
    </p:bg>
    <p:spTree>
      <p:nvGrpSpPr>
        <p:cNvPr id="1" name=""/>
        <p:cNvGrpSpPr/>
        <p:nvPr/>
      </p:nvGrpSpPr>
      <p:grpSpPr>
        <a:xfrm>
          <a:off x="0" y="0"/>
          <a:ext cx="0" cy="0"/>
          <a:chOff x="0" y="0"/>
          <a:chExt cx="0" cy="0"/>
        </a:xfrm>
      </p:grpSpPr>
      <p:grpSp>
        <p:nvGrpSpPr>
          <p:cNvPr id="21" name="Logo">
            <a:extLst>
              <a:ext uri="{FF2B5EF4-FFF2-40B4-BE49-F238E27FC236}">
                <a16:creationId xmlns:a16="http://schemas.microsoft.com/office/drawing/2014/main" id="{CCF15C7E-6A99-4286-A9D8-5CFB7F6C2F2D}"/>
              </a:ext>
              <a:ext uri="{C183D7F6-B498-43B3-948B-1728B52AA6E4}">
                <adec:decorative xmlns:adec="http://schemas.microsoft.com/office/drawing/2017/decorative" val="1"/>
              </a:ext>
            </a:extLst>
          </p:cNvPr>
          <p:cNvGrpSpPr>
            <a:grpSpLocks noChangeAspect="1"/>
          </p:cNvGrpSpPr>
          <p:nvPr userDrawn="1"/>
        </p:nvGrpSpPr>
        <p:grpSpPr>
          <a:xfrm>
            <a:off x="4170047" y="4510417"/>
            <a:ext cx="803890" cy="206313"/>
            <a:chOff x="4768103" y="-471733"/>
            <a:chExt cx="744723" cy="191124"/>
          </a:xfrm>
          <a:solidFill>
            <a:schemeClr val="bg1"/>
          </a:solidFill>
        </p:grpSpPr>
        <p:sp>
          <p:nvSpPr>
            <p:cNvPr id="22" name="Forme libre : forme 9">
              <a:extLst>
                <a:ext uri="{FF2B5EF4-FFF2-40B4-BE49-F238E27FC236}">
                  <a16:creationId xmlns:a16="http://schemas.microsoft.com/office/drawing/2014/main" id="{6694094C-70CE-4AC8-A396-70F4CAC44E42}"/>
                </a:ext>
              </a:extLst>
            </p:cNvPr>
            <p:cNvSpPr/>
            <p:nvPr userDrawn="1"/>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fr-FR"/>
            </a:p>
          </p:txBody>
        </p:sp>
        <p:sp>
          <p:nvSpPr>
            <p:cNvPr id="23" name="Forme libre : forme 10">
              <a:extLst>
                <a:ext uri="{FF2B5EF4-FFF2-40B4-BE49-F238E27FC236}">
                  <a16:creationId xmlns:a16="http://schemas.microsoft.com/office/drawing/2014/main" id="{F0CC9C0D-B090-476A-A414-384A1818254E}"/>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fr-FR">
                <a:solidFill>
                  <a:schemeClr val="accent2"/>
                </a:solidFill>
              </a:endParaRPr>
            </a:p>
          </p:txBody>
        </p:sp>
        <p:sp>
          <p:nvSpPr>
            <p:cNvPr id="24" name="Forme libre : forme 11">
              <a:extLst>
                <a:ext uri="{FF2B5EF4-FFF2-40B4-BE49-F238E27FC236}">
                  <a16:creationId xmlns:a16="http://schemas.microsoft.com/office/drawing/2014/main" id="{6DE4ADDB-0CA9-4651-BF0C-18EF0C881B3A}"/>
                </a:ext>
              </a:extLst>
            </p:cNvPr>
            <p:cNvSpPr/>
            <p:nvPr userDrawn="1"/>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fr-FR"/>
            </a:p>
          </p:txBody>
        </p:sp>
      </p:gr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08583" y="3260202"/>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2" name="Title 1"/>
          <p:cNvSpPr>
            <a:spLocks noGrp="1"/>
          </p:cNvSpPr>
          <p:nvPr>
            <p:ph type="ctrTitle" hasCustomPrompt="1"/>
          </p:nvPr>
        </p:nvSpPr>
        <p:spPr>
          <a:xfrm>
            <a:off x="1143000" y="2238027"/>
            <a:ext cx="6858000" cy="667446"/>
          </a:xfrm>
        </p:spPr>
        <p:txBody>
          <a:bodyPr anchor="ctr">
            <a:normAutofit/>
          </a:bodyPr>
          <a:lstStyle>
            <a:lvl1pPr algn="ctr">
              <a:defRPr sz="4000">
                <a:solidFill>
                  <a:schemeClr val="tx2"/>
                </a:solidFill>
              </a:defRPr>
            </a:lvl1pPr>
          </a:lstStyle>
          <a:p>
            <a:r>
              <a:rPr lang="en-US" noProof="0" dirty="0"/>
              <a:t>Thank you</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08583" y="1771699"/>
            <a:ext cx="126835" cy="125936"/>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tx2"/>
          </a:solidFill>
        </p:spPr>
        <p:txBody>
          <a:bodyPr wrap="square">
            <a:noAutofit/>
          </a:bodyPr>
          <a:lstStyle>
            <a:lvl1pPr>
              <a:defRPr>
                <a:noFill/>
              </a:defRPr>
            </a:lvl1pPr>
          </a:lstStyle>
          <a:p>
            <a:r>
              <a:rPr lang="en-US" noProof="0"/>
              <a:t>Click icon to add SmartArt graphic</a:t>
            </a:r>
          </a:p>
        </p:txBody>
      </p:sp>
      <p:sp>
        <p:nvSpPr>
          <p:cNvPr id="4" name="Footer Placeholder 6">
            <a:extLst>
              <a:ext uri="{FF2B5EF4-FFF2-40B4-BE49-F238E27FC236}">
                <a16:creationId xmlns:a16="http://schemas.microsoft.com/office/drawing/2014/main" id="{C5BB9B62-2DBD-3853-9A0C-54AB022170D0}"/>
              </a:ext>
            </a:extLst>
          </p:cNvPr>
          <p:cNvSpPr>
            <a:spLocks noGrp="1"/>
          </p:cNvSpPr>
          <p:nvPr>
            <p:ph type="ftr" sz="quarter" idx="11"/>
          </p:nvPr>
        </p:nvSpPr>
        <p:spPr>
          <a:xfrm>
            <a:off x="1671799" y="5400000"/>
            <a:ext cx="4480560" cy="166630"/>
          </a:xfrm>
        </p:spPr>
        <p:txBody>
          <a:bodyPr/>
          <a:lstStyle/>
          <a:p>
            <a:endParaRPr lang="en-US" dirty="0"/>
          </a:p>
        </p:txBody>
      </p:sp>
      <p:sp>
        <p:nvSpPr>
          <p:cNvPr id="3" name="Date Placeholder 5">
            <a:extLst>
              <a:ext uri="{FF2B5EF4-FFF2-40B4-BE49-F238E27FC236}">
                <a16:creationId xmlns:a16="http://schemas.microsoft.com/office/drawing/2014/main" id="{3866085F-20EC-C45F-1392-E4F68A2E61EB}"/>
              </a:ext>
            </a:extLst>
          </p:cNvPr>
          <p:cNvSpPr>
            <a:spLocks noGrp="1"/>
          </p:cNvSpPr>
          <p:nvPr>
            <p:ph type="dt" sz="half" idx="10"/>
          </p:nvPr>
        </p:nvSpPr>
        <p:spPr>
          <a:xfrm>
            <a:off x="6548724" y="5400000"/>
            <a:ext cx="1626918" cy="166629"/>
          </a:xfrm>
        </p:spPr>
        <p:txBody>
          <a:bodyPr/>
          <a:lstStyle/>
          <a:p>
            <a:fld id="{958C059B-214B-3841-869A-54B16F14526F}" type="datetime1">
              <a:rPr lang="en-US" smtClean="0"/>
              <a:t>6/26/24</a:t>
            </a:fld>
            <a:endParaRPr lang="en-US"/>
          </a:p>
        </p:txBody>
      </p:sp>
      <p:sp>
        <p:nvSpPr>
          <p:cNvPr id="5" name="Slide Number Placeholder 7">
            <a:extLst>
              <a:ext uri="{FF2B5EF4-FFF2-40B4-BE49-F238E27FC236}">
                <a16:creationId xmlns:a16="http://schemas.microsoft.com/office/drawing/2014/main" id="{2CEB0583-0E38-5947-39C0-B61160967505}"/>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3713618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o headings">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3" name="Text Placeholder 2">
            <a:extLst>
              <a:ext uri="{FF2B5EF4-FFF2-40B4-BE49-F238E27FC236}">
                <a16:creationId xmlns:a16="http://schemas.microsoft.com/office/drawing/2014/main" id="{D0E56171-4788-4B4A-B8DB-98CB348C66F3}"/>
              </a:ext>
            </a:extLst>
          </p:cNvPr>
          <p:cNvSpPr>
            <a:spLocks noGrp="1"/>
          </p:cNvSpPr>
          <p:nvPr>
            <p:ph type="body" sz="quarter" idx="21"/>
          </p:nvPr>
        </p:nvSpPr>
        <p:spPr>
          <a:xfrm>
            <a:off x="331525" y="1457850"/>
            <a:ext cx="8478000" cy="301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36648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Only ">
    <p:bg>
      <p:bgPr>
        <a:solidFill>
          <a:srgbClr val="F5F3F8"/>
        </a:solidFill>
        <a:effectLst/>
      </p:bgPr>
    </p:bg>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323D7EBE-BC7D-4AC5-AD6B-FCD5D270E1C6}"/>
              </a:ext>
            </a:extLst>
          </p:cNvPr>
          <p:cNvSpPr>
            <a:spLocks noGrp="1"/>
          </p:cNvSpPr>
          <p:nvPr>
            <p:ph type="sldNum" sz="quarter" idx="16"/>
          </p:nvPr>
        </p:nvSpPr>
        <p:spPr/>
        <p:txBody>
          <a:bodyPr/>
          <a:lstStyle/>
          <a:p>
            <a:fld id="{6B54B0F7-55DD-40D6-B7F4-70B586885C0B}" type="slidenum">
              <a:rPr lang="en-US" noProof="0" smtClean="0"/>
              <a:pPr/>
              <a:t>‹#›</a:t>
            </a:fld>
            <a:endParaRPr lang="en-US" noProof="0"/>
          </a:p>
        </p:txBody>
      </p:sp>
      <p:sp>
        <p:nvSpPr>
          <p:cNvPr id="2" name="Title 1">
            <a:extLst>
              <a:ext uri="{FF2B5EF4-FFF2-40B4-BE49-F238E27FC236}">
                <a16:creationId xmlns:a16="http://schemas.microsoft.com/office/drawing/2014/main" id="{397577A6-F24A-4B6D-B7E1-FB31180BD644}"/>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3CD8C939-738D-4AC0-AE5C-BC9DD6C0AA0F}"/>
              </a:ext>
            </a:extLst>
          </p:cNvPr>
          <p:cNvSpPr>
            <a:spLocks noGrp="1"/>
          </p:cNvSpPr>
          <p:nvPr>
            <p:ph type="body" sz="quarter" idx="23" hasCustomPrompt="1"/>
          </p:nvPr>
        </p:nvSpPr>
        <p:spPr>
          <a:xfrm>
            <a:off x="323850" y="4495499"/>
            <a:ext cx="8496300" cy="206375"/>
          </a:xfrm>
        </p:spPr>
        <p:txBody>
          <a:bodyPr anchor="b"/>
          <a:lstStyle>
            <a:lvl1pPr>
              <a:lnSpc>
                <a:spcPct val="100000"/>
              </a:lnSpc>
              <a:defRPr sz="600"/>
            </a:lvl1pPr>
          </a:lstStyle>
          <a:p>
            <a:pPr lvl="0"/>
            <a:r>
              <a:rPr lang="en-GB"/>
              <a:t>Footnotes</a:t>
            </a:r>
            <a:endParaRPr lang="en-US"/>
          </a:p>
        </p:txBody>
      </p:sp>
    </p:spTree>
    <p:extLst>
      <p:ext uri="{BB962C8B-B14F-4D97-AF65-F5344CB8AC3E}">
        <p14:creationId xmlns:p14="http://schemas.microsoft.com/office/powerpoint/2010/main" val="42236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Titl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32C881-4A7C-F2DB-1F92-32C9711ACCC9}"/>
              </a:ext>
            </a:extLst>
          </p:cNvPr>
          <p:cNvSpPr>
            <a:spLocks noGrp="1"/>
          </p:cNvSpPr>
          <p:nvPr>
            <p:ph type="title"/>
          </p:nvPr>
        </p:nvSpPr>
        <p:spPr>
          <a:xfrm>
            <a:off x="1118600" y="1449062"/>
            <a:ext cx="6922834" cy="1243611"/>
          </a:xfrm>
        </p:spPr>
        <p:txBody>
          <a:bodyPr>
            <a:noAutofit/>
          </a:bodyPr>
          <a:lstStyle>
            <a:lvl1pPr algn="ctr">
              <a:defRPr sz="4200">
                <a:solidFill>
                  <a:schemeClr val="tx1"/>
                </a:solidFill>
              </a:defRPr>
            </a:lvl1pPr>
          </a:lstStyle>
          <a:p>
            <a:r>
              <a:rPr lang="en-US"/>
              <a:t>Click to edit Master title style</a:t>
            </a:r>
            <a:endParaRPr lang="en-US" dirty="0"/>
          </a:p>
        </p:txBody>
      </p:sp>
      <p:sp>
        <p:nvSpPr>
          <p:cNvPr id="16" name="Text Placeholder 1">
            <a:extLst>
              <a:ext uri="{FF2B5EF4-FFF2-40B4-BE49-F238E27FC236}">
                <a16:creationId xmlns:a16="http://schemas.microsoft.com/office/drawing/2014/main" id="{57CD9AAA-CCAE-44AF-A224-A38A0B786F65}"/>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7" name="Text Placeholder 2">
            <a:extLst>
              <a:ext uri="{FF2B5EF4-FFF2-40B4-BE49-F238E27FC236}">
                <a16:creationId xmlns:a16="http://schemas.microsoft.com/office/drawing/2014/main" id="{F176A07A-C4FF-49D0-80C5-1B4F36FB3A32}"/>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9" name="Espace réservé du graphique SmartArt 18">
            <a:extLst>
              <a:ext uri="{FF2B5EF4-FFF2-40B4-BE49-F238E27FC236}">
                <a16:creationId xmlns:a16="http://schemas.microsoft.com/office/drawing/2014/main" id="{B25D5AC7-4546-4A74-B36B-BA1B41C598C1}"/>
              </a:ext>
              <a:ext uri="{C183D7F6-B498-43B3-948B-1728B52AA6E4}">
                <adec:decorative xmlns:adec="http://schemas.microsoft.com/office/drawing/2017/decorative" val="1"/>
              </a:ext>
            </a:extLst>
          </p:cNvPr>
          <p:cNvSpPr>
            <a:spLocks noGrp="1" noChangeAspect="1"/>
          </p:cNvSpPr>
          <p:nvPr>
            <p:ph type="dgm" sz="quarter" idx="13"/>
          </p:nvPr>
        </p:nvSpPr>
        <p:spPr>
          <a:xfrm>
            <a:off x="4514348"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p>
        </p:txBody>
      </p:sp>
      <p:sp>
        <p:nvSpPr>
          <p:cNvPr id="20" name="Espace réservé du graphique SmartArt 19">
            <a:extLst>
              <a:ext uri="{FF2B5EF4-FFF2-40B4-BE49-F238E27FC236}">
                <a16:creationId xmlns:a16="http://schemas.microsoft.com/office/drawing/2014/main" id="{FE783EC5-36F3-4916-B0D5-15355CAD8B2D}"/>
              </a:ext>
              <a:ext uri="{C183D7F6-B498-43B3-948B-1728B52AA6E4}">
                <adec:decorative xmlns:adec="http://schemas.microsoft.com/office/drawing/2017/decorative" val="1"/>
              </a:ext>
            </a:extLst>
          </p:cNvPr>
          <p:cNvSpPr>
            <a:spLocks noGrp="1" noChangeAspect="1"/>
          </p:cNvSpPr>
          <p:nvPr>
            <p:ph type="dgm" sz="quarter" idx="14"/>
          </p:nvPr>
        </p:nvSpPr>
        <p:spPr>
          <a:xfrm>
            <a:off x="4514348"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p:spPr>
        <p:txBody>
          <a:bodyPr wrap="square">
            <a:noAutofit/>
          </a:bodyPr>
          <a:lstStyle>
            <a:lvl1pPr>
              <a:defRPr>
                <a:noFill/>
              </a:defRPr>
            </a:lvl1pPr>
          </a:lstStyle>
          <a:p>
            <a:r>
              <a:rPr lang="en-US" noProof="0"/>
              <a:t>Click icon to add SmartArt graphic</a:t>
            </a:r>
            <a:endParaRPr lang="en-US" noProof="0" dirty="0"/>
          </a:p>
        </p:txBody>
      </p:sp>
      <p:cxnSp>
        <p:nvCxnSpPr>
          <p:cNvPr id="4" name="Straight Arrow Connector 1">
            <a:extLst>
              <a:ext uri="{FF2B5EF4-FFF2-40B4-BE49-F238E27FC236}">
                <a16:creationId xmlns:a16="http://schemas.microsoft.com/office/drawing/2014/main" id="{A57F5ED8-BC67-2422-8F8F-DF361F83A40E}"/>
              </a:ext>
            </a:extLst>
          </p:cNvPr>
          <p:cNvCxnSpPr>
            <a:cxnSpLocks/>
          </p:cNvCxnSpPr>
          <p:nvPr userDrawn="1"/>
        </p:nvCxnSpPr>
        <p:spPr>
          <a:xfrm flipV="1">
            <a:off x="450344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7D3D1E7-2699-59A4-D8F8-B13F1191BFCB}"/>
              </a:ext>
            </a:extLst>
          </p:cNvPr>
          <p:cNvSpPr txBox="1"/>
          <p:nvPr userDrawn="1"/>
        </p:nvSpPr>
        <p:spPr>
          <a:xfrm>
            <a:off x="1378200"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pic>
        <p:nvPicPr>
          <p:cNvPr id="7" name="Picture 6" descr="A picture containing text, design&#10;&#10;Description automatically generated">
            <a:extLst>
              <a:ext uri="{FF2B5EF4-FFF2-40B4-BE49-F238E27FC236}">
                <a16:creationId xmlns:a16="http://schemas.microsoft.com/office/drawing/2014/main" id="{C2D5CC4C-B9C2-025E-BF1F-27788700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4135" y="5631571"/>
            <a:ext cx="522697" cy="733227"/>
          </a:xfrm>
          <a:prstGeom prst="rect">
            <a:avLst/>
          </a:prstGeom>
        </p:spPr>
      </p:pic>
      <p:sp>
        <p:nvSpPr>
          <p:cNvPr id="6" name="Date Placeholder 1">
            <a:extLst>
              <a:ext uri="{FF2B5EF4-FFF2-40B4-BE49-F238E27FC236}">
                <a16:creationId xmlns:a16="http://schemas.microsoft.com/office/drawing/2014/main" id="{3208703A-2EC7-4EBC-25D2-46174F00720E}"/>
              </a:ext>
            </a:extLst>
          </p:cNvPr>
          <p:cNvSpPr>
            <a:spLocks noGrp="1"/>
          </p:cNvSpPr>
          <p:nvPr>
            <p:ph type="dt" sz="half" idx="24"/>
          </p:nvPr>
        </p:nvSpPr>
        <p:spPr>
          <a:xfrm>
            <a:off x="3758508" y="4832099"/>
            <a:ext cx="1626918" cy="166629"/>
          </a:xfrm>
        </p:spPr>
        <p:txBody>
          <a:bodyPr/>
          <a:lstStyle>
            <a:lvl1pPr algn="ctr">
              <a:defRPr/>
            </a:lvl1pPr>
          </a:lstStyle>
          <a:p>
            <a:fld id="{F94736CA-4047-2B4D-B99F-1A9D8494448B}" type="datetime1">
              <a:rPr lang="en-US" smtClean="0"/>
              <a:t>6/26/24</a:t>
            </a:fld>
            <a:endParaRPr lang="en-US"/>
          </a:p>
        </p:txBody>
      </p:sp>
      <p:sp>
        <p:nvSpPr>
          <p:cNvPr id="9" name="Footer Placeholder 6">
            <a:extLst>
              <a:ext uri="{FF2B5EF4-FFF2-40B4-BE49-F238E27FC236}">
                <a16:creationId xmlns:a16="http://schemas.microsoft.com/office/drawing/2014/main" id="{77D8BFA7-360E-9F3D-C788-50E86D9BE412}"/>
              </a:ext>
            </a:extLst>
          </p:cNvPr>
          <p:cNvSpPr>
            <a:spLocks noGrp="1"/>
          </p:cNvSpPr>
          <p:nvPr>
            <p:ph type="ftr" sz="quarter" idx="11"/>
          </p:nvPr>
        </p:nvSpPr>
        <p:spPr>
          <a:xfrm>
            <a:off x="1671799" y="6644600"/>
            <a:ext cx="4480560" cy="166630"/>
          </a:xfrm>
        </p:spPr>
        <p:txBody>
          <a:bodyPr/>
          <a:lstStyle/>
          <a:p>
            <a:endParaRPr lang="en-US" dirty="0"/>
          </a:p>
        </p:txBody>
      </p:sp>
      <p:sp>
        <p:nvSpPr>
          <p:cNvPr id="8" name="Slide Number Placeholder 1">
            <a:extLst>
              <a:ext uri="{FF2B5EF4-FFF2-40B4-BE49-F238E27FC236}">
                <a16:creationId xmlns:a16="http://schemas.microsoft.com/office/drawing/2014/main" id="{02D8D70C-F89E-240F-494A-E0033A017BB1}"/>
              </a:ext>
            </a:extLst>
          </p:cNvPr>
          <p:cNvSpPr>
            <a:spLocks noGrp="1"/>
          </p:cNvSpPr>
          <p:nvPr>
            <p:ph type="sldNum" sz="quarter" idx="26"/>
          </p:nvPr>
        </p:nvSpPr>
        <p:spPr>
          <a:xfrm>
            <a:off x="8336226" y="4800359"/>
            <a:ext cx="476250" cy="205743"/>
          </a:xfrm>
        </p:spPr>
        <p:txBody>
          <a:bodyPr/>
          <a:lstStyle/>
          <a:p>
            <a:fld id="{6B54B0F7-55DD-40D6-B7F4-70B586885C0B}" type="slidenum">
              <a:rPr lang="en-US" smtClean="0"/>
              <a:pPr/>
              <a:t>‹#›</a:t>
            </a:fld>
            <a:endParaRPr lang="en-US"/>
          </a:p>
        </p:txBody>
      </p:sp>
      <p:pic>
        <p:nvPicPr>
          <p:cNvPr id="2" name="Logo" descr="Shape&#10;&#10;Description automatically generated with low confidence">
            <a:extLst>
              <a:ext uri="{FF2B5EF4-FFF2-40B4-BE49-F238E27FC236}">
                <a16:creationId xmlns:a16="http://schemas.microsoft.com/office/drawing/2014/main" id="{5119D0F7-561D-8330-BA43-814C64F6CF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3367" y="166254"/>
            <a:ext cx="1157201" cy="533712"/>
          </a:xfrm>
          <a:prstGeom prst="rect">
            <a:avLst/>
          </a:prstGeom>
          <a:ln>
            <a:noFill/>
          </a:ln>
        </p:spPr>
      </p:pic>
    </p:spTree>
    <p:extLst>
      <p:ext uri="{BB962C8B-B14F-4D97-AF65-F5344CB8AC3E}">
        <p14:creationId xmlns:p14="http://schemas.microsoft.com/office/powerpoint/2010/main" val="11743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Titl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615-DA1F-29AA-A06D-24C5F97B581E}"/>
              </a:ext>
            </a:extLst>
          </p:cNvPr>
          <p:cNvSpPr>
            <a:spLocks noGrp="1"/>
          </p:cNvSpPr>
          <p:nvPr>
            <p:ph type="title"/>
          </p:nvPr>
        </p:nvSpPr>
        <p:spPr>
          <a:xfrm>
            <a:off x="1110583" y="1444509"/>
            <a:ext cx="6922834" cy="1254557"/>
          </a:xfrm>
        </p:spPr>
        <p:txBody>
          <a:bodyPr/>
          <a:lstStyle>
            <a:lvl1pPr algn="ctr">
              <a:defRPr sz="4200">
                <a:solidFill>
                  <a:schemeClr val="bg1"/>
                </a:solidFill>
              </a:defRPr>
            </a:lvl1pPr>
          </a:lstStyle>
          <a:p>
            <a:r>
              <a:rPr lang="en-US"/>
              <a:t>Click to edit Master title style</a:t>
            </a:r>
            <a:endParaRPr lang="en-US" dirty="0"/>
          </a:p>
        </p:txBody>
      </p:sp>
      <p:sp>
        <p:nvSpPr>
          <p:cNvPr id="17" name="Espace réservé du graphique SmartArt 18">
            <a:extLst>
              <a:ext uri="{FF2B5EF4-FFF2-40B4-BE49-F238E27FC236}">
                <a16:creationId xmlns:a16="http://schemas.microsoft.com/office/drawing/2014/main" id="{50E609C3-EA6F-468A-8B7C-CD27949FB33C}"/>
              </a:ext>
              <a:ext uri="{C183D7F6-B498-43B3-948B-1728B52AA6E4}">
                <adec:decorative xmlns:adec="http://schemas.microsoft.com/office/drawing/2017/decorative" val="1"/>
              </a:ext>
            </a:extLst>
          </p:cNvPr>
          <p:cNvSpPr>
            <a:spLocks noGrp="1" noChangeAspect="1"/>
          </p:cNvSpPr>
          <p:nvPr>
            <p:ph type="dgm" sz="quarter" idx="13"/>
          </p:nvPr>
        </p:nvSpPr>
        <p:spPr>
          <a:xfrm>
            <a:off x="4514347" y="3749928"/>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p>
        </p:txBody>
      </p:sp>
      <p:sp>
        <p:nvSpPr>
          <p:cNvPr id="19" name="Text Placeholder 1">
            <a:extLst>
              <a:ext uri="{FF2B5EF4-FFF2-40B4-BE49-F238E27FC236}">
                <a16:creationId xmlns:a16="http://schemas.microsoft.com/office/drawing/2014/main" id="{54CCF570-9115-4289-839C-7FACBC619C13}"/>
              </a:ext>
            </a:extLst>
          </p:cNvPr>
          <p:cNvSpPr>
            <a:spLocks noGrp="1"/>
          </p:cNvSpPr>
          <p:nvPr>
            <p:ph type="body" sz="quarter" idx="22"/>
          </p:nvPr>
        </p:nvSpPr>
        <p:spPr>
          <a:xfrm>
            <a:off x="1110583" y="2818617"/>
            <a:ext cx="6922834" cy="403469"/>
          </a:xfrm>
        </p:spPr>
        <p:txBody>
          <a:bodyPr anchor="ctr">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42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0" name="Text Placeholder 2">
            <a:extLst>
              <a:ext uri="{FF2B5EF4-FFF2-40B4-BE49-F238E27FC236}">
                <a16:creationId xmlns:a16="http://schemas.microsoft.com/office/drawing/2014/main" id="{889FD9C7-FB39-4714-81F8-6EA37E5B621B}"/>
              </a:ext>
            </a:extLst>
          </p:cNvPr>
          <p:cNvSpPr>
            <a:spLocks noGrp="1"/>
          </p:cNvSpPr>
          <p:nvPr>
            <p:ph type="body" sz="quarter" idx="23"/>
          </p:nvPr>
        </p:nvSpPr>
        <p:spPr>
          <a:xfrm>
            <a:off x="1110583" y="3384936"/>
            <a:ext cx="6922834" cy="231290"/>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18" name="Espace réservé du graphique SmartArt 19">
            <a:extLst>
              <a:ext uri="{FF2B5EF4-FFF2-40B4-BE49-F238E27FC236}">
                <a16:creationId xmlns:a16="http://schemas.microsoft.com/office/drawing/2014/main" id="{F155B637-1E1E-462B-9FBB-56FD4231172C}"/>
              </a:ext>
              <a:ext uri="{C183D7F6-B498-43B3-948B-1728B52AA6E4}">
                <adec:decorative xmlns:adec="http://schemas.microsoft.com/office/drawing/2017/decorative" val="1"/>
              </a:ext>
            </a:extLst>
          </p:cNvPr>
          <p:cNvSpPr>
            <a:spLocks noGrp="1" noChangeAspect="1"/>
          </p:cNvSpPr>
          <p:nvPr>
            <p:ph type="dgm" sz="quarter" idx="14"/>
          </p:nvPr>
        </p:nvSpPr>
        <p:spPr>
          <a:xfrm>
            <a:off x="4514347" y="1161011"/>
            <a:ext cx="115305" cy="114487"/>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p:spPr>
        <p:txBody>
          <a:bodyPr wrap="square">
            <a:noAutofit/>
          </a:bodyPr>
          <a:lstStyle>
            <a:lvl1pPr>
              <a:defRPr>
                <a:noFill/>
              </a:defRPr>
            </a:lvl1pPr>
          </a:lstStyle>
          <a:p>
            <a:r>
              <a:rPr lang="en-US" noProof="0"/>
              <a:t>Click icon to add SmartArt graphic</a:t>
            </a:r>
            <a:endParaRPr lang="en-US" noProof="0" dirty="0"/>
          </a:p>
        </p:txBody>
      </p:sp>
      <p:grpSp>
        <p:nvGrpSpPr>
          <p:cNvPr id="9" name="Logo">
            <a:extLst>
              <a:ext uri="{FF2B5EF4-FFF2-40B4-BE49-F238E27FC236}">
                <a16:creationId xmlns:a16="http://schemas.microsoft.com/office/drawing/2014/main" id="{27488BCF-9F91-440E-B9B4-3B8628FE5A11}"/>
              </a:ext>
            </a:extLst>
          </p:cNvPr>
          <p:cNvGrpSpPr>
            <a:grpSpLocks noChangeAspect="1"/>
          </p:cNvGrpSpPr>
          <p:nvPr userDrawn="1"/>
        </p:nvGrpSpPr>
        <p:grpSpPr>
          <a:xfrm>
            <a:off x="4146495" y="333342"/>
            <a:ext cx="851011" cy="219091"/>
            <a:chOff x="4767702" y="-472136"/>
            <a:chExt cx="745525" cy="191931"/>
          </a:xfrm>
          <a:solidFill>
            <a:schemeClr val="bg1"/>
          </a:solidFill>
        </p:grpSpPr>
        <p:sp>
          <p:nvSpPr>
            <p:cNvPr id="10" name="Forme libre : forme 9">
              <a:extLst>
                <a:ext uri="{FF2B5EF4-FFF2-40B4-BE49-F238E27FC236}">
                  <a16:creationId xmlns:a16="http://schemas.microsoft.com/office/drawing/2014/main" id="{EB91D5A6-4846-4A0D-AEA5-4C76E28CB395}"/>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1" name="Forme libre : forme 10">
              <a:extLst>
                <a:ext uri="{FF2B5EF4-FFF2-40B4-BE49-F238E27FC236}">
                  <a16:creationId xmlns:a16="http://schemas.microsoft.com/office/drawing/2014/main" id="{503CE94E-53F9-481B-BF77-A348529571D3}"/>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2" name="Forme libre : forme 11">
              <a:extLst>
                <a:ext uri="{FF2B5EF4-FFF2-40B4-BE49-F238E27FC236}">
                  <a16:creationId xmlns:a16="http://schemas.microsoft.com/office/drawing/2014/main" id="{7ADD6FFB-F84E-4F7B-930C-208E58062DD7}"/>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5" name="Date Placeholder 1">
            <a:extLst>
              <a:ext uri="{FF2B5EF4-FFF2-40B4-BE49-F238E27FC236}">
                <a16:creationId xmlns:a16="http://schemas.microsoft.com/office/drawing/2014/main" id="{45C10403-1F97-E022-7AB9-4F7DAEF42BCE}"/>
              </a:ext>
            </a:extLst>
          </p:cNvPr>
          <p:cNvSpPr>
            <a:spLocks noGrp="1"/>
          </p:cNvSpPr>
          <p:nvPr>
            <p:ph type="dt" sz="half" idx="24"/>
          </p:nvPr>
        </p:nvSpPr>
        <p:spPr>
          <a:xfrm>
            <a:off x="3758509" y="4827336"/>
            <a:ext cx="1626918" cy="166629"/>
          </a:xfrm>
        </p:spPr>
        <p:txBody>
          <a:bodyPr/>
          <a:lstStyle>
            <a:lvl1pPr algn="ctr">
              <a:defRPr>
                <a:solidFill>
                  <a:schemeClr val="bg1"/>
                </a:solidFill>
              </a:defRPr>
            </a:lvl1pPr>
          </a:lstStyle>
          <a:p>
            <a:fld id="{6706EA62-D675-3D4A-90AC-92CE1608196A}" type="datetime1">
              <a:rPr lang="en-US" smtClean="0"/>
              <a:t>6/26/24</a:t>
            </a:fld>
            <a:endParaRPr lang="en-US"/>
          </a:p>
        </p:txBody>
      </p:sp>
      <p:sp>
        <p:nvSpPr>
          <p:cNvPr id="7" name="Slide Number Placeholder 1">
            <a:extLst>
              <a:ext uri="{FF2B5EF4-FFF2-40B4-BE49-F238E27FC236}">
                <a16:creationId xmlns:a16="http://schemas.microsoft.com/office/drawing/2014/main" id="{A78C3271-9D4F-D92A-D079-0D4DFA48B7AC}"/>
              </a:ext>
            </a:extLst>
          </p:cNvPr>
          <p:cNvSpPr>
            <a:spLocks noGrp="1"/>
          </p:cNvSpPr>
          <p:nvPr>
            <p:ph type="sldNum" sz="quarter" idx="26"/>
          </p:nvPr>
        </p:nvSpPr>
        <p:spPr/>
        <p:txBody>
          <a:bodyPr/>
          <a:lstStyle>
            <a:lvl1pPr>
              <a:defRPr>
                <a:solidFill>
                  <a:schemeClr val="bg1"/>
                </a:solidFill>
              </a:defRPr>
            </a:lvl1pPr>
          </a:lstStyle>
          <a:p>
            <a:fld id="{6B54B0F7-55DD-40D6-B7F4-70B586885C0B}" type="slidenum">
              <a:rPr lang="en-US" smtClean="0"/>
              <a:pPr/>
              <a:t>‹#›</a:t>
            </a:fld>
            <a:endParaRPr lang="en-US"/>
          </a:p>
        </p:txBody>
      </p:sp>
      <p:sp>
        <p:nvSpPr>
          <p:cNvPr id="3" name="Footer Placeholder 6">
            <a:extLst>
              <a:ext uri="{FF2B5EF4-FFF2-40B4-BE49-F238E27FC236}">
                <a16:creationId xmlns:a16="http://schemas.microsoft.com/office/drawing/2014/main" id="{F9F2A27C-C822-EF57-C64A-3CC0EA2A1464}"/>
              </a:ext>
            </a:extLst>
          </p:cNvPr>
          <p:cNvSpPr>
            <a:spLocks noGrp="1"/>
          </p:cNvSpPr>
          <p:nvPr>
            <p:ph type="ftr" sz="quarter" idx="11"/>
          </p:nvPr>
        </p:nvSpPr>
        <p:spPr>
          <a:xfrm>
            <a:off x="1671799" y="5400000"/>
            <a:ext cx="4480560" cy="166630"/>
          </a:xfrm>
        </p:spPr>
        <p:txBody>
          <a:bodyPr/>
          <a:lstStyle/>
          <a:p>
            <a:endParaRPr lang="en-US" dirty="0"/>
          </a:p>
        </p:txBody>
      </p:sp>
    </p:spTree>
    <p:extLst>
      <p:ext uri="{BB962C8B-B14F-4D97-AF65-F5344CB8AC3E}">
        <p14:creationId xmlns:p14="http://schemas.microsoft.com/office/powerpoint/2010/main" val="108355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A3477C-D6FC-D7E0-047E-F20105E4FD29}"/>
              </a:ext>
            </a:extLst>
          </p:cNvPr>
          <p:cNvSpPr>
            <a:spLocks noGrp="1"/>
          </p:cNvSpPr>
          <p:nvPr>
            <p:ph type="title"/>
          </p:nvPr>
        </p:nvSpPr>
        <p:spPr>
          <a:xfrm>
            <a:off x="5087572" y="1446020"/>
            <a:ext cx="3712306" cy="1242315"/>
          </a:xfrm>
        </p:spPr>
        <p:txBody>
          <a:bodyPr anchor="b"/>
          <a:lstStyle>
            <a:lvl1pPr algn="ctr">
              <a:defRPr sz="3000">
                <a:solidFill>
                  <a:schemeClr val="tx1"/>
                </a:solidFill>
              </a:defRPr>
            </a:lvl1pPr>
          </a:lstStyle>
          <a:p>
            <a:r>
              <a:rPr lang="en-US"/>
              <a:t>Click to edit Master title style</a:t>
            </a:r>
            <a:endParaRPr lang="en-US" dirty="0"/>
          </a:p>
        </p:txBody>
      </p:sp>
      <p:sp>
        <p:nvSpPr>
          <p:cNvPr id="26" name="Text Placeholder 1">
            <a:extLst>
              <a:ext uri="{FF2B5EF4-FFF2-40B4-BE49-F238E27FC236}">
                <a16:creationId xmlns:a16="http://schemas.microsoft.com/office/drawing/2014/main" id="{14179443-CD99-4560-A70A-CF3E60CA5C3E}"/>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accent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accent2"/>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7" name="Text Placeholder 2">
            <a:extLst>
              <a:ext uri="{FF2B5EF4-FFF2-40B4-BE49-F238E27FC236}">
                <a16:creationId xmlns:a16="http://schemas.microsoft.com/office/drawing/2014/main" id="{633150E7-212E-42D8-857F-00B727BB0E60}"/>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tx1"/>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2" name="Espace réservé du graphique SmartArt 18">
            <a:extLst>
              <a:ext uri="{FF2B5EF4-FFF2-40B4-BE49-F238E27FC236}">
                <a16:creationId xmlns:a16="http://schemas.microsoft.com/office/drawing/2014/main" id="{2835F6F0-E601-40E8-8F65-7949A8AA2AF1}"/>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a:t>Click icon to add picture</a:t>
            </a:r>
            <a:endParaRPr lang="fr-FR" dirty="0"/>
          </a:p>
        </p:txBody>
      </p:sp>
      <p:sp>
        <p:nvSpPr>
          <p:cNvPr id="17" name="Espace réservé du graphique SmartArt 19">
            <a:extLst>
              <a:ext uri="{FF2B5EF4-FFF2-40B4-BE49-F238E27FC236}">
                <a16:creationId xmlns:a16="http://schemas.microsoft.com/office/drawing/2014/main" id="{4F60E46E-0715-41F6-BEAC-C9C998D41D44}"/>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accent2"/>
          </a:solidFill>
          <a:ln w="22225">
            <a:noFill/>
          </a:ln>
        </p:spPr>
        <p:txBody>
          <a:bodyPr wrap="square">
            <a:noAutofit/>
          </a:bodyPr>
          <a:lstStyle>
            <a:lvl1pPr>
              <a:defRPr>
                <a:noFill/>
              </a:defRPr>
            </a:lvl1pPr>
          </a:lstStyle>
          <a:p>
            <a:r>
              <a:rPr lang="en-US"/>
              <a:t>Click icon to add SmartArt graphic</a:t>
            </a:r>
            <a:endParaRPr lang="fr-FR"/>
          </a:p>
        </p:txBody>
      </p:sp>
      <p:cxnSp>
        <p:nvCxnSpPr>
          <p:cNvPr id="2" name="Straight Arrow Connector 1">
            <a:extLst>
              <a:ext uri="{FF2B5EF4-FFF2-40B4-BE49-F238E27FC236}">
                <a16:creationId xmlns:a16="http://schemas.microsoft.com/office/drawing/2014/main" id="{68C069D0-B5D0-504E-2496-36A8562926A7}"/>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FFADE2-6BA0-BF42-BCCC-82685DE22FA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6" name="TextBox 5">
            <a:extLst>
              <a:ext uri="{FF2B5EF4-FFF2-40B4-BE49-F238E27FC236}">
                <a16:creationId xmlns:a16="http://schemas.microsoft.com/office/drawing/2014/main" id="{710BF80A-315A-D082-FC58-F44416FD9DDD}"/>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sp>
        <p:nvSpPr>
          <p:cNvPr id="5" name="Date Placeholder 1">
            <a:extLst>
              <a:ext uri="{FF2B5EF4-FFF2-40B4-BE49-F238E27FC236}">
                <a16:creationId xmlns:a16="http://schemas.microsoft.com/office/drawing/2014/main" id="{3EFBD84C-C1DB-D752-B1E0-1F750781866A}"/>
              </a:ext>
            </a:extLst>
          </p:cNvPr>
          <p:cNvSpPr>
            <a:spLocks noGrp="1"/>
          </p:cNvSpPr>
          <p:nvPr>
            <p:ph type="dt" sz="half" idx="24"/>
          </p:nvPr>
        </p:nvSpPr>
        <p:spPr>
          <a:xfrm>
            <a:off x="6135974" y="4827335"/>
            <a:ext cx="1626918" cy="166629"/>
          </a:xfrm>
        </p:spPr>
        <p:txBody>
          <a:bodyPr/>
          <a:lstStyle>
            <a:lvl1pPr algn="ctr">
              <a:defRPr/>
            </a:lvl1pPr>
          </a:lstStyle>
          <a:p>
            <a:fld id="{9FDB498D-828E-EF4E-A488-975539A26655}" type="datetime1">
              <a:rPr lang="en-US" smtClean="0"/>
              <a:t>6/26/24</a:t>
            </a:fld>
            <a:endParaRPr lang="en-US"/>
          </a:p>
        </p:txBody>
      </p:sp>
      <p:pic>
        <p:nvPicPr>
          <p:cNvPr id="19" name="Picture 18" descr="A picture containing text, design&#10;&#10;Description automatically generated">
            <a:extLst>
              <a:ext uri="{FF2B5EF4-FFF2-40B4-BE49-F238E27FC236}">
                <a16:creationId xmlns:a16="http://schemas.microsoft.com/office/drawing/2014/main" id="{26713790-E152-B95B-2524-D60DA3D335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6503" y="5631571"/>
            <a:ext cx="522697" cy="733227"/>
          </a:xfrm>
          <a:prstGeom prst="rect">
            <a:avLst/>
          </a:prstGeom>
        </p:spPr>
      </p:pic>
      <p:sp>
        <p:nvSpPr>
          <p:cNvPr id="10" name="TextBox 9">
            <a:extLst>
              <a:ext uri="{FF2B5EF4-FFF2-40B4-BE49-F238E27FC236}">
                <a16:creationId xmlns:a16="http://schemas.microsoft.com/office/drawing/2014/main" id="{988D3FEA-FD9E-8042-1FFC-C259AAE6E0B4}"/>
              </a:ext>
            </a:extLst>
          </p:cNvPr>
          <p:cNvSpPr txBox="1"/>
          <p:nvPr userDrawn="1"/>
        </p:nvSpPr>
        <p:spPr>
          <a:xfrm>
            <a:off x="2390568" y="5618210"/>
            <a:ext cx="5802084" cy="769441"/>
          </a:xfrm>
          <a:prstGeom prst="rect">
            <a:avLst/>
          </a:prstGeom>
          <a:solidFill>
            <a:srgbClr val="F4F2F6"/>
          </a:solidFill>
        </p:spPr>
        <p:txBody>
          <a:bodyPr wrap="square" rtlCol="0">
            <a:spAutoFit/>
          </a:bodyPr>
          <a:lstStyle/>
          <a:p>
            <a:r>
              <a:rPr lang="en-US" sz="1100" b="1" dirty="0"/>
              <a:t>How to change date format:</a:t>
            </a:r>
          </a:p>
          <a:p>
            <a:pPr marL="285750" indent="-285750">
              <a:buFontTx/>
              <a:buChar char="-"/>
            </a:pPr>
            <a:r>
              <a:rPr lang="en-US" sz="1100" dirty="0"/>
              <a:t>Go to the “Insert” tab in the top ribbon</a:t>
            </a:r>
          </a:p>
          <a:p>
            <a:pPr marL="285750" indent="-285750">
              <a:buFontTx/>
              <a:buChar char="-"/>
            </a:pPr>
            <a:r>
              <a:rPr lang="en-US" sz="1100" dirty="0"/>
              <a:t>Click on “Header &amp; Footer”</a:t>
            </a:r>
          </a:p>
          <a:p>
            <a:pPr marL="285750" indent="-285750">
              <a:buFontTx/>
              <a:buChar char="-"/>
            </a:pPr>
            <a:r>
              <a:rPr lang="en-US" sz="1100" dirty="0"/>
              <a:t>Choose the desired date format from the dropdown and save your changes</a:t>
            </a:r>
          </a:p>
        </p:txBody>
      </p:sp>
      <p:cxnSp>
        <p:nvCxnSpPr>
          <p:cNvPr id="4" name="Straight Arrow Connector 3">
            <a:extLst>
              <a:ext uri="{FF2B5EF4-FFF2-40B4-BE49-F238E27FC236}">
                <a16:creationId xmlns:a16="http://schemas.microsoft.com/office/drawing/2014/main" id="{D54BFFA5-AAC6-D700-72EE-2DAE1F3EC702}"/>
              </a:ext>
            </a:extLst>
          </p:cNvPr>
          <p:cNvCxnSpPr>
            <a:cxnSpLocks/>
          </p:cNvCxnSpPr>
          <p:nvPr userDrawn="1"/>
        </p:nvCxnSpPr>
        <p:spPr>
          <a:xfrm flipV="1">
            <a:off x="6963618" y="5236845"/>
            <a:ext cx="0" cy="325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38112" y="387185"/>
            <a:ext cx="851011" cy="219091"/>
            <a:chOff x="4767702" y="-472136"/>
            <a:chExt cx="745525" cy="191931"/>
          </a:xfrm>
          <a:solidFill>
            <a:srgbClr val="FFFFFF"/>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solidFill>
              <a:schemeClr val="tx1"/>
            </a:solidFill>
            <a:ln w="7833" cap="flat">
              <a:noFill/>
              <a:prstDash val="solid"/>
              <a:round/>
            </a:ln>
          </p:spPr>
          <p:txBody>
            <a:bodyPr rtlCol="0" anchor="ctr"/>
            <a:lstStyle/>
            <a:p>
              <a:endParaRPr lang="fr-FR"/>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solidFill>
              <a:schemeClr val="accent2"/>
            </a:solidFill>
            <a:ln w="7833" cap="flat">
              <a:noFill/>
              <a:prstDash val="solid"/>
              <a:round/>
            </a:ln>
          </p:spPr>
          <p:txBody>
            <a:bodyPr rtlCol="0" anchor="ctr"/>
            <a:lstStyle/>
            <a:p>
              <a:endParaRPr lang="fr-FR">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solidFill>
              <a:schemeClr val="accent2"/>
            </a:solidFill>
            <a:ln w="7833" cap="flat">
              <a:noFill/>
              <a:prstDash val="solid"/>
              <a:round/>
            </a:ln>
          </p:spPr>
          <p:txBody>
            <a:bodyPr rtlCol="0" anchor="ctr"/>
            <a:lstStyle/>
            <a:p>
              <a:endParaRPr lang="fr-FR"/>
            </a:p>
          </p:txBody>
        </p:sp>
      </p:grpSp>
      <p:sp>
        <p:nvSpPr>
          <p:cNvPr id="7" name="Footer Placeholder 6">
            <a:extLst>
              <a:ext uri="{FF2B5EF4-FFF2-40B4-BE49-F238E27FC236}">
                <a16:creationId xmlns:a16="http://schemas.microsoft.com/office/drawing/2014/main" id="{F48F7ED7-7ACD-AADF-A14B-9A6FA8B8EE42}"/>
              </a:ext>
            </a:extLst>
          </p:cNvPr>
          <p:cNvSpPr>
            <a:spLocks noGrp="1"/>
          </p:cNvSpPr>
          <p:nvPr>
            <p:ph type="ftr" sz="quarter" idx="11"/>
          </p:nvPr>
        </p:nvSpPr>
        <p:spPr>
          <a:xfrm>
            <a:off x="1671799" y="6581613"/>
            <a:ext cx="4480560" cy="166630"/>
          </a:xfrm>
        </p:spPr>
        <p:txBody>
          <a:bodyPr/>
          <a:lstStyle/>
          <a:p>
            <a:endParaRPr lang="en-US" dirty="0"/>
          </a:p>
        </p:txBody>
      </p:sp>
      <p:sp>
        <p:nvSpPr>
          <p:cNvPr id="9" name="Slide Number Placeholder 7">
            <a:extLst>
              <a:ext uri="{FF2B5EF4-FFF2-40B4-BE49-F238E27FC236}">
                <a16:creationId xmlns:a16="http://schemas.microsoft.com/office/drawing/2014/main" id="{43491619-034C-EC61-0739-E7F893EE2DF7}"/>
              </a:ext>
            </a:extLst>
          </p:cNvPr>
          <p:cNvSpPr>
            <a:spLocks noGrp="1"/>
          </p:cNvSpPr>
          <p:nvPr>
            <p:ph type="sldNum" sz="quarter" idx="12"/>
          </p:nvPr>
        </p:nvSpPr>
        <p:spPr>
          <a:xfrm>
            <a:off x="8336226" y="65425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78301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Title with Image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4174-1212-A5FD-D6D7-7B66CE6E137F}"/>
              </a:ext>
            </a:extLst>
          </p:cNvPr>
          <p:cNvSpPr>
            <a:spLocks noGrp="1"/>
          </p:cNvSpPr>
          <p:nvPr>
            <p:ph type="title"/>
          </p:nvPr>
        </p:nvSpPr>
        <p:spPr>
          <a:xfrm>
            <a:off x="5087572" y="1442763"/>
            <a:ext cx="3712306" cy="1263859"/>
          </a:xfrm>
        </p:spPr>
        <p:txBody>
          <a:bodyPr anchor="b"/>
          <a:lstStyle>
            <a:lvl1pPr algn="ctr">
              <a:defRPr sz="3000">
                <a:solidFill>
                  <a:schemeClr val="bg1"/>
                </a:solidFill>
              </a:defRPr>
            </a:lvl1pPr>
          </a:lstStyle>
          <a:p>
            <a:r>
              <a:rPr lang="en-US"/>
              <a:t>Click to edit Master title style</a:t>
            </a:r>
          </a:p>
        </p:txBody>
      </p:sp>
      <p:sp>
        <p:nvSpPr>
          <p:cNvPr id="22" name="Text Placeholder 1">
            <a:extLst>
              <a:ext uri="{FF2B5EF4-FFF2-40B4-BE49-F238E27FC236}">
                <a16:creationId xmlns:a16="http://schemas.microsoft.com/office/drawing/2014/main" id="{C4763866-3F61-4A13-9CE8-9A542B41F4FC}"/>
              </a:ext>
            </a:extLst>
          </p:cNvPr>
          <p:cNvSpPr>
            <a:spLocks noGrp="1"/>
          </p:cNvSpPr>
          <p:nvPr>
            <p:ph type="body" sz="quarter" idx="22"/>
          </p:nvPr>
        </p:nvSpPr>
        <p:spPr>
          <a:xfrm>
            <a:off x="5087572" y="2818617"/>
            <a:ext cx="3712306" cy="403469"/>
          </a:xfrm>
        </p:spPr>
        <p:txBody>
          <a:bodyPr anchor="t">
            <a:noAutofit/>
          </a:bodyPr>
          <a:lstStyle>
            <a:lvl1pPr algn="ctr">
              <a:lnSpc>
                <a:spcPct val="96000"/>
              </a:lnSpc>
              <a:spcAft>
                <a:spcPts val="1000"/>
              </a:spcAft>
              <a:defRPr lang="en-US" sz="2000" b="0" i="1" kern="1200" dirty="0">
                <a:solidFill>
                  <a:schemeClr val="bg2"/>
                </a:solidFill>
                <a:latin typeface="Georgia" panose="02040502050405020303" pitchFamily="18" charset="0"/>
                <a:ea typeface="Verdana" panose="020B0604030504040204" pitchFamily="34" charset="0"/>
                <a:cs typeface="Verdana" panose="020B0604030504040204" pitchFamily="34" charset="0"/>
              </a:defRPr>
            </a:lvl1pPr>
            <a:lvl2pPr marL="278550" indent="0" algn="ctr">
              <a:lnSpc>
                <a:spcPct val="100000"/>
              </a:lnSpc>
              <a:buFont typeface="Arial" panose="020B0604020202020204" pitchFamily="34" charset="0"/>
              <a:buNone/>
              <a:defRPr sz="2000" b="0" i="1">
                <a:solidFill>
                  <a:schemeClr val="bg1"/>
                </a:solidFill>
                <a:latin typeface="Georgia" panose="02040502050405020303" pitchFamily="18"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23" name="Text Placeholder 2">
            <a:extLst>
              <a:ext uri="{FF2B5EF4-FFF2-40B4-BE49-F238E27FC236}">
                <a16:creationId xmlns:a16="http://schemas.microsoft.com/office/drawing/2014/main" id="{7A2D6EFB-94B5-487C-A9CF-03E9B187D679}"/>
              </a:ext>
            </a:extLst>
          </p:cNvPr>
          <p:cNvSpPr>
            <a:spLocks noGrp="1"/>
          </p:cNvSpPr>
          <p:nvPr>
            <p:ph type="body" sz="quarter" idx="23"/>
          </p:nvPr>
        </p:nvSpPr>
        <p:spPr>
          <a:xfrm>
            <a:off x="5087572" y="3240373"/>
            <a:ext cx="3712306" cy="577995"/>
          </a:xfrm>
        </p:spPr>
        <p:txBody>
          <a:bodyPr anchor="t">
            <a:noAutofit/>
          </a:bodyPr>
          <a:lstStyle>
            <a:lvl1pPr algn="ctr">
              <a:lnSpc>
                <a:spcPct val="96000"/>
              </a:lnSpc>
              <a:spcAft>
                <a:spcPts val="1000"/>
              </a:spcAft>
              <a:defRPr lang="en-US" sz="1400" b="0" i="0" kern="1200" dirty="0">
                <a:solidFill>
                  <a:schemeClr val="bg2"/>
                </a:solidFill>
                <a:latin typeface="+mj-lt"/>
                <a:ea typeface="Verdana" panose="020B0604030504040204" pitchFamily="34" charset="0"/>
                <a:cs typeface="Verdana" panose="020B0604030504040204" pitchFamily="34" charset="0"/>
              </a:defRPr>
            </a:lvl1pPr>
            <a:lvl2pPr algn="l">
              <a:lnSpc>
                <a:spcPct val="100000"/>
              </a:lnSpc>
              <a:defRPr lang="en-US" sz="1200" b="0" i="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ctr">
              <a:lnSpc>
                <a:spcPct val="100000"/>
              </a:lnSpc>
              <a:spcBef>
                <a:spcPts val="1000"/>
              </a:spcBef>
              <a:defRPr/>
            </a:lvl3pPr>
          </a:lstStyle>
          <a:p>
            <a:pPr lvl="0"/>
            <a:r>
              <a:rPr lang="en-US"/>
              <a:t>Click to edit Master text styles</a:t>
            </a:r>
          </a:p>
        </p:txBody>
      </p:sp>
      <p:sp>
        <p:nvSpPr>
          <p:cNvPr id="5" name="Date Placeholder 1">
            <a:extLst>
              <a:ext uri="{FF2B5EF4-FFF2-40B4-BE49-F238E27FC236}">
                <a16:creationId xmlns:a16="http://schemas.microsoft.com/office/drawing/2014/main" id="{EEE24E6D-4EF1-5A88-14F5-A64B56EAFFD0}"/>
              </a:ext>
            </a:extLst>
          </p:cNvPr>
          <p:cNvSpPr>
            <a:spLocks noGrp="1"/>
          </p:cNvSpPr>
          <p:nvPr>
            <p:ph type="dt" sz="half" idx="24"/>
          </p:nvPr>
        </p:nvSpPr>
        <p:spPr>
          <a:xfrm>
            <a:off x="6135974" y="4827335"/>
            <a:ext cx="1626918" cy="166629"/>
          </a:xfrm>
        </p:spPr>
        <p:txBody>
          <a:bodyPr/>
          <a:lstStyle>
            <a:lvl1pPr algn="ctr">
              <a:defRPr>
                <a:solidFill>
                  <a:schemeClr val="bg1"/>
                </a:solidFill>
              </a:defRPr>
            </a:lvl1pPr>
          </a:lstStyle>
          <a:p>
            <a:fld id="{F0C6CFB6-9373-BC4B-BA95-C7A668A6627C}" type="datetime1">
              <a:rPr lang="en-US" smtClean="0"/>
              <a:t>6/26/24</a:t>
            </a:fld>
            <a:endParaRPr lang="en-US"/>
          </a:p>
        </p:txBody>
      </p:sp>
      <p:pic>
        <p:nvPicPr>
          <p:cNvPr id="8" name="Picture 7">
            <a:extLst>
              <a:ext uri="{FF2B5EF4-FFF2-40B4-BE49-F238E27FC236}">
                <a16:creationId xmlns:a16="http://schemas.microsoft.com/office/drawing/2014/main" id="{026984F9-B184-339C-6165-DF2D8F7B15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169241" y="2514968"/>
            <a:ext cx="307086" cy="622046"/>
          </a:xfrm>
          <a:prstGeom prst="rect">
            <a:avLst/>
          </a:prstGeom>
        </p:spPr>
      </p:pic>
      <p:sp>
        <p:nvSpPr>
          <p:cNvPr id="16" name="Espace réservé du graphique SmartArt 18">
            <a:extLst>
              <a:ext uri="{FF2B5EF4-FFF2-40B4-BE49-F238E27FC236}">
                <a16:creationId xmlns:a16="http://schemas.microsoft.com/office/drawing/2014/main" id="{E04644FF-725F-4770-81BC-F016774228AE}"/>
              </a:ext>
              <a:ext uri="{C183D7F6-B498-43B3-948B-1728B52AA6E4}">
                <adec:decorative xmlns:adec="http://schemas.microsoft.com/office/drawing/2017/decorative" val="1"/>
              </a:ext>
            </a:extLst>
          </p:cNvPr>
          <p:cNvSpPr>
            <a:spLocks noGrp="1" noChangeAspect="1"/>
          </p:cNvSpPr>
          <p:nvPr>
            <p:ph type="dgm" sz="quarter" idx="19"/>
          </p:nvPr>
        </p:nvSpPr>
        <p:spPr>
          <a:xfrm>
            <a:off x="6892559" y="3877313"/>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sp>
        <p:nvSpPr>
          <p:cNvPr id="37" name="Picture Placeholder 1">
            <a:extLst>
              <a:ext uri="{FF2B5EF4-FFF2-40B4-BE49-F238E27FC236}">
                <a16:creationId xmlns:a16="http://schemas.microsoft.com/office/drawing/2014/main" id="{B393D89D-0FFD-4664-8FAD-EE45D64CF7A7}"/>
              </a:ext>
            </a:extLst>
          </p:cNvPr>
          <p:cNvSpPr>
            <a:spLocks noGrp="1"/>
          </p:cNvSpPr>
          <p:nvPr>
            <p:ph type="pic" sz="quarter" idx="17"/>
          </p:nvPr>
        </p:nvSpPr>
        <p:spPr>
          <a:xfrm>
            <a:off x="1" y="0"/>
            <a:ext cx="4781135" cy="5143500"/>
          </a:xfrm>
          <a:custGeom>
            <a:avLst/>
            <a:gdLst>
              <a:gd name="connsiteX0" fmla="*/ 0 w 4781135"/>
              <a:gd name="connsiteY0" fmla="*/ 0 h 5143500"/>
              <a:gd name="connsiteX1" fmla="*/ 3673235 w 4781135"/>
              <a:gd name="connsiteY1" fmla="*/ 0 h 5143500"/>
              <a:gd name="connsiteX2" fmla="*/ 3843349 w 4781135"/>
              <a:gd name="connsiteY2" fmla="*/ 145970 h 5143500"/>
              <a:gd name="connsiteX3" fmla="*/ 4781135 w 4781135"/>
              <a:gd name="connsiteY3" fmla="*/ 2622891 h 5143500"/>
              <a:gd name="connsiteX4" fmla="*/ 3861453 w 4781135"/>
              <a:gd name="connsiteY4" fmla="*/ 5081299 h 5143500"/>
              <a:gd name="connsiteX5" fmla="*/ 3792118 w 4781135"/>
              <a:gd name="connsiteY5" fmla="*/ 5143500 h 5143500"/>
              <a:gd name="connsiteX6" fmla="*/ 0 w 4781135"/>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1135" h="5143500">
                <a:moveTo>
                  <a:pt x="0" y="0"/>
                </a:moveTo>
                <a:lnTo>
                  <a:pt x="3673235" y="0"/>
                </a:lnTo>
                <a:lnTo>
                  <a:pt x="3843349" y="145970"/>
                </a:lnTo>
                <a:cubicBezTo>
                  <a:pt x="4444478" y="723140"/>
                  <a:pt x="4781135" y="1564827"/>
                  <a:pt x="4781135" y="2622891"/>
                </a:cubicBezTo>
                <a:cubicBezTo>
                  <a:pt x="4781257" y="3656845"/>
                  <a:pt x="4444586" y="4498301"/>
                  <a:pt x="3861453" y="5081299"/>
                </a:cubicBezTo>
                <a:lnTo>
                  <a:pt x="3792118" y="5143500"/>
                </a:lnTo>
                <a:lnTo>
                  <a:pt x="0" y="5143500"/>
                </a:lnTo>
                <a:close/>
              </a:path>
            </a:pathLst>
          </a:custGeom>
        </p:spPr>
        <p:txBody>
          <a:bodyPr wrap="square">
            <a:noAutofit/>
          </a:bodyPr>
          <a:lstStyle>
            <a:lvl1pPr>
              <a:defRPr>
                <a:noFill/>
              </a:defRPr>
            </a:lvl1pPr>
          </a:lstStyle>
          <a:p>
            <a:r>
              <a:rPr lang="en-US" noProof="0"/>
              <a:t>Click icon to add picture</a:t>
            </a:r>
          </a:p>
        </p:txBody>
      </p:sp>
      <p:sp>
        <p:nvSpPr>
          <p:cNvPr id="11" name="Espace réservé du graphique SmartArt 19">
            <a:extLst>
              <a:ext uri="{FF2B5EF4-FFF2-40B4-BE49-F238E27FC236}">
                <a16:creationId xmlns:a16="http://schemas.microsoft.com/office/drawing/2014/main" id="{540F3744-EAB0-48D1-B7AE-720C8628C071}"/>
              </a:ext>
              <a:ext uri="{C183D7F6-B498-43B3-948B-1728B52AA6E4}">
                <adec:decorative xmlns:adec="http://schemas.microsoft.com/office/drawing/2017/decorative" val="1"/>
              </a:ext>
            </a:extLst>
          </p:cNvPr>
          <p:cNvSpPr>
            <a:spLocks noGrp="1" noChangeAspect="1"/>
          </p:cNvSpPr>
          <p:nvPr>
            <p:ph type="dgm" sz="quarter" idx="14"/>
          </p:nvPr>
        </p:nvSpPr>
        <p:spPr>
          <a:xfrm>
            <a:off x="6892559" y="1322814"/>
            <a:ext cx="102332" cy="101605"/>
          </a:xfrm>
          <a:custGeom>
            <a:avLst/>
            <a:gdLst>
              <a:gd name="connsiteX0" fmla="*/ 122355 w 250013"/>
              <a:gd name="connsiteY0" fmla="*/ 0 h 248243"/>
              <a:gd name="connsiteX1" fmla="*/ 250013 w 250013"/>
              <a:gd name="connsiteY1" fmla="*/ 124134 h 248243"/>
              <a:gd name="connsiteX2" fmla="*/ 127674 w 250013"/>
              <a:gd name="connsiteY2" fmla="*/ 248243 h 248243"/>
              <a:gd name="connsiteX3" fmla="*/ 1 w 250013"/>
              <a:gd name="connsiteY3" fmla="*/ 124125 h 248243"/>
              <a:gd name="connsiteX4" fmla="*/ 122355 w 250013"/>
              <a:gd name="connsiteY4" fmla="*/ 0 h 248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 h="248243">
                <a:moveTo>
                  <a:pt x="122355" y="0"/>
                </a:moveTo>
                <a:cubicBezTo>
                  <a:pt x="200363" y="0"/>
                  <a:pt x="250013" y="46111"/>
                  <a:pt x="250013" y="124134"/>
                </a:cubicBezTo>
                <a:cubicBezTo>
                  <a:pt x="250022" y="200379"/>
                  <a:pt x="200361" y="248234"/>
                  <a:pt x="127674" y="248243"/>
                </a:cubicBezTo>
                <a:cubicBezTo>
                  <a:pt x="47872" y="248236"/>
                  <a:pt x="-6" y="200370"/>
                  <a:pt x="1" y="124125"/>
                </a:cubicBezTo>
                <a:cubicBezTo>
                  <a:pt x="0" y="46103"/>
                  <a:pt x="47874" y="2"/>
                  <a:pt x="122355" y="0"/>
                </a:cubicBezTo>
                <a:close/>
              </a:path>
            </a:pathLst>
          </a:custGeom>
          <a:solidFill>
            <a:schemeClr val="bg1"/>
          </a:solidFill>
          <a:ln w="22225">
            <a:noFill/>
          </a:ln>
        </p:spPr>
        <p:txBody>
          <a:bodyPr wrap="square">
            <a:noAutofit/>
          </a:bodyPr>
          <a:lstStyle>
            <a:lvl1pPr>
              <a:defRPr>
                <a:noFill/>
              </a:defRPr>
            </a:lvl1pPr>
          </a:lstStyle>
          <a:p>
            <a:r>
              <a:rPr lang="en-US" noProof="0"/>
              <a:t>Click icon to add SmartArt graphic</a:t>
            </a:r>
          </a:p>
        </p:txBody>
      </p:sp>
      <p:cxnSp>
        <p:nvCxnSpPr>
          <p:cNvPr id="6" name="Straight Arrow Connector 1">
            <a:extLst>
              <a:ext uri="{FF2B5EF4-FFF2-40B4-BE49-F238E27FC236}">
                <a16:creationId xmlns:a16="http://schemas.microsoft.com/office/drawing/2014/main" id="{99D8AD53-2E55-0829-7091-418B802B405B}"/>
              </a:ext>
            </a:extLst>
          </p:cNvPr>
          <p:cNvCxnSpPr>
            <a:cxnSpLocks/>
          </p:cNvCxnSpPr>
          <p:nvPr userDrawn="1"/>
        </p:nvCxnSpPr>
        <p:spPr>
          <a:xfrm>
            <a:off x="-556260" y="160020"/>
            <a:ext cx="499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a16="http://schemas.microsoft.com/office/drawing/2014/main" id="{628EDFD9-5DD7-F7AA-09B4-BE8D34F712A6}"/>
              </a:ext>
            </a:extLst>
          </p:cNvPr>
          <p:cNvSpPr txBox="1"/>
          <p:nvPr userDrawn="1"/>
        </p:nvSpPr>
        <p:spPr>
          <a:xfrm>
            <a:off x="-2436695" y="45636"/>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nvGrpSpPr>
          <p:cNvPr id="13" name="Logo">
            <a:extLst>
              <a:ext uri="{FF2B5EF4-FFF2-40B4-BE49-F238E27FC236}">
                <a16:creationId xmlns:a16="http://schemas.microsoft.com/office/drawing/2014/main" id="{9EDD880A-DFFE-4F0B-ACE0-49E81EAC5C57}"/>
              </a:ext>
            </a:extLst>
          </p:cNvPr>
          <p:cNvGrpSpPr>
            <a:grpSpLocks noChangeAspect="1"/>
          </p:cNvGrpSpPr>
          <p:nvPr userDrawn="1"/>
        </p:nvGrpSpPr>
        <p:grpSpPr>
          <a:xfrm>
            <a:off x="6518220" y="387185"/>
            <a:ext cx="851011" cy="219091"/>
            <a:chOff x="4767702" y="-472136"/>
            <a:chExt cx="745525" cy="191931"/>
          </a:xfrm>
          <a:solidFill>
            <a:schemeClr val="bg1"/>
          </a:solidFill>
        </p:grpSpPr>
        <p:sp>
          <p:nvSpPr>
            <p:cNvPr id="14" name="Forme libre : forme 13">
              <a:extLst>
                <a:ext uri="{FF2B5EF4-FFF2-40B4-BE49-F238E27FC236}">
                  <a16:creationId xmlns:a16="http://schemas.microsoft.com/office/drawing/2014/main" id="{23232CF7-6A63-4E62-9BB3-AEC2E2985622}"/>
                </a:ext>
              </a:extLst>
            </p:cNvPr>
            <p:cNvSpPr/>
            <p:nvPr/>
          </p:nvSpPr>
          <p:spPr>
            <a:xfrm>
              <a:off x="4770087" y="-471716"/>
              <a:ext cx="740699" cy="191096"/>
            </a:xfrm>
            <a:custGeom>
              <a:avLst/>
              <a:gdLst>
                <a:gd name="connsiteX0" fmla="*/ 689325 w 740699"/>
                <a:gd name="connsiteY0" fmla="*/ 7347 h 191096"/>
                <a:gd name="connsiteX1" fmla="*/ 688790 w 740699"/>
                <a:gd name="connsiteY1" fmla="*/ 10847 h 191096"/>
                <a:gd name="connsiteX2" fmla="*/ 686092 w 740699"/>
                <a:gd name="connsiteY2" fmla="*/ 24840 h 191096"/>
                <a:gd name="connsiteX3" fmla="*/ 680980 w 740699"/>
                <a:gd name="connsiteY3" fmla="*/ 29953 h 191096"/>
                <a:gd name="connsiteX4" fmla="*/ 667797 w 740699"/>
                <a:gd name="connsiteY4" fmla="*/ 28608 h 191096"/>
                <a:gd name="connsiteX5" fmla="*/ 646528 w 740699"/>
                <a:gd name="connsiteY5" fmla="*/ 50946 h 191096"/>
                <a:gd name="connsiteX6" fmla="*/ 646528 w 740699"/>
                <a:gd name="connsiteY6" fmla="*/ 53911 h 191096"/>
                <a:gd name="connsiteX7" fmla="*/ 680712 w 740699"/>
                <a:gd name="connsiteY7" fmla="*/ 53911 h 191096"/>
                <a:gd name="connsiteX8" fmla="*/ 686092 w 740699"/>
                <a:gd name="connsiteY8" fmla="*/ 59559 h 191096"/>
                <a:gd name="connsiteX9" fmla="*/ 686092 w 740699"/>
                <a:gd name="connsiteY9" fmla="*/ 78130 h 191096"/>
                <a:gd name="connsiteX10" fmla="*/ 680712 w 740699"/>
                <a:gd name="connsiteY10" fmla="*/ 83518 h 191096"/>
                <a:gd name="connsiteX11" fmla="*/ 646528 w 740699"/>
                <a:gd name="connsiteY11" fmla="*/ 83518 h 191096"/>
                <a:gd name="connsiteX12" fmla="*/ 646528 w 740699"/>
                <a:gd name="connsiteY12" fmla="*/ 183097 h 191096"/>
                <a:gd name="connsiteX13" fmla="*/ 641148 w 740699"/>
                <a:gd name="connsiteY13" fmla="*/ 188485 h 191096"/>
                <a:gd name="connsiteX14" fmla="*/ 617197 w 740699"/>
                <a:gd name="connsiteY14" fmla="*/ 188485 h 191096"/>
                <a:gd name="connsiteX15" fmla="*/ 611809 w 740699"/>
                <a:gd name="connsiteY15" fmla="*/ 183097 h 191096"/>
                <a:gd name="connsiteX16" fmla="*/ 611809 w 740699"/>
                <a:gd name="connsiteY16" fmla="*/ 56602 h 191096"/>
                <a:gd name="connsiteX17" fmla="*/ 666987 w 740699"/>
                <a:gd name="connsiteY17" fmla="*/ 79 h 191096"/>
                <a:gd name="connsiteX18" fmla="*/ 683945 w 740699"/>
                <a:gd name="connsiteY18" fmla="*/ 1966 h 191096"/>
                <a:gd name="connsiteX19" fmla="*/ 689325 w 740699"/>
                <a:gd name="connsiteY19" fmla="*/ 7347 h 191096"/>
                <a:gd name="connsiteX20" fmla="*/ 741003 w 740699"/>
                <a:gd name="connsiteY20" fmla="*/ 59292 h 191096"/>
                <a:gd name="connsiteX21" fmla="*/ 741003 w 740699"/>
                <a:gd name="connsiteY21" fmla="*/ 183097 h 191096"/>
                <a:gd name="connsiteX22" fmla="*/ 735615 w 740699"/>
                <a:gd name="connsiteY22" fmla="*/ 188485 h 191096"/>
                <a:gd name="connsiteX23" fmla="*/ 711396 w 740699"/>
                <a:gd name="connsiteY23" fmla="*/ 188485 h 191096"/>
                <a:gd name="connsiteX24" fmla="*/ 706008 w 740699"/>
                <a:gd name="connsiteY24" fmla="*/ 183097 h 191096"/>
                <a:gd name="connsiteX25" fmla="*/ 706008 w 740699"/>
                <a:gd name="connsiteY25" fmla="*/ 59292 h 191096"/>
                <a:gd name="connsiteX26" fmla="*/ 711396 w 740699"/>
                <a:gd name="connsiteY26" fmla="*/ 53911 h 191096"/>
                <a:gd name="connsiteX27" fmla="*/ 735615 w 740699"/>
                <a:gd name="connsiteY27" fmla="*/ 53911 h 191096"/>
                <a:gd name="connsiteX28" fmla="*/ 741003 w 740699"/>
                <a:gd name="connsiteY28" fmla="*/ 59292 h 191096"/>
                <a:gd name="connsiteX29" fmla="*/ 518954 w 740699"/>
                <a:gd name="connsiteY29" fmla="*/ 158879 h 191096"/>
                <a:gd name="connsiteX30" fmla="*/ 485847 w 740699"/>
                <a:gd name="connsiteY30" fmla="*/ 121195 h 191096"/>
                <a:gd name="connsiteX31" fmla="*/ 517074 w 740699"/>
                <a:gd name="connsiteY31" fmla="*/ 83518 h 191096"/>
                <a:gd name="connsiteX32" fmla="*/ 550173 w 740699"/>
                <a:gd name="connsiteY32" fmla="*/ 121195 h 191096"/>
                <a:gd name="connsiteX33" fmla="*/ 518954 w 740699"/>
                <a:gd name="connsiteY33" fmla="*/ 158879 h 191096"/>
                <a:gd name="connsiteX34" fmla="*/ 517074 w 740699"/>
                <a:gd name="connsiteY34" fmla="*/ 51221 h 191096"/>
                <a:gd name="connsiteX35" fmla="*/ 450317 w 740699"/>
                <a:gd name="connsiteY35" fmla="*/ 121195 h 191096"/>
                <a:gd name="connsiteX36" fmla="*/ 518954 w 740699"/>
                <a:gd name="connsiteY36" fmla="*/ 191176 h 191096"/>
                <a:gd name="connsiteX37" fmla="*/ 585702 w 740699"/>
                <a:gd name="connsiteY37" fmla="*/ 121195 h 191096"/>
                <a:gd name="connsiteX38" fmla="*/ 517074 w 740699"/>
                <a:gd name="connsiteY38" fmla="*/ 51221 h 191096"/>
                <a:gd name="connsiteX39" fmla="*/ 424486 w 740699"/>
                <a:gd name="connsiteY39" fmla="*/ 101813 h 191096"/>
                <a:gd name="connsiteX40" fmla="*/ 424486 w 740699"/>
                <a:gd name="connsiteY40" fmla="*/ 183097 h 191096"/>
                <a:gd name="connsiteX41" fmla="*/ 419098 w 740699"/>
                <a:gd name="connsiteY41" fmla="*/ 188485 h 191096"/>
                <a:gd name="connsiteX42" fmla="*/ 394880 w 740699"/>
                <a:gd name="connsiteY42" fmla="*/ 188485 h 191096"/>
                <a:gd name="connsiteX43" fmla="*/ 389492 w 740699"/>
                <a:gd name="connsiteY43" fmla="*/ 183097 h 191096"/>
                <a:gd name="connsiteX44" fmla="*/ 389492 w 740699"/>
                <a:gd name="connsiteY44" fmla="*/ 106391 h 191096"/>
                <a:gd name="connsiteX45" fmla="*/ 363385 w 740699"/>
                <a:gd name="connsiteY45" fmla="*/ 83518 h 191096"/>
                <a:gd name="connsiteX46" fmla="*/ 343469 w 740699"/>
                <a:gd name="connsiteY46" fmla="*/ 85665 h 191096"/>
                <a:gd name="connsiteX47" fmla="*/ 337012 w 740699"/>
                <a:gd name="connsiteY47" fmla="*/ 92666 h 191096"/>
                <a:gd name="connsiteX48" fmla="*/ 337012 w 740699"/>
                <a:gd name="connsiteY48" fmla="*/ 183097 h 191096"/>
                <a:gd name="connsiteX49" fmla="*/ 331624 w 740699"/>
                <a:gd name="connsiteY49" fmla="*/ 188485 h 191096"/>
                <a:gd name="connsiteX50" fmla="*/ 307405 w 740699"/>
                <a:gd name="connsiteY50" fmla="*/ 188485 h 191096"/>
                <a:gd name="connsiteX51" fmla="*/ 302017 w 740699"/>
                <a:gd name="connsiteY51" fmla="*/ 183097 h 191096"/>
                <a:gd name="connsiteX52" fmla="*/ 302017 w 740699"/>
                <a:gd name="connsiteY52" fmla="*/ 71672 h 191096"/>
                <a:gd name="connsiteX53" fmla="*/ 308750 w 740699"/>
                <a:gd name="connsiteY53" fmla="*/ 60904 h 191096"/>
                <a:gd name="connsiteX54" fmla="*/ 362850 w 740699"/>
                <a:gd name="connsiteY54" fmla="*/ 51221 h 191096"/>
                <a:gd name="connsiteX55" fmla="*/ 424486 w 740699"/>
                <a:gd name="connsiteY55" fmla="*/ 101813 h 191096"/>
                <a:gd name="connsiteX56" fmla="*/ 122497 w 740699"/>
                <a:gd name="connsiteY56" fmla="*/ 167759 h 191096"/>
                <a:gd name="connsiteX57" fmla="*/ 120342 w 740699"/>
                <a:gd name="connsiteY57" fmla="*/ 183097 h 191096"/>
                <a:gd name="connsiteX58" fmla="*/ 113350 w 740699"/>
                <a:gd name="connsiteY58" fmla="*/ 188485 h 191096"/>
                <a:gd name="connsiteX59" fmla="*/ 89123 w 740699"/>
                <a:gd name="connsiteY59" fmla="*/ 188485 h 191096"/>
                <a:gd name="connsiteX60" fmla="*/ 85088 w 740699"/>
                <a:gd name="connsiteY60" fmla="*/ 184718 h 191096"/>
                <a:gd name="connsiteX61" fmla="*/ 85356 w 740699"/>
                <a:gd name="connsiteY61" fmla="*/ 183097 h 191096"/>
                <a:gd name="connsiteX62" fmla="*/ 86968 w 740699"/>
                <a:gd name="connsiteY62" fmla="*/ 173140 h 191096"/>
                <a:gd name="connsiteX63" fmla="*/ 303 w 740699"/>
                <a:gd name="connsiteY63" fmla="*/ 98589 h 191096"/>
                <a:gd name="connsiteX64" fmla="*/ 59517 w 740699"/>
                <a:gd name="connsiteY64" fmla="*/ 50144 h 191096"/>
                <a:gd name="connsiteX65" fmla="*/ 115230 w 740699"/>
                <a:gd name="connsiteY65" fmla="*/ 64404 h 191096"/>
                <a:gd name="connsiteX66" fmla="*/ 118462 w 740699"/>
                <a:gd name="connsiteY66" fmla="*/ 69792 h 191096"/>
                <a:gd name="connsiteX67" fmla="*/ 117385 w 740699"/>
                <a:gd name="connsiteY67" fmla="*/ 74362 h 191096"/>
                <a:gd name="connsiteX68" fmla="*/ 109039 w 740699"/>
                <a:gd name="connsiteY68" fmla="*/ 92131 h 191096"/>
                <a:gd name="connsiteX69" fmla="*/ 103116 w 740699"/>
                <a:gd name="connsiteY69" fmla="*/ 95899 h 191096"/>
                <a:gd name="connsiteX70" fmla="*/ 99081 w 740699"/>
                <a:gd name="connsiteY70" fmla="*/ 94821 h 191096"/>
                <a:gd name="connsiteX71" fmla="*/ 58439 w 740699"/>
                <a:gd name="connsiteY71" fmla="*/ 82708 h 191096"/>
                <a:gd name="connsiteX72" fmla="*/ 35833 w 740699"/>
                <a:gd name="connsiteY72" fmla="*/ 96166 h 191096"/>
                <a:gd name="connsiteX73" fmla="*/ 122497 w 740699"/>
                <a:gd name="connsiteY73" fmla="*/ 167759 h 191096"/>
                <a:gd name="connsiteX74" fmla="*/ 234191 w 740699"/>
                <a:gd name="connsiteY74" fmla="*/ 149189 h 191096"/>
                <a:gd name="connsiteX75" fmla="*/ 227466 w 740699"/>
                <a:gd name="connsiteY75" fmla="*/ 156456 h 191096"/>
                <a:gd name="connsiteX76" fmla="*/ 209162 w 740699"/>
                <a:gd name="connsiteY76" fmla="*/ 158879 h 191096"/>
                <a:gd name="connsiteX77" fmla="*/ 175788 w 740699"/>
                <a:gd name="connsiteY77" fmla="*/ 121195 h 191096"/>
                <a:gd name="connsiteX78" fmla="*/ 209162 w 740699"/>
                <a:gd name="connsiteY78" fmla="*/ 83518 h 191096"/>
                <a:gd name="connsiteX79" fmla="*/ 227466 w 740699"/>
                <a:gd name="connsiteY79" fmla="*/ 85941 h 191096"/>
                <a:gd name="connsiteX80" fmla="*/ 234191 w 740699"/>
                <a:gd name="connsiteY80" fmla="*/ 93201 h 191096"/>
                <a:gd name="connsiteX81" fmla="*/ 234191 w 740699"/>
                <a:gd name="connsiteY81" fmla="*/ 149189 h 191096"/>
                <a:gd name="connsiteX82" fmla="*/ 262452 w 740699"/>
                <a:gd name="connsiteY82" fmla="*/ 61179 h 191096"/>
                <a:gd name="connsiteX83" fmla="*/ 209430 w 740699"/>
                <a:gd name="connsiteY83" fmla="*/ 51221 h 191096"/>
                <a:gd name="connsiteX84" fmla="*/ 140258 w 740699"/>
                <a:gd name="connsiteY84" fmla="*/ 121195 h 191096"/>
                <a:gd name="connsiteX85" fmla="*/ 208895 w 740699"/>
                <a:gd name="connsiteY85" fmla="*/ 191176 h 191096"/>
                <a:gd name="connsiteX86" fmla="*/ 262452 w 740699"/>
                <a:gd name="connsiteY86" fmla="*/ 180407 h 191096"/>
                <a:gd name="connsiteX87" fmla="*/ 269185 w 740699"/>
                <a:gd name="connsiteY87" fmla="*/ 169639 h 191096"/>
                <a:gd name="connsiteX88" fmla="*/ 269185 w 740699"/>
                <a:gd name="connsiteY88" fmla="*/ 71940 h 191096"/>
                <a:gd name="connsiteX89" fmla="*/ 262452 w 740699"/>
                <a:gd name="connsiteY89" fmla="*/ 61179 h 1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740699" h="191096">
                  <a:moveTo>
                    <a:pt x="689325" y="7347"/>
                  </a:moveTo>
                  <a:cubicBezTo>
                    <a:pt x="689325" y="8511"/>
                    <a:pt x="689026" y="9604"/>
                    <a:pt x="688790" y="10847"/>
                  </a:cubicBezTo>
                  <a:lnTo>
                    <a:pt x="686092" y="24840"/>
                  </a:lnTo>
                  <a:cubicBezTo>
                    <a:pt x="685558" y="28073"/>
                    <a:pt x="684213" y="29953"/>
                    <a:pt x="680980" y="29953"/>
                  </a:cubicBezTo>
                  <a:cubicBezTo>
                    <a:pt x="678974" y="29953"/>
                    <a:pt x="673177" y="28608"/>
                    <a:pt x="667797" y="28608"/>
                  </a:cubicBezTo>
                  <a:cubicBezTo>
                    <a:pt x="652993" y="28608"/>
                    <a:pt x="646528" y="36143"/>
                    <a:pt x="646528" y="50946"/>
                  </a:cubicBezTo>
                  <a:lnTo>
                    <a:pt x="646528" y="53911"/>
                  </a:lnTo>
                  <a:lnTo>
                    <a:pt x="680712" y="53911"/>
                  </a:lnTo>
                  <a:cubicBezTo>
                    <a:pt x="684213" y="53911"/>
                    <a:pt x="686092" y="56059"/>
                    <a:pt x="686092" y="59559"/>
                  </a:cubicBezTo>
                  <a:lnTo>
                    <a:pt x="686092" y="78130"/>
                  </a:lnTo>
                  <a:cubicBezTo>
                    <a:pt x="686092" y="81363"/>
                    <a:pt x="684213" y="83518"/>
                    <a:pt x="680712" y="83518"/>
                  </a:cubicBezTo>
                  <a:lnTo>
                    <a:pt x="646528" y="83518"/>
                  </a:lnTo>
                  <a:lnTo>
                    <a:pt x="646528" y="183097"/>
                  </a:lnTo>
                  <a:cubicBezTo>
                    <a:pt x="646528" y="186330"/>
                    <a:pt x="644380" y="188485"/>
                    <a:pt x="641148" y="188485"/>
                  </a:cubicBezTo>
                  <a:lnTo>
                    <a:pt x="617197" y="188485"/>
                  </a:lnTo>
                  <a:cubicBezTo>
                    <a:pt x="613964" y="188485"/>
                    <a:pt x="611809" y="186330"/>
                    <a:pt x="611809" y="183097"/>
                  </a:cubicBezTo>
                  <a:lnTo>
                    <a:pt x="611809" y="56602"/>
                  </a:lnTo>
                  <a:cubicBezTo>
                    <a:pt x="611809" y="17839"/>
                    <a:pt x="633612" y="79"/>
                    <a:pt x="666987" y="79"/>
                  </a:cubicBezTo>
                  <a:cubicBezTo>
                    <a:pt x="672729" y="79"/>
                    <a:pt x="678557" y="621"/>
                    <a:pt x="683945" y="1966"/>
                  </a:cubicBezTo>
                  <a:cubicBezTo>
                    <a:pt x="687713" y="2769"/>
                    <a:pt x="689325" y="4358"/>
                    <a:pt x="689325" y="7347"/>
                  </a:cubicBezTo>
                  <a:moveTo>
                    <a:pt x="741003" y="59292"/>
                  </a:moveTo>
                  <a:lnTo>
                    <a:pt x="741003" y="183097"/>
                  </a:lnTo>
                  <a:cubicBezTo>
                    <a:pt x="741003" y="186330"/>
                    <a:pt x="738848" y="188485"/>
                    <a:pt x="735615" y="188485"/>
                  </a:cubicBezTo>
                  <a:lnTo>
                    <a:pt x="711396" y="188485"/>
                  </a:lnTo>
                  <a:cubicBezTo>
                    <a:pt x="708164" y="188485"/>
                    <a:pt x="706008" y="186330"/>
                    <a:pt x="706008" y="183097"/>
                  </a:cubicBezTo>
                  <a:lnTo>
                    <a:pt x="706008" y="59292"/>
                  </a:lnTo>
                  <a:cubicBezTo>
                    <a:pt x="706008" y="56059"/>
                    <a:pt x="708164" y="53911"/>
                    <a:pt x="711396" y="53911"/>
                  </a:cubicBezTo>
                  <a:lnTo>
                    <a:pt x="735615" y="53911"/>
                  </a:lnTo>
                  <a:cubicBezTo>
                    <a:pt x="738848" y="53911"/>
                    <a:pt x="741003" y="56059"/>
                    <a:pt x="741003" y="59292"/>
                  </a:cubicBezTo>
                  <a:moveTo>
                    <a:pt x="518954" y="158879"/>
                  </a:moveTo>
                  <a:cubicBezTo>
                    <a:pt x="499038" y="158879"/>
                    <a:pt x="485847" y="145956"/>
                    <a:pt x="485847" y="121195"/>
                  </a:cubicBezTo>
                  <a:cubicBezTo>
                    <a:pt x="485847" y="96433"/>
                    <a:pt x="499038" y="83518"/>
                    <a:pt x="517074" y="83518"/>
                  </a:cubicBezTo>
                  <a:cubicBezTo>
                    <a:pt x="536990" y="83518"/>
                    <a:pt x="550173" y="96433"/>
                    <a:pt x="550173" y="121195"/>
                  </a:cubicBezTo>
                  <a:cubicBezTo>
                    <a:pt x="550173" y="145956"/>
                    <a:pt x="536990" y="158879"/>
                    <a:pt x="518954" y="158879"/>
                  </a:cubicBezTo>
                  <a:moveTo>
                    <a:pt x="517074" y="51221"/>
                  </a:moveTo>
                  <a:cubicBezTo>
                    <a:pt x="476699" y="51221"/>
                    <a:pt x="450317" y="80553"/>
                    <a:pt x="450317" y="121195"/>
                  </a:cubicBezTo>
                  <a:cubicBezTo>
                    <a:pt x="450317" y="161837"/>
                    <a:pt x="476699" y="191176"/>
                    <a:pt x="518954" y="191176"/>
                  </a:cubicBezTo>
                  <a:cubicBezTo>
                    <a:pt x="559328" y="191176"/>
                    <a:pt x="585702" y="161837"/>
                    <a:pt x="585702" y="121195"/>
                  </a:cubicBezTo>
                  <a:cubicBezTo>
                    <a:pt x="585702" y="80553"/>
                    <a:pt x="559328" y="51221"/>
                    <a:pt x="517074" y="51221"/>
                  </a:cubicBezTo>
                  <a:moveTo>
                    <a:pt x="424486" y="101813"/>
                  </a:moveTo>
                  <a:lnTo>
                    <a:pt x="424486" y="183097"/>
                  </a:lnTo>
                  <a:cubicBezTo>
                    <a:pt x="424486" y="186330"/>
                    <a:pt x="422331" y="188485"/>
                    <a:pt x="419098" y="188485"/>
                  </a:cubicBezTo>
                  <a:lnTo>
                    <a:pt x="394880" y="188485"/>
                  </a:lnTo>
                  <a:cubicBezTo>
                    <a:pt x="391647" y="188485"/>
                    <a:pt x="389492" y="186330"/>
                    <a:pt x="389492" y="183097"/>
                  </a:cubicBezTo>
                  <a:lnTo>
                    <a:pt x="389492" y="106391"/>
                  </a:lnTo>
                  <a:cubicBezTo>
                    <a:pt x="389492" y="90243"/>
                    <a:pt x="377921" y="83518"/>
                    <a:pt x="363385" y="83518"/>
                  </a:cubicBezTo>
                  <a:cubicBezTo>
                    <a:pt x="355040" y="83518"/>
                    <a:pt x="350470" y="84053"/>
                    <a:pt x="343469" y="85665"/>
                  </a:cubicBezTo>
                  <a:cubicBezTo>
                    <a:pt x="339159" y="86743"/>
                    <a:pt x="337012" y="88631"/>
                    <a:pt x="337012" y="92666"/>
                  </a:cubicBezTo>
                  <a:lnTo>
                    <a:pt x="337012" y="183097"/>
                  </a:lnTo>
                  <a:cubicBezTo>
                    <a:pt x="337012" y="186330"/>
                    <a:pt x="334856" y="188485"/>
                    <a:pt x="331624" y="188485"/>
                  </a:cubicBezTo>
                  <a:lnTo>
                    <a:pt x="307405" y="188485"/>
                  </a:lnTo>
                  <a:cubicBezTo>
                    <a:pt x="304172" y="188485"/>
                    <a:pt x="302017" y="186330"/>
                    <a:pt x="302017" y="183097"/>
                  </a:cubicBezTo>
                  <a:lnTo>
                    <a:pt x="302017" y="71672"/>
                  </a:lnTo>
                  <a:cubicBezTo>
                    <a:pt x="302017" y="65482"/>
                    <a:pt x="304982" y="62249"/>
                    <a:pt x="308750" y="60904"/>
                  </a:cubicBezTo>
                  <a:cubicBezTo>
                    <a:pt x="328399" y="53911"/>
                    <a:pt x="346970" y="51221"/>
                    <a:pt x="362850" y="51221"/>
                  </a:cubicBezTo>
                  <a:cubicBezTo>
                    <a:pt x="404295" y="51221"/>
                    <a:pt x="424486" y="68982"/>
                    <a:pt x="424486" y="101813"/>
                  </a:cubicBezTo>
                  <a:moveTo>
                    <a:pt x="122497" y="167759"/>
                  </a:moveTo>
                  <a:cubicBezTo>
                    <a:pt x="122497" y="172337"/>
                    <a:pt x="121963" y="178528"/>
                    <a:pt x="120342" y="183097"/>
                  </a:cubicBezTo>
                  <a:cubicBezTo>
                    <a:pt x="118997" y="187140"/>
                    <a:pt x="117385" y="188485"/>
                    <a:pt x="113350" y="188485"/>
                  </a:cubicBezTo>
                  <a:lnTo>
                    <a:pt x="89123" y="188485"/>
                  </a:lnTo>
                  <a:cubicBezTo>
                    <a:pt x="86433" y="188485"/>
                    <a:pt x="85088" y="186865"/>
                    <a:pt x="85088" y="184718"/>
                  </a:cubicBezTo>
                  <a:cubicBezTo>
                    <a:pt x="85088" y="184175"/>
                    <a:pt x="85088" y="183640"/>
                    <a:pt x="85356" y="183097"/>
                  </a:cubicBezTo>
                  <a:cubicBezTo>
                    <a:pt x="86433" y="179597"/>
                    <a:pt x="86968" y="177175"/>
                    <a:pt x="86968" y="173140"/>
                  </a:cubicBezTo>
                  <a:cubicBezTo>
                    <a:pt x="86968" y="133559"/>
                    <a:pt x="303" y="155646"/>
                    <a:pt x="303" y="98589"/>
                  </a:cubicBezTo>
                  <a:cubicBezTo>
                    <a:pt x="303" y="69517"/>
                    <a:pt x="23452" y="50144"/>
                    <a:pt x="59517" y="50144"/>
                  </a:cubicBezTo>
                  <a:cubicBezTo>
                    <a:pt x="78623" y="50144"/>
                    <a:pt x="98546" y="54714"/>
                    <a:pt x="115230" y="64404"/>
                  </a:cubicBezTo>
                  <a:cubicBezTo>
                    <a:pt x="117393" y="65490"/>
                    <a:pt x="118462" y="67637"/>
                    <a:pt x="118462" y="69792"/>
                  </a:cubicBezTo>
                  <a:cubicBezTo>
                    <a:pt x="118462" y="71137"/>
                    <a:pt x="118164" y="72710"/>
                    <a:pt x="117385" y="74362"/>
                  </a:cubicBezTo>
                  <a:lnTo>
                    <a:pt x="109039" y="92131"/>
                  </a:lnTo>
                  <a:cubicBezTo>
                    <a:pt x="107962" y="94553"/>
                    <a:pt x="105539" y="95899"/>
                    <a:pt x="103116" y="95899"/>
                  </a:cubicBezTo>
                  <a:cubicBezTo>
                    <a:pt x="101771" y="95899"/>
                    <a:pt x="100426" y="95623"/>
                    <a:pt x="99081" y="94821"/>
                  </a:cubicBezTo>
                  <a:cubicBezTo>
                    <a:pt x="85356" y="87286"/>
                    <a:pt x="72165" y="82708"/>
                    <a:pt x="58439" y="82708"/>
                  </a:cubicBezTo>
                  <a:cubicBezTo>
                    <a:pt x="44179" y="82708"/>
                    <a:pt x="35833" y="87923"/>
                    <a:pt x="35833" y="96166"/>
                  </a:cubicBezTo>
                  <a:cubicBezTo>
                    <a:pt x="35833" y="121368"/>
                    <a:pt x="122497" y="106659"/>
                    <a:pt x="122497" y="167759"/>
                  </a:cubicBezTo>
                  <a:moveTo>
                    <a:pt x="234191" y="149189"/>
                  </a:moveTo>
                  <a:cubicBezTo>
                    <a:pt x="234191" y="153224"/>
                    <a:pt x="232043" y="155111"/>
                    <a:pt x="227466" y="156456"/>
                  </a:cubicBezTo>
                  <a:cubicBezTo>
                    <a:pt x="221543" y="158069"/>
                    <a:pt x="216430" y="158879"/>
                    <a:pt x="209162" y="158879"/>
                  </a:cubicBezTo>
                  <a:cubicBezTo>
                    <a:pt x="191936" y="158879"/>
                    <a:pt x="175788" y="148646"/>
                    <a:pt x="175788" y="121195"/>
                  </a:cubicBezTo>
                  <a:cubicBezTo>
                    <a:pt x="175788" y="93743"/>
                    <a:pt x="191936" y="83518"/>
                    <a:pt x="209162" y="83518"/>
                  </a:cubicBezTo>
                  <a:cubicBezTo>
                    <a:pt x="216430" y="83518"/>
                    <a:pt x="221543" y="84320"/>
                    <a:pt x="227466" y="85941"/>
                  </a:cubicBezTo>
                  <a:cubicBezTo>
                    <a:pt x="232043" y="87286"/>
                    <a:pt x="234191" y="89165"/>
                    <a:pt x="234191" y="93201"/>
                  </a:cubicBezTo>
                  <a:lnTo>
                    <a:pt x="234191" y="149189"/>
                  </a:lnTo>
                  <a:close/>
                  <a:moveTo>
                    <a:pt x="262452" y="61179"/>
                  </a:moveTo>
                  <a:cubicBezTo>
                    <a:pt x="244692" y="54446"/>
                    <a:pt x="228000" y="51221"/>
                    <a:pt x="209430" y="51221"/>
                  </a:cubicBezTo>
                  <a:cubicBezTo>
                    <a:pt x="168795" y="51221"/>
                    <a:pt x="140258" y="78405"/>
                    <a:pt x="140258" y="121195"/>
                  </a:cubicBezTo>
                  <a:cubicBezTo>
                    <a:pt x="140258" y="164527"/>
                    <a:pt x="165020" y="191176"/>
                    <a:pt x="208895" y="191176"/>
                  </a:cubicBezTo>
                  <a:cubicBezTo>
                    <a:pt x="226655" y="191176"/>
                    <a:pt x="243881" y="188210"/>
                    <a:pt x="262452" y="180407"/>
                  </a:cubicBezTo>
                  <a:cubicBezTo>
                    <a:pt x="266763" y="178528"/>
                    <a:pt x="269185" y="175562"/>
                    <a:pt x="269185" y="169639"/>
                  </a:cubicBezTo>
                  <a:lnTo>
                    <a:pt x="269185" y="71940"/>
                  </a:lnTo>
                  <a:cubicBezTo>
                    <a:pt x="269185" y="65749"/>
                    <a:pt x="266763" y="62792"/>
                    <a:pt x="262452" y="61179"/>
                  </a:cubicBezTo>
                </a:path>
              </a:pathLst>
            </a:custGeom>
            <a:grpFill/>
            <a:ln w="7833" cap="flat">
              <a:noFill/>
              <a:prstDash val="solid"/>
              <a:round/>
            </a:ln>
          </p:spPr>
          <p:txBody>
            <a:bodyPr rtlCol="0" anchor="ctr"/>
            <a:lstStyle/>
            <a:p>
              <a:endParaRPr lang="en-US" noProof="0"/>
            </a:p>
          </p:txBody>
        </p:sp>
        <p:sp>
          <p:nvSpPr>
            <p:cNvPr id="15" name="Forme libre : forme 14">
              <a:extLst>
                <a:ext uri="{FF2B5EF4-FFF2-40B4-BE49-F238E27FC236}">
                  <a16:creationId xmlns:a16="http://schemas.microsoft.com/office/drawing/2014/main" id="{57EF7850-35A6-4B4B-BC7E-9FC7583FB3C6}"/>
                </a:ext>
              </a:extLst>
            </p:cNvPr>
            <p:cNvSpPr/>
            <p:nvPr/>
          </p:nvSpPr>
          <p:spPr>
            <a:xfrm rot="-73896" flipV="1">
              <a:off x="5474877" y="-471733"/>
              <a:ext cx="37949" cy="37711"/>
            </a:xfrm>
            <a:custGeom>
              <a:avLst/>
              <a:gdLst>
                <a:gd name="connsiteX0" fmla="*/ 19483 w 37949"/>
                <a:gd name="connsiteY0" fmla="*/ 17 h 37711"/>
                <a:gd name="connsiteX1" fmla="*/ 38456 w 37949"/>
                <a:gd name="connsiteY1" fmla="*/ 18454 h 37711"/>
                <a:gd name="connsiteX2" fmla="*/ 19491 w 37949"/>
                <a:gd name="connsiteY2" fmla="*/ 37717 h 37711"/>
                <a:gd name="connsiteX3" fmla="*/ 519 w 37949"/>
                <a:gd name="connsiteY3" fmla="*/ 19272 h 37711"/>
                <a:gd name="connsiteX4" fmla="*/ 19483 w 37949"/>
                <a:gd name="connsiteY4" fmla="*/ 17 h 3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9" h="37711">
                  <a:moveTo>
                    <a:pt x="19483" y="17"/>
                  </a:moveTo>
                  <a:cubicBezTo>
                    <a:pt x="30519" y="-219"/>
                    <a:pt x="38212" y="6883"/>
                    <a:pt x="38456" y="18454"/>
                  </a:cubicBezTo>
                  <a:cubicBezTo>
                    <a:pt x="38715" y="30300"/>
                    <a:pt x="31329" y="37457"/>
                    <a:pt x="19491" y="37717"/>
                  </a:cubicBezTo>
                  <a:cubicBezTo>
                    <a:pt x="8188" y="37953"/>
                    <a:pt x="771" y="31118"/>
                    <a:pt x="519" y="19272"/>
                  </a:cubicBezTo>
                  <a:cubicBezTo>
                    <a:pt x="267" y="7701"/>
                    <a:pt x="7378" y="284"/>
                    <a:pt x="19483" y="17"/>
                  </a:cubicBezTo>
                </a:path>
              </a:pathLst>
            </a:custGeom>
            <a:grpFill/>
            <a:ln w="7833" cap="flat">
              <a:noFill/>
              <a:prstDash val="solid"/>
              <a:round/>
            </a:ln>
          </p:spPr>
          <p:txBody>
            <a:bodyPr rtlCol="0" anchor="ctr"/>
            <a:lstStyle/>
            <a:p>
              <a:endParaRPr lang="en-US" noProof="0">
                <a:solidFill>
                  <a:schemeClr val="accent2"/>
                </a:solidFill>
              </a:endParaRPr>
            </a:p>
          </p:txBody>
        </p:sp>
        <p:sp>
          <p:nvSpPr>
            <p:cNvPr id="18" name="Forme libre : forme 17">
              <a:extLst>
                <a:ext uri="{FF2B5EF4-FFF2-40B4-BE49-F238E27FC236}">
                  <a16:creationId xmlns:a16="http://schemas.microsoft.com/office/drawing/2014/main" id="{2E436654-D7D3-4BBB-9470-2F10DA8514EE}"/>
                </a:ext>
              </a:extLst>
            </p:cNvPr>
            <p:cNvSpPr/>
            <p:nvPr/>
          </p:nvSpPr>
          <p:spPr>
            <a:xfrm rot="10725025" flipV="1">
              <a:off x="4768103" y="-317778"/>
              <a:ext cx="37406" cy="37169"/>
            </a:xfrm>
            <a:custGeom>
              <a:avLst/>
              <a:gdLst>
                <a:gd name="connsiteX0" fmla="*/ 18717 w 37406"/>
                <a:gd name="connsiteY0" fmla="*/ 130 h 37169"/>
                <a:gd name="connsiteX1" fmla="*/ 37414 w 37406"/>
                <a:gd name="connsiteY1" fmla="*/ 18300 h 37169"/>
                <a:gd name="connsiteX2" fmla="*/ 18717 w 37406"/>
                <a:gd name="connsiteY2" fmla="*/ 37288 h 37169"/>
                <a:gd name="connsiteX3" fmla="*/ 20 w 37406"/>
                <a:gd name="connsiteY3" fmla="*/ 19118 h 37169"/>
                <a:gd name="connsiteX4" fmla="*/ 18717 w 37406"/>
                <a:gd name="connsiteY4" fmla="*/ 130 h 3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06" h="37169">
                  <a:moveTo>
                    <a:pt x="18717" y="130"/>
                  </a:moveTo>
                  <a:cubicBezTo>
                    <a:pt x="29745" y="-106"/>
                    <a:pt x="37162" y="6729"/>
                    <a:pt x="37414" y="18300"/>
                  </a:cubicBezTo>
                  <a:cubicBezTo>
                    <a:pt x="37665" y="29603"/>
                    <a:pt x="30555" y="37028"/>
                    <a:pt x="18717" y="37288"/>
                  </a:cubicBezTo>
                  <a:cubicBezTo>
                    <a:pt x="7681" y="37524"/>
                    <a:pt x="264" y="30421"/>
                    <a:pt x="20" y="19118"/>
                  </a:cubicBezTo>
                  <a:cubicBezTo>
                    <a:pt x="-240" y="7547"/>
                    <a:pt x="6871" y="390"/>
                    <a:pt x="18717" y="130"/>
                  </a:cubicBezTo>
                </a:path>
              </a:pathLst>
            </a:custGeom>
            <a:grpFill/>
            <a:ln w="7833" cap="flat">
              <a:noFill/>
              <a:prstDash val="solid"/>
              <a:round/>
            </a:ln>
          </p:spPr>
          <p:txBody>
            <a:bodyPr rtlCol="0" anchor="ctr"/>
            <a:lstStyle/>
            <a:p>
              <a:endParaRPr lang="en-US" noProof="0"/>
            </a:p>
          </p:txBody>
        </p:sp>
      </p:grpSp>
      <p:sp>
        <p:nvSpPr>
          <p:cNvPr id="3" name="Footer Placeholder 6">
            <a:extLst>
              <a:ext uri="{FF2B5EF4-FFF2-40B4-BE49-F238E27FC236}">
                <a16:creationId xmlns:a16="http://schemas.microsoft.com/office/drawing/2014/main" id="{AC2E5082-385C-1F27-CD35-2D68D3BA75CB}"/>
              </a:ext>
            </a:extLst>
          </p:cNvPr>
          <p:cNvSpPr>
            <a:spLocks noGrp="1"/>
          </p:cNvSpPr>
          <p:nvPr>
            <p:ph type="ftr" sz="quarter" idx="11"/>
          </p:nvPr>
        </p:nvSpPr>
        <p:spPr>
          <a:xfrm>
            <a:off x="1671799" y="5400000"/>
            <a:ext cx="4480560" cy="166630"/>
          </a:xfrm>
        </p:spPr>
        <p:txBody>
          <a:bodyPr/>
          <a:lstStyle/>
          <a:p>
            <a:endParaRPr lang="en-US" dirty="0"/>
          </a:p>
        </p:txBody>
      </p:sp>
      <p:sp>
        <p:nvSpPr>
          <p:cNvPr id="4" name="Slide Number Placeholder 7">
            <a:extLst>
              <a:ext uri="{FF2B5EF4-FFF2-40B4-BE49-F238E27FC236}">
                <a16:creationId xmlns:a16="http://schemas.microsoft.com/office/drawing/2014/main" id="{51F689D1-40FA-26C5-AC17-784ADFE50757}"/>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a:t>
            </a:fld>
            <a:endParaRPr lang="en-US" dirty="0"/>
          </a:p>
        </p:txBody>
      </p:sp>
    </p:spTree>
    <p:extLst>
      <p:ext uri="{BB962C8B-B14F-4D97-AF65-F5344CB8AC3E}">
        <p14:creationId xmlns:p14="http://schemas.microsoft.com/office/powerpoint/2010/main" val="160449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with Visual">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6AD566-8583-4475-A096-A17760443149}"/>
              </a:ext>
            </a:extLst>
          </p:cNvPr>
          <p:cNvSpPr>
            <a:spLocks noGrp="1"/>
          </p:cNvSpPr>
          <p:nvPr>
            <p:ph type="title"/>
          </p:nvPr>
        </p:nvSpPr>
        <p:spPr>
          <a:xfrm>
            <a:off x="331200" y="289130"/>
            <a:ext cx="3548792" cy="720000"/>
          </a:xfrm>
        </p:spPr>
        <p:txBody>
          <a:bodyPr/>
          <a:lstStyle/>
          <a:p>
            <a:r>
              <a:rPr lang="en-US"/>
              <a:t>Click to edit Master title style</a:t>
            </a:r>
            <a:endParaRPr lang="en-US" dirty="0"/>
          </a:p>
        </p:txBody>
      </p:sp>
      <p:sp>
        <p:nvSpPr>
          <p:cNvPr id="13" name="Text placeholder 0">
            <a:extLst>
              <a:ext uri="{FF2B5EF4-FFF2-40B4-BE49-F238E27FC236}">
                <a16:creationId xmlns:a16="http://schemas.microsoft.com/office/drawing/2014/main" id="{33DFCED8-0EB4-4E57-BDC7-7349EFC7B907}"/>
              </a:ext>
            </a:extLst>
          </p:cNvPr>
          <p:cNvSpPr>
            <a:spLocks noGrp="1"/>
          </p:cNvSpPr>
          <p:nvPr>
            <p:ph type="body" sz="quarter" idx="26" hasCustomPrompt="1"/>
          </p:nvPr>
        </p:nvSpPr>
        <p:spPr>
          <a:xfrm>
            <a:off x="33152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0" name="Text placeholder 1">
            <a:extLst>
              <a:ext uri="{FF2B5EF4-FFF2-40B4-BE49-F238E27FC236}">
                <a16:creationId xmlns:a16="http://schemas.microsoft.com/office/drawing/2014/main" id="{591A3E6F-3476-47ED-8C55-9EBB33F42A52}"/>
              </a:ext>
            </a:extLst>
          </p:cNvPr>
          <p:cNvSpPr>
            <a:spLocks noGrp="1"/>
          </p:cNvSpPr>
          <p:nvPr>
            <p:ph type="body" sz="quarter" idx="73"/>
          </p:nvPr>
        </p:nvSpPr>
        <p:spPr>
          <a:xfrm>
            <a:off x="89277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1" name="Text placeholder 2">
            <a:extLst>
              <a:ext uri="{FF2B5EF4-FFF2-40B4-BE49-F238E27FC236}">
                <a16:creationId xmlns:a16="http://schemas.microsoft.com/office/drawing/2014/main" id="{8AFC591C-8E4C-4797-84E6-9ACB86CA6964}"/>
              </a:ext>
            </a:extLst>
          </p:cNvPr>
          <p:cNvSpPr>
            <a:spLocks noGrp="1"/>
          </p:cNvSpPr>
          <p:nvPr>
            <p:ph type="body" sz="quarter" idx="64"/>
          </p:nvPr>
        </p:nvSpPr>
        <p:spPr>
          <a:xfrm>
            <a:off x="893659" y="1733550"/>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4" name="Text placeholder 3">
            <a:extLst>
              <a:ext uri="{FF2B5EF4-FFF2-40B4-BE49-F238E27FC236}">
                <a16:creationId xmlns:a16="http://schemas.microsoft.com/office/drawing/2014/main" id="{97091393-5B32-4687-B23A-7838A2A25A2C}"/>
              </a:ext>
            </a:extLst>
          </p:cNvPr>
          <p:cNvSpPr>
            <a:spLocks noGrp="1"/>
          </p:cNvSpPr>
          <p:nvPr>
            <p:ph type="body" sz="quarter" idx="82" hasCustomPrompt="1"/>
          </p:nvPr>
        </p:nvSpPr>
        <p:spPr>
          <a:xfrm>
            <a:off x="331523" y="206457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27" name="Text placeholder 4">
            <a:extLst>
              <a:ext uri="{FF2B5EF4-FFF2-40B4-BE49-F238E27FC236}">
                <a16:creationId xmlns:a16="http://schemas.microsoft.com/office/drawing/2014/main" id="{4EFDD7E2-57EF-47B5-AF8A-BF6D20E10C47}"/>
              </a:ext>
            </a:extLst>
          </p:cNvPr>
          <p:cNvSpPr>
            <a:spLocks noGrp="1"/>
          </p:cNvSpPr>
          <p:nvPr>
            <p:ph type="body" sz="quarter" idx="84"/>
          </p:nvPr>
        </p:nvSpPr>
        <p:spPr>
          <a:xfrm>
            <a:off x="892771" y="206295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6" name="Text placeholder 5">
            <a:extLst>
              <a:ext uri="{FF2B5EF4-FFF2-40B4-BE49-F238E27FC236}">
                <a16:creationId xmlns:a16="http://schemas.microsoft.com/office/drawing/2014/main" id="{78A45169-55E0-4EE5-8CBA-8768DBF2F544}"/>
              </a:ext>
            </a:extLst>
          </p:cNvPr>
          <p:cNvSpPr>
            <a:spLocks noGrp="1"/>
          </p:cNvSpPr>
          <p:nvPr>
            <p:ph type="body" sz="quarter" idx="83"/>
          </p:nvPr>
        </p:nvSpPr>
        <p:spPr>
          <a:xfrm>
            <a:off x="893659" y="2328011"/>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8" name="Text placeholder 6">
            <a:extLst>
              <a:ext uri="{FF2B5EF4-FFF2-40B4-BE49-F238E27FC236}">
                <a16:creationId xmlns:a16="http://schemas.microsoft.com/office/drawing/2014/main" id="{075F6C6B-6992-47B7-BC49-F4AC1EE38A88}"/>
              </a:ext>
            </a:extLst>
          </p:cNvPr>
          <p:cNvSpPr>
            <a:spLocks noGrp="1"/>
          </p:cNvSpPr>
          <p:nvPr>
            <p:ph type="body" sz="quarter" idx="85" hasCustomPrompt="1"/>
          </p:nvPr>
        </p:nvSpPr>
        <p:spPr>
          <a:xfrm>
            <a:off x="331523" y="2659035"/>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0" name="Text placeholder 7">
            <a:extLst>
              <a:ext uri="{FF2B5EF4-FFF2-40B4-BE49-F238E27FC236}">
                <a16:creationId xmlns:a16="http://schemas.microsoft.com/office/drawing/2014/main" id="{599CCF3B-6B06-4CAD-8825-545E17FF2ACF}"/>
              </a:ext>
            </a:extLst>
          </p:cNvPr>
          <p:cNvSpPr>
            <a:spLocks noGrp="1"/>
          </p:cNvSpPr>
          <p:nvPr>
            <p:ph type="body" sz="quarter" idx="87"/>
          </p:nvPr>
        </p:nvSpPr>
        <p:spPr>
          <a:xfrm>
            <a:off x="892771" y="2657414"/>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29" name="Text placeholder 8">
            <a:extLst>
              <a:ext uri="{FF2B5EF4-FFF2-40B4-BE49-F238E27FC236}">
                <a16:creationId xmlns:a16="http://schemas.microsoft.com/office/drawing/2014/main" id="{41B2844B-42C8-4FB2-BA00-4038766A4A1D}"/>
              </a:ext>
            </a:extLst>
          </p:cNvPr>
          <p:cNvSpPr>
            <a:spLocks noGrp="1"/>
          </p:cNvSpPr>
          <p:nvPr>
            <p:ph type="body" sz="quarter" idx="86"/>
          </p:nvPr>
        </p:nvSpPr>
        <p:spPr>
          <a:xfrm>
            <a:off x="893659" y="2922472"/>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1" name="Text placeholder 9">
            <a:extLst>
              <a:ext uri="{FF2B5EF4-FFF2-40B4-BE49-F238E27FC236}">
                <a16:creationId xmlns:a16="http://schemas.microsoft.com/office/drawing/2014/main" id="{4A758C59-C8FF-42D2-9532-27C881E50320}"/>
              </a:ext>
            </a:extLst>
          </p:cNvPr>
          <p:cNvSpPr>
            <a:spLocks noGrp="1"/>
          </p:cNvSpPr>
          <p:nvPr>
            <p:ph type="body" sz="quarter" idx="88" hasCustomPrompt="1"/>
          </p:nvPr>
        </p:nvSpPr>
        <p:spPr>
          <a:xfrm>
            <a:off x="331523" y="325482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3" name="Text placeholder 10">
            <a:extLst>
              <a:ext uri="{FF2B5EF4-FFF2-40B4-BE49-F238E27FC236}">
                <a16:creationId xmlns:a16="http://schemas.microsoft.com/office/drawing/2014/main" id="{930D6C4D-8511-437A-B3D5-0F9CBC93B993}"/>
              </a:ext>
            </a:extLst>
          </p:cNvPr>
          <p:cNvSpPr>
            <a:spLocks noGrp="1"/>
          </p:cNvSpPr>
          <p:nvPr>
            <p:ph type="body" sz="quarter" idx="90"/>
          </p:nvPr>
        </p:nvSpPr>
        <p:spPr>
          <a:xfrm>
            <a:off x="892771" y="325320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2" name="Text placeholder 11">
            <a:extLst>
              <a:ext uri="{FF2B5EF4-FFF2-40B4-BE49-F238E27FC236}">
                <a16:creationId xmlns:a16="http://schemas.microsoft.com/office/drawing/2014/main" id="{218CAD9D-594C-4262-9BE4-D19C1B8241C1}"/>
              </a:ext>
            </a:extLst>
          </p:cNvPr>
          <p:cNvSpPr>
            <a:spLocks noGrp="1"/>
          </p:cNvSpPr>
          <p:nvPr>
            <p:ph type="body" sz="quarter" idx="89"/>
          </p:nvPr>
        </p:nvSpPr>
        <p:spPr>
          <a:xfrm>
            <a:off x="893659" y="3518264"/>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4" name="Text placeholder 12">
            <a:extLst>
              <a:ext uri="{FF2B5EF4-FFF2-40B4-BE49-F238E27FC236}">
                <a16:creationId xmlns:a16="http://schemas.microsoft.com/office/drawing/2014/main" id="{98D97654-EEEA-4D58-A2DB-CCD6CCA548FE}"/>
              </a:ext>
            </a:extLst>
          </p:cNvPr>
          <p:cNvSpPr>
            <a:spLocks noGrp="1"/>
          </p:cNvSpPr>
          <p:nvPr>
            <p:ph type="body" sz="quarter" idx="91" hasCustomPrompt="1"/>
          </p:nvPr>
        </p:nvSpPr>
        <p:spPr>
          <a:xfrm>
            <a:off x="331523" y="3848578"/>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36" name="Text placeholder 13">
            <a:extLst>
              <a:ext uri="{FF2B5EF4-FFF2-40B4-BE49-F238E27FC236}">
                <a16:creationId xmlns:a16="http://schemas.microsoft.com/office/drawing/2014/main" id="{09F33D73-E99B-4746-8C7A-EBD6161BCDB4}"/>
              </a:ext>
            </a:extLst>
          </p:cNvPr>
          <p:cNvSpPr>
            <a:spLocks noGrp="1"/>
          </p:cNvSpPr>
          <p:nvPr>
            <p:ph type="body" sz="quarter" idx="93"/>
          </p:nvPr>
        </p:nvSpPr>
        <p:spPr>
          <a:xfrm>
            <a:off x="892771" y="3846957"/>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5" name="Text placeholder 14">
            <a:extLst>
              <a:ext uri="{FF2B5EF4-FFF2-40B4-BE49-F238E27FC236}">
                <a16:creationId xmlns:a16="http://schemas.microsoft.com/office/drawing/2014/main" id="{89230667-50D9-47D9-A8C7-FAE52F19D569}"/>
              </a:ext>
            </a:extLst>
          </p:cNvPr>
          <p:cNvSpPr>
            <a:spLocks noGrp="1"/>
          </p:cNvSpPr>
          <p:nvPr>
            <p:ph type="body" sz="quarter" idx="92"/>
          </p:nvPr>
        </p:nvSpPr>
        <p:spPr>
          <a:xfrm>
            <a:off x="893659" y="4112015"/>
            <a:ext cx="2987221" cy="154434"/>
          </a:xfrm>
        </p:spPr>
        <p:txBody>
          <a:bodyPr/>
          <a:lstStyle>
            <a:lvl1pPr>
              <a:lnSpc>
                <a:spcPct val="90000"/>
              </a:lnSpc>
              <a:spcBef>
                <a:spcPts val="600"/>
              </a:spcBef>
              <a:defRPr sz="1400" b="0" i="1"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1"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16" name="Picture Placeholder 1">
            <a:extLst>
              <a:ext uri="{FF2B5EF4-FFF2-40B4-BE49-F238E27FC236}">
                <a16:creationId xmlns:a16="http://schemas.microsoft.com/office/drawing/2014/main" id="{AE9FBA9E-4B66-4D19-A4F1-FA106CF94360}"/>
              </a:ext>
            </a:extLst>
          </p:cNvPr>
          <p:cNvSpPr>
            <a:spLocks noGrp="1"/>
          </p:cNvSpPr>
          <p:nvPr>
            <p:ph type="pic" sz="quarter" idx="17"/>
          </p:nvPr>
        </p:nvSpPr>
        <p:spPr>
          <a:xfrm>
            <a:off x="4052777" y="532799"/>
            <a:ext cx="4756746" cy="4132943"/>
          </a:xfrm>
        </p:spPr>
        <p:txBody>
          <a:bodyPr>
            <a:noAutofit/>
          </a:bodyPr>
          <a:lstStyle>
            <a:lvl1pPr>
              <a:defRPr>
                <a:noFill/>
              </a:defRPr>
            </a:lvl1pPr>
          </a:lstStyle>
          <a:p>
            <a:r>
              <a:rPr lang="en-US"/>
              <a:t>Click icon to add picture</a:t>
            </a:r>
            <a:endParaRPr lang="fr-FR"/>
          </a:p>
        </p:txBody>
      </p:sp>
      <p:sp>
        <p:nvSpPr>
          <p:cNvPr id="10" name="Footer Placeholder 1">
            <a:extLst>
              <a:ext uri="{FF2B5EF4-FFF2-40B4-BE49-F238E27FC236}">
                <a16:creationId xmlns:a16="http://schemas.microsoft.com/office/drawing/2014/main" id="{F281186E-573E-EE05-B138-F2147E78ABDC}"/>
              </a:ext>
            </a:extLst>
          </p:cNvPr>
          <p:cNvSpPr>
            <a:spLocks noGrp="1"/>
          </p:cNvSpPr>
          <p:nvPr>
            <p:ph type="ftr" sz="quarter" idx="95"/>
          </p:nvPr>
        </p:nvSpPr>
        <p:spPr/>
        <p:txBody>
          <a:bodyPr/>
          <a:lstStyle/>
          <a:p>
            <a:endParaRPr lang="en-US"/>
          </a:p>
        </p:txBody>
      </p:sp>
      <p:sp>
        <p:nvSpPr>
          <p:cNvPr id="9" name="Date Placeholder 1">
            <a:extLst>
              <a:ext uri="{FF2B5EF4-FFF2-40B4-BE49-F238E27FC236}">
                <a16:creationId xmlns:a16="http://schemas.microsoft.com/office/drawing/2014/main" id="{7D221522-8752-D144-CBDC-F4E82C157112}"/>
              </a:ext>
            </a:extLst>
          </p:cNvPr>
          <p:cNvSpPr>
            <a:spLocks noGrp="1"/>
          </p:cNvSpPr>
          <p:nvPr>
            <p:ph type="dt" sz="half" idx="94"/>
          </p:nvPr>
        </p:nvSpPr>
        <p:spPr/>
        <p:txBody>
          <a:bodyPr/>
          <a:lstStyle/>
          <a:p>
            <a:fld id="{9055D0B6-5FB3-244C-94E5-947D5C2AF501}" type="datetime1">
              <a:rPr lang="en-US" smtClean="0"/>
              <a:t>6/26/24</a:t>
            </a:fld>
            <a:endParaRPr lang="en-US"/>
          </a:p>
        </p:txBody>
      </p:sp>
      <p:sp>
        <p:nvSpPr>
          <p:cNvPr id="11" name="Slide Number Placeholder 1">
            <a:extLst>
              <a:ext uri="{FF2B5EF4-FFF2-40B4-BE49-F238E27FC236}">
                <a16:creationId xmlns:a16="http://schemas.microsoft.com/office/drawing/2014/main" id="{684C0408-DEDF-6B0B-2B8E-193A356A5A0A}"/>
              </a:ext>
            </a:extLst>
          </p:cNvPr>
          <p:cNvSpPr>
            <a:spLocks noGrp="1"/>
          </p:cNvSpPr>
          <p:nvPr>
            <p:ph type="sldNum" sz="quarter" idx="96"/>
          </p:nvPr>
        </p:nvSpPr>
        <p:spPr/>
        <p:txBody>
          <a:bodyPr/>
          <a:lstStyle/>
          <a:p>
            <a:fld id="{6B54B0F7-55DD-40D6-B7F4-70B586885C0B}" type="slidenum">
              <a:rPr lang="en-US" smtClean="0"/>
              <a:pPr/>
              <a:t>‹#›</a:t>
            </a:fld>
            <a:endParaRPr lang="en-US"/>
          </a:p>
        </p:txBody>
      </p:sp>
      <p:grpSp>
        <p:nvGrpSpPr>
          <p:cNvPr id="12" name="Instructions">
            <a:extLst>
              <a:ext uri="{FF2B5EF4-FFF2-40B4-BE49-F238E27FC236}">
                <a16:creationId xmlns:a16="http://schemas.microsoft.com/office/drawing/2014/main" id="{4E4005B8-ABD4-13A1-871E-E487EDD1DFCD}"/>
              </a:ext>
            </a:extLst>
          </p:cNvPr>
          <p:cNvGrpSpPr/>
          <p:nvPr userDrawn="1"/>
        </p:nvGrpSpPr>
        <p:grpSpPr>
          <a:xfrm>
            <a:off x="-32541" y="5181600"/>
            <a:ext cx="10901657" cy="1944277"/>
            <a:chOff x="-32541" y="5181600"/>
            <a:chExt cx="10901657" cy="1944277"/>
          </a:xfrm>
        </p:grpSpPr>
        <p:cxnSp>
          <p:nvCxnSpPr>
            <p:cNvPr id="7" name="Straight Arrow Connector 6">
              <a:extLst>
                <a:ext uri="{FF2B5EF4-FFF2-40B4-BE49-F238E27FC236}">
                  <a16:creationId xmlns:a16="http://schemas.microsoft.com/office/drawing/2014/main" id="{D10902F2-39DE-D993-BFA5-D7BCB639A8E5}"/>
                </a:ext>
              </a:extLst>
            </p:cNvPr>
            <p:cNvCxnSpPr/>
            <p:nvPr userDrawn="1"/>
          </p:nvCxnSpPr>
          <p:spPr>
            <a:xfrm flipV="1">
              <a:off x="3912767" y="5181600"/>
              <a:ext cx="0" cy="307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5E8FAC-0796-1DA0-37D6-3EE1E2A42211}"/>
                </a:ext>
              </a:extLst>
            </p:cNvPr>
            <p:cNvSpPr txBox="1"/>
            <p:nvPr userDrawn="1"/>
          </p:nvSpPr>
          <p:spPr>
            <a:xfrm>
              <a:off x="-32541" y="5633568"/>
              <a:ext cx="5842075" cy="1107996"/>
            </a:xfrm>
            <a:prstGeom prst="rect">
              <a:avLst/>
            </a:prstGeom>
            <a:solidFill>
              <a:srgbClr val="F4F2F6"/>
            </a:solidFill>
          </p:spPr>
          <p:txBody>
            <a:bodyPr wrap="square" rtlCol="0">
              <a:spAutoFit/>
            </a:bodyPr>
            <a:lstStyle/>
            <a:p>
              <a:r>
                <a:rPr lang="en-US" sz="1100" b="1" dirty="0"/>
                <a:t>How to insert all footers:</a:t>
              </a:r>
            </a:p>
            <a:p>
              <a:pPr marL="285750" indent="-285750">
                <a:buFontTx/>
                <a:buChar char="-"/>
              </a:pPr>
              <a:r>
                <a:rPr lang="en-US" sz="1100" dirty="0"/>
                <a:t>Select “Insert” from the top ribbon</a:t>
              </a:r>
            </a:p>
            <a:p>
              <a:pPr marL="285750" indent="-285750">
                <a:buFontTx/>
                <a:buChar char="-"/>
              </a:pPr>
              <a:r>
                <a:rPr lang="en-US" sz="1100" dirty="0"/>
                <a:t>Then click on “Header &amp; footer”</a:t>
              </a:r>
            </a:p>
            <a:p>
              <a:pPr marL="285750" indent="-285750">
                <a:buFontTx/>
                <a:buChar char="-"/>
              </a:pPr>
              <a:r>
                <a:rPr lang="en-US" sz="1100" dirty="0"/>
                <a:t>Type the footer text in field below “Footer”, as shown in the screenshot</a:t>
              </a:r>
            </a:p>
            <a:p>
              <a:pPr marL="285750" indent="-285750">
                <a:buFontTx/>
                <a:buChar char="-"/>
              </a:pPr>
              <a:r>
                <a:rPr lang="en-US" sz="1100" dirty="0"/>
                <a:t>Click on “Apply to all”.</a:t>
              </a:r>
            </a:p>
            <a:p>
              <a:pPr marL="285750" indent="-285750">
                <a:buFontTx/>
                <a:buChar char="-"/>
              </a:pPr>
              <a:r>
                <a:rPr lang="en-US" sz="1100" dirty="0"/>
                <a:t>The footer on all slides will be updated</a:t>
              </a:r>
            </a:p>
          </p:txBody>
        </p:sp>
        <p:pic>
          <p:nvPicPr>
            <p:cNvPr id="2" name="Picture 1">
              <a:extLst>
                <a:ext uri="{FF2B5EF4-FFF2-40B4-BE49-F238E27FC236}">
                  <a16:creationId xmlns:a16="http://schemas.microsoft.com/office/drawing/2014/main" id="{7FDA84A9-1785-6AC6-AED6-F00021C57641}"/>
                </a:ext>
              </a:extLst>
            </p:cNvPr>
            <p:cNvPicPr>
              <a:picLocks noChangeAspect="1"/>
            </p:cNvPicPr>
            <p:nvPr userDrawn="1"/>
          </p:nvPicPr>
          <p:blipFill>
            <a:blip r:embed="rId2"/>
            <a:stretch>
              <a:fillRect/>
            </a:stretch>
          </p:blipFill>
          <p:spPr>
            <a:xfrm>
              <a:off x="5956179" y="5633568"/>
              <a:ext cx="563149" cy="878854"/>
            </a:xfrm>
            <a:prstGeom prst="rect">
              <a:avLst/>
            </a:prstGeom>
          </p:spPr>
        </p:pic>
        <p:pic>
          <p:nvPicPr>
            <p:cNvPr id="5" name="Picture 4">
              <a:extLst>
                <a:ext uri="{FF2B5EF4-FFF2-40B4-BE49-F238E27FC236}">
                  <a16:creationId xmlns:a16="http://schemas.microsoft.com/office/drawing/2014/main" id="{F07075EC-B61B-F364-411E-94E0D3638FC2}"/>
                </a:ext>
              </a:extLst>
            </p:cNvPr>
            <p:cNvPicPr>
              <a:picLocks noChangeAspect="1"/>
            </p:cNvPicPr>
            <p:nvPr userDrawn="1"/>
          </p:nvPicPr>
          <p:blipFill rotWithShape="1">
            <a:blip r:embed="rId3"/>
            <a:srcRect l="4378" t="63777" r="23226" b="25030"/>
            <a:stretch/>
          </p:blipFill>
          <p:spPr>
            <a:xfrm>
              <a:off x="5956179" y="6596487"/>
              <a:ext cx="4912937" cy="529390"/>
            </a:xfrm>
            <a:prstGeom prst="rect">
              <a:avLst/>
            </a:prstGeom>
          </p:spPr>
        </p:pic>
      </p:grpSp>
      <p:grpSp>
        <p:nvGrpSpPr>
          <p:cNvPr id="14" name="Instructions">
            <a:extLst>
              <a:ext uri="{FF2B5EF4-FFF2-40B4-BE49-F238E27FC236}">
                <a16:creationId xmlns:a16="http://schemas.microsoft.com/office/drawing/2014/main" id="{FE1A2BC5-3489-D3AA-B3E5-36DA0CD2FF98}"/>
              </a:ext>
            </a:extLst>
          </p:cNvPr>
          <p:cNvGrpSpPr/>
          <p:nvPr userDrawn="1"/>
        </p:nvGrpSpPr>
        <p:grpSpPr>
          <a:xfrm>
            <a:off x="9179892" y="679025"/>
            <a:ext cx="2449171" cy="5678478"/>
            <a:chOff x="9179892" y="679025"/>
            <a:chExt cx="2449171" cy="5678478"/>
          </a:xfrm>
        </p:grpSpPr>
        <p:cxnSp>
          <p:nvCxnSpPr>
            <p:cNvPr id="8" name="Straight Arrow Connector 7">
              <a:extLst>
                <a:ext uri="{FF2B5EF4-FFF2-40B4-BE49-F238E27FC236}">
                  <a16:creationId xmlns:a16="http://schemas.microsoft.com/office/drawing/2014/main" id="{49D10B7C-E302-23C8-88DB-F8BC64865780}"/>
                </a:ext>
              </a:extLst>
            </p:cNvPr>
            <p:cNvCxnSpPr>
              <a:cxnSpLocks/>
            </p:cNvCxnSpPr>
            <p:nvPr userDrawn="1"/>
          </p:nvCxnSpPr>
          <p:spPr>
            <a:xfrm flipH="1">
              <a:off x="9179892" y="815209"/>
              <a:ext cx="604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B4FFCEA-F144-8EE2-761E-45FF9466C58A}"/>
                </a:ext>
              </a:extLst>
            </p:cNvPr>
            <p:cNvPicPr>
              <a:picLocks noChangeAspect="1"/>
            </p:cNvPicPr>
            <p:nvPr userDrawn="1"/>
          </p:nvPicPr>
          <p:blipFill>
            <a:blip r:embed="rId4"/>
            <a:stretch>
              <a:fillRect/>
            </a:stretch>
          </p:blipFill>
          <p:spPr>
            <a:xfrm>
              <a:off x="10110325" y="3140983"/>
              <a:ext cx="307086" cy="622046"/>
            </a:xfrm>
            <a:prstGeom prst="rect">
              <a:avLst/>
            </a:prstGeom>
          </p:spPr>
        </p:pic>
        <p:sp>
          <p:nvSpPr>
            <p:cNvPr id="6" name="TextBox 5">
              <a:extLst>
                <a:ext uri="{FF2B5EF4-FFF2-40B4-BE49-F238E27FC236}">
                  <a16:creationId xmlns:a16="http://schemas.microsoft.com/office/drawing/2014/main" id="{E4A75DDD-3897-E5BF-C97D-A5F9C0E4FC8B}"/>
                </a:ext>
              </a:extLst>
            </p:cNvPr>
            <p:cNvSpPr txBox="1"/>
            <p:nvPr userDrawn="1"/>
          </p:nvSpPr>
          <p:spPr>
            <a:xfrm>
              <a:off x="9842871" y="679025"/>
              <a:ext cx="1786192" cy="5678478"/>
            </a:xfrm>
            <a:prstGeom prst="rect">
              <a:avLst/>
            </a:prstGeom>
            <a:solidFill>
              <a:srgbClr val="F4F2F6"/>
            </a:solidFill>
          </p:spPr>
          <p:txBody>
            <a:bodyPr wrap="square" rtlCol="0">
              <a:spAutoFit/>
            </a:bodyPr>
            <a:lstStyle/>
            <a:p>
              <a:r>
                <a:rPr lang="en-US" sz="1100" b="1" dirty="0"/>
                <a:t>How to add an image:</a:t>
              </a:r>
            </a:p>
            <a:p>
              <a:pPr marL="171450" indent="-171450">
                <a:buFontTx/>
                <a:buChar char="-"/>
              </a:pPr>
              <a:r>
                <a:rPr lang="en-US" sz="1100" dirty="0"/>
                <a:t>Click on the icon inside the image placeholder</a:t>
              </a:r>
            </a:p>
            <a:p>
              <a:pPr marL="171450" indent="-171450">
                <a:buFontTx/>
                <a:buChar char="-"/>
              </a:pPr>
              <a:r>
                <a:rPr lang="en-US" sz="1100" dirty="0"/>
                <a:t>Select the image you want to use from your computer</a:t>
              </a:r>
            </a:p>
            <a:p>
              <a:pPr marL="171450" indent="-171450">
                <a:buFontTx/>
                <a:buChar char="-"/>
              </a:pPr>
              <a:r>
                <a:rPr lang="en-US" sz="1100" dirty="0"/>
                <a:t>Click “Open”</a:t>
              </a:r>
            </a:p>
            <a:p>
              <a:pPr marL="171450" indent="-171450">
                <a:buFontTx/>
                <a:buChar char="-"/>
              </a:pPr>
              <a:r>
                <a:rPr lang="en-US" sz="1100" dirty="0"/>
                <a:t>Adjust or crop the image if necessary by using the button “Crop” in the top ribbon.</a:t>
              </a:r>
            </a:p>
            <a:p>
              <a:pPr marL="171450" indent="-171450">
                <a:buFontTx/>
                <a:buChar char="-"/>
              </a:pPr>
              <a:endParaRPr lang="en-US" sz="1100" dirty="0"/>
            </a:p>
            <a:p>
              <a:pPr marL="0" indent="0">
                <a:buFontTx/>
                <a:buNone/>
              </a:pPr>
              <a:endParaRPr lang="en-US" sz="1100" dirty="0"/>
            </a:p>
            <a:p>
              <a:endParaRPr lang="en-US" sz="1100" dirty="0"/>
            </a:p>
            <a:p>
              <a:endParaRPr lang="en-US" sz="1100" dirty="0"/>
            </a:p>
            <a:p>
              <a:r>
                <a:rPr lang="en-US" sz="1100" b="1" dirty="0"/>
                <a:t>Add Alt Text or mark as decorative:</a:t>
              </a:r>
            </a:p>
            <a:p>
              <a:pPr marL="171450" indent="-171450">
                <a:buFontTx/>
                <a:buChar char="-"/>
              </a:pPr>
              <a:r>
                <a:rPr lang="en-US" sz="1100" dirty="0"/>
                <a:t>Right click on the image and select “View Alt Text”.</a:t>
              </a:r>
            </a:p>
            <a:p>
              <a:pPr marL="171450" indent="-171450">
                <a:buFontTx/>
                <a:buChar char="-"/>
              </a:pPr>
              <a:r>
                <a:rPr lang="en-US" sz="1100" dirty="0"/>
                <a:t>Type in the blank field that appears on the right of the slide</a:t>
              </a:r>
            </a:p>
            <a:p>
              <a:pPr marL="171450" indent="-171450">
                <a:buFontTx/>
                <a:buChar char="-"/>
              </a:pPr>
              <a:r>
                <a:rPr lang="en-US" sz="1100" dirty="0"/>
                <a:t>If Alt Text isn’t relevant, tick the box to “Mark element as decorative”</a:t>
              </a:r>
            </a:p>
          </p:txBody>
        </p:sp>
      </p:grpSp>
    </p:spTree>
    <p:extLst>
      <p:ext uri="{BB962C8B-B14F-4D97-AF65-F5344CB8AC3E}">
        <p14:creationId xmlns:p14="http://schemas.microsoft.com/office/powerpoint/2010/main" val="195058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464B-D2EF-4132-BFF3-24607B5DEC3E}"/>
              </a:ext>
            </a:extLst>
          </p:cNvPr>
          <p:cNvSpPr>
            <a:spLocks noGrp="1"/>
          </p:cNvSpPr>
          <p:nvPr>
            <p:ph type="title"/>
          </p:nvPr>
        </p:nvSpPr>
        <p:spPr/>
        <p:txBody>
          <a:bodyPr/>
          <a:lstStyle/>
          <a:p>
            <a:r>
              <a:rPr lang="en-US"/>
              <a:t>Click to edit Master title style</a:t>
            </a:r>
            <a:endParaRPr lang="en-US" dirty="0"/>
          </a:p>
        </p:txBody>
      </p:sp>
      <p:sp>
        <p:nvSpPr>
          <p:cNvPr id="38" name="Text placeholder 0">
            <a:extLst>
              <a:ext uri="{FF2B5EF4-FFF2-40B4-BE49-F238E27FC236}">
                <a16:creationId xmlns:a16="http://schemas.microsoft.com/office/drawing/2014/main" id="{82732C9F-2E43-4038-BC05-DED439C12F10}"/>
              </a:ext>
            </a:extLst>
          </p:cNvPr>
          <p:cNvSpPr>
            <a:spLocks noGrp="1"/>
          </p:cNvSpPr>
          <p:nvPr>
            <p:ph type="body" sz="quarter" idx="103" hasCustomPrompt="1"/>
          </p:nvPr>
        </p:nvSpPr>
        <p:spPr>
          <a:xfrm>
            <a:off x="857303"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0" name="Text placeholder 1">
            <a:extLst>
              <a:ext uri="{FF2B5EF4-FFF2-40B4-BE49-F238E27FC236}">
                <a16:creationId xmlns:a16="http://schemas.microsoft.com/office/drawing/2014/main" id="{30B81CE8-C869-4163-AF4B-EB730E30E2AD}"/>
              </a:ext>
            </a:extLst>
          </p:cNvPr>
          <p:cNvSpPr>
            <a:spLocks noGrp="1"/>
          </p:cNvSpPr>
          <p:nvPr>
            <p:ph type="body" sz="quarter" idx="73"/>
          </p:nvPr>
        </p:nvSpPr>
        <p:spPr>
          <a:xfrm>
            <a:off x="1418551"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39" name="Text placeholder 2">
            <a:extLst>
              <a:ext uri="{FF2B5EF4-FFF2-40B4-BE49-F238E27FC236}">
                <a16:creationId xmlns:a16="http://schemas.microsoft.com/office/drawing/2014/main" id="{4729A94F-D32F-4FA2-B41A-A87626D5F538}"/>
              </a:ext>
            </a:extLst>
          </p:cNvPr>
          <p:cNvSpPr>
            <a:spLocks noGrp="1"/>
          </p:cNvSpPr>
          <p:nvPr>
            <p:ph type="body" sz="quarter" idx="64"/>
          </p:nvPr>
        </p:nvSpPr>
        <p:spPr>
          <a:xfrm>
            <a:off x="1419439"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9" name="Text placeholder 3">
            <a:extLst>
              <a:ext uri="{FF2B5EF4-FFF2-40B4-BE49-F238E27FC236}">
                <a16:creationId xmlns:a16="http://schemas.microsoft.com/office/drawing/2014/main" id="{E8F35747-B4E8-4514-BE8C-F5A1401CF48F}"/>
              </a:ext>
            </a:extLst>
          </p:cNvPr>
          <p:cNvSpPr>
            <a:spLocks noGrp="1"/>
          </p:cNvSpPr>
          <p:nvPr>
            <p:ph type="body" sz="quarter" idx="113" hasCustomPrompt="1"/>
          </p:nvPr>
        </p:nvSpPr>
        <p:spPr>
          <a:xfrm>
            <a:off x="857303"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1" name="Text placeholder 4">
            <a:extLst>
              <a:ext uri="{FF2B5EF4-FFF2-40B4-BE49-F238E27FC236}">
                <a16:creationId xmlns:a16="http://schemas.microsoft.com/office/drawing/2014/main" id="{FCCA7931-F0F5-41EC-B328-F91A4F359E2C}"/>
              </a:ext>
            </a:extLst>
          </p:cNvPr>
          <p:cNvSpPr>
            <a:spLocks noGrp="1"/>
          </p:cNvSpPr>
          <p:nvPr>
            <p:ph type="body" sz="quarter" idx="115"/>
          </p:nvPr>
        </p:nvSpPr>
        <p:spPr>
          <a:xfrm>
            <a:off x="1418551"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0" name="Text placeholder 5">
            <a:extLst>
              <a:ext uri="{FF2B5EF4-FFF2-40B4-BE49-F238E27FC236}">
                <a16:creationId xmlns:a16="http://schemas.microsoft.com/office/drawing/2014/main" id="{DBAE0210-39D8-4F04-8FF6-6CD0D5F97AEC}"/>
              </a:ext>
            </a:extLst>
          </p:cNvPr>
          <p:cNvSpPr>
            <a:spLocks noGrp="1"/>
          </p:cNvSpPr>
          <p:nvPr>
            <p:ph type="body" sz="quarter" idx="114"/>
          </p:nvPr>
        </p:nvSpPr>
        <p:spPr>
          <a:xfrm>
            <a:off x="1419439"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2" name="Text placeholder 6">
            <a:extLst>
              <a:ext uri="{FF2B5EF4-FFF2-40B4-BE49-F238E27FC236}">
                <a16:creationId xmlns:a16="http://schemas.microsoft.com/office/drawing/2014/main" id="{7BA108F3-0481-4A14-9D65-B9A309C38668}"/>
              </a:ext>
            </a:extLst>
          </p:cNvPr>
          <p:cNvSpPr>
            <a:spLocks noGrp="1"/>
          </p:cNvSpPr>
          <p:nvPr>
            <p:ph type="body" sz="quarter" idx="116" hasCustomPrompt="1"/>
          </p:nvPr>
        </p:nvSpPr>
        <p:spPr>
          <a:xfrm>
            <a:off x="857303"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4" name="Text placeholder 7">
            <a:extLst>
              <a:ext uri="{FF2B5EF4-FFF2-40B4-BE49-F238E27FC236}">
                <a16:creationId xmlns:a16="http://schemas.microsoft.com/office/drawing/2014/main" id="{66506539-BBA1-4A3E-B7AD-0307CA753479}"/>
              </a:ext>
            </a:extLst>
          </p:cNvPr>
          <p:cNvSpPr>
            <a:spLocks noGrp="1"/>
          </p:cNvSpPr>
          <p:nvPr>
            <p:ph type="body" sz="quarter" idx="118"/>
          </p:nvPr>
        </p:nvSpPr>
        <p:spPr>
          <a:xfrm>
            <a:off x="1418551"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3" name="Text placeholder 8">
            <a:extLst>
              <a:ext uri="{FF2B5EF4-FFF2-40B4-BE49-F238E27FC236}">
                <a16:creationId xmlns:a16="http://schemas.microsoft.com/office/drawing/2014/main" id="{41FE92FA-898C-4F5A-A71E-9D8B964E10FC}"/>
              </a:ext>
            </a:extLst>
          </p:cNvPr>
          <p:cNvSpPr>
            <a:spLocks noGrp="1"/>
          </p:cNvSpPr>
          <p:nvPr>
            <p:ph type="body" sz="quarter" idx="117"/>
          </p:nvPr>
        </p:nvSpPr>
        <p:spPr>
          <a:xfrm>
            <a:off x="1419439"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5" name="Text placeholder 9">
            <a:extLst>
              <a:ext uri="{FF2B5EF4-FFF2-40B4-BE49-F238E27FC236}">
                <a16:creationId xmlns:a16="http://schemas.microsoft.com/office/drawing/2014/main" id="{C5654311-D660-4B29-AF0A-1981CC54CEE9}"/>
              </a:ext>
            </a:extLst>
          </p:cNvPr>
          <p:cNvSpPr>
            <a:spLocks noGrp="1"/>
          </p:cNvSpPr>
          <p:nvPr>
            <p:ph type="body" sz="quarter" idx="119" hasCustomPrompt="1"/>
          </p:nvPr>
        </p:nvSpPr>
        <p:spPr>
          <a:xfrm>
            <a:off x="857303"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67" name="Text placeholder 10">
            <a:extLst>
              <a:ext uri="{FF2B5EF4-FFF2-40B4-BE49-F238E27FC236}">
                <a16:creationId xmlns:a16="http://schemas.microsoft.com/office/drawing/2014/main" id="{FC83D189-AC94-464E-8A58-96EDD69C0700}"/>
              </a:ext>
            </a:extLst>
          </p:cNvPr>
          <p:cNvSpPr>
            <a:spLocks noGrp="1"/>
          </p:cNvSpPr>
          <p:nvPr>
            <p:ph type="body" sz="quarter" idx="121"/>
          </p:nvPr>
        </p:nvSpPr>
        <p:spPr>
          <a:xfrm>
            <a:off x="1418551"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6" name="Text placeholder 11">
            <a:extLst>
              <a:ext uri="{FF2B5EF4-FFF2-40B4-BE49-F238E27FC236}">
                <a16:creationId xmlns:a16="http://schemas.microsoft.com/office/drawing/2014/main" id="{95CD4CDA-5C2C-4195-9A07-953DBAD0D18A}"/>
              </a:ext>
            </a:extLst>
          </p:cNvPr>
          <p:cNvSpPr>
            <a:spLocks noGrp="1"/>
          </p:cNvSpPr>
          <p:nvPr>
            <p:ph type="body" sz="quarter" idx="120"/>
          </p:nvPr>
        </p:nvSpPr>
        <p:spPr>
          <a:xfrm>
            <a:off x="1419439"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4" name="Text placeholder 12">
            <a:extLst>
              <a:ext uri="{FF2B5EF4-FFF2-40B4-BE49-F238E27FC236}">
                <a16:creationId xmlns:a16="http://schemas.microsoft.com/office/drawing/2014/main" id="{96E7A572-131B-4F3D-A86D-379293B4A63D}"/>
              </a:ext>
            </a:extLst>
          </p:cNvPr>
          <p:cNvSpPr>
            <a:spLocks noGrp="1"/>
          </p:cNvSpPr>
          <p:nvPr>
            <p:ph type="body" sz="quarter" idx="104" hasCustomPrompt="1"/>
          </p:nvPr>
        </p:nvSpPr>
        <p:spPr>
          <a:xfrm>
            <a:off x="857303"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46" name="Text placeholder 13">
            <a:extLst>
              <a:ext uri="{FF2B5EF4-FFF2-40B4-BE49-F238E27FC236}">
                <a16:creationId xmlns:a16="http://schemas.microsoft.com/office/drawing/2014/main" id="{35A3BF33-AC14-49D2-B8C3-8B4150CD6356}"/>
              </a:ext>
            </a:extLst>
          </p:cNvPr>
          <p:cNvSpPr>
            <a:spLocks noGrp="1"/>
          </p:cNvSpPr>
          <p:nvPr>
            <p:ph type="body" sz="quarter" idx="106"/>
          </p:nvPr>
        </p:nvSpPr>
        <p:spPr>
          <a:xfrm>
            <a:off x="1418551"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45" name="Text placeholder 14">
            <a:extLst>
              <a:ext uri="{FF2B5EF4-FFF2-40B4-BE49-F238E27FC236}">
                <a16:creationId xmlns:a16="http://schemas.microsoft.com/office/drawing/2014/main" id="{3E9BB610-24D0-4B64-9D87-DACAD06C691D}"/>
              </a:ext>
            </a:extLst>
          </p:cNvPr>
          <p:cNvSpPr>
            <a:spLocks noGrp="1"/>
          </p:cNvSpPr>
          <p:nvPr>
            <p:ph type="body" sz="quarter" idx="105"/>
          </p:nvPr>
        </p:nvSpPr>
        <p:spPr>
          <a:xfrm>
            <a:off x="1419439"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3" name="Text placeholder 15">
            <a:extLst>
              <a:ext uri="{FF2B5EF4-FFF2-40B4-BE49-F238E27FC236}">
                <a16:creationId xmlns:a16="http://schemas.microsoft.com/office/drawing/2014/main" id="{85BA105D-CC21-4D86-8EAC-3B1D35E166FF}"/>
              </a:ext>
            </a:extLst>
          </p:cNvPr>
          <p:cNvSpPr>
            <a:spLocks noGrp="1"/>
          </p:cNvSpPr>
          <p:nvPr>
            <p:ph type="body" sz="quarter" idx="107" hasCustomPrompt="1"/>
          </p:nvPr>
        </p:nvSpPr>
        <p:spPr>
          <a:xfrm>
            <a:off x="4970112" y="1470113"/>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5" name="Text placeholder 16">
            <a:extLst>
              <a:ext uri="{FF2B5EF4-FFF2-40B4-BE49-F238E27FC236}">
                <a16:creationId xmlns:a16="http://schemas.microsoft.com/office/drawing/2014/main" id="{A9EFB71E-BF7B-41F6-91A2-E3FC413ED2BA}"/>
              </a:ext>
            </a:extLst>
          </p:cNvPr>
          <p:cNvSpPr>
            <a:spLocks noGrp="1"/>
          </p:cNvSpPr>
          <p:nvPr>
            <p:ph type="body" sz="quarter" idx="109"/>
          </p:nvPr>
        </p:nvSpPr>
        <p:spPr>
          <a:xfrm>
            <a:off x="5531360" y="1468492"/>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4" name="Text placeholder 17">
            <a:extLst>
              <a:ext uri="{FF2B5EF4-FFF2-40B4-BE49-F238E27FC236}">
                <a16:creationId xmlns:a16="http://schemas.microsoft.com/office/drawing/2014/main" id="{A0349449-2CBF-4197-BE5C-32B70C8C1163}"/>
              </a:ext>
            </a:extLst>
          </p:cNvPr>
          <p:cNvSpPr>
            <a:spLocks noGrp="1"/>
          </p:cNvSpPr>
          <p:nvPr>
            <p:ph type="body" sz="quarter" idx="108"/>
          </p:nvPr>
        </p:nvSpPr>
        <p:spPr>
          <a:xfrm>
            <a:off x="5532248" y="1733550"/>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8" name="Text placeholder 18">
            <a:extLst>
              <a:ext uri="{FF2B5EF4-FFF2-40B4-BE49-F238E27FC236}">
                <a16:creationId xmlns:a16="http://schemas.microsoft.com/office/drawing/2014/main" id="{F8D9666C-06C2-4568-AFE1-5E33A958EFFF}"/>
              </a:ext>
            </a:extLst>
          </p:cNvPr>
          <p:cNvSpPr>
            <a:spLocks noGrp="1"/>
          </p:cNvSpPr>
          <p:nvPr>
            <p:ph type="body" sz="quarter" idx="122" hasCustomPrompt="1"/>
          </p:nvPr>
        </p:nvSpPr>
        <p:spPr>
          <a:xfrm>
            <a:off x="4970112" y="2064661"/>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0" name="Text placeholder 19">
            <a:extLst>
              <a:ext uri="{FF2B5EF4-FFF2-40B4-BE49-F238E27FC236}">
                <a16:creationId xmlns:a16="http://schemas.microsoft.com/office/drawing/2014/main" id="{4477220E-DB34-4D3C-B9FA-F6214050E4BC}"/>
              </a:ext>
            </a:extLst>
          </p:cNvPr>
          <p:cNvSpPr>
            <a:spLocks noGrp="1"/>
          </p:cNvSpPr>
          <p:nvPr>
            <p:ph type="body" sz="quarter" idx="124"/>
          </p:nvPr>
        </p:nvSpPr>
        <p:spPr>
          <a:xfrm>
            <a:off x="5531360" y="2063040"/>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69" name="Text placeholder 20">
            <a:extLst>
              <a:ext uri="{FF2B5EF4-FFF2-40B4-BE49-F238E27FC236}">
                <a16:creationId xmlns:a16="http://schemas.microsoft.com/office/drawing/2014/main" id="{C7758A07-7BC4-4B24-A823-43842146EE4D}"/>
              </a:ext>
            </a:extLst>
          </p:cNvPr>
          <p:cNvSpPr>
            <a:spLocks noGrp="1"/>
          </p:cNvSpPr>
          <p:nvPr>
            <p:ph type="body" sz="quarter" idx="123"/>
          </p:nvPr>
        </p:nvSpPr>
        <p:spPr>
          <a:xfrm>
            <a:off x="5532248" y="2328098"/>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1" name="Text placeholder 21">
            <a:extLst>
              <a:ext uri="{FF2B5EF4-FFF2-40B4-BE49-F238E27FC236}">
                <a16:creationId xmlns:a16="http://schemas.microsoft.com/office/drawing/2014/main" id="{93AE66DF-B0A6-45B7-A2F2-B59B5C8C03BC}"/>
              </a:ext>
            </a:extLst>
          </p:cNvPr>
          <p:cNvSpPr>
            <a:spLocks noGrp="1"/>
          </p:cNvSpPr>
          <p:nvPr>
            <p:ph type="body" sz="quarter" idx="125" hasCustomPrompt="1"/>
          </p:nvPr>
        </p:nvSpPr>
        <p:spPr>
          <a:xfrm>
            <a:off x="4970112" y="2659209"/>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3" name="Text placeholder 22">
            <a:extLst>
              <a:ext uri="{FF2B5EF4-FFF2-40B4-BE49-F238E27FC236}">
                <a16:creationId xmlns:a16="http://schemas.microsoft.com/office/drawing/2014/main" id="{B514F45E-F347-4E46-A745-25253540B0A3}"/>
              </a:ext>
            </a:extLst>
          </p:cNvPr>
          <p:cNvSpPr>
            <a:spLocks noGrp="1"/>
          </p:cNvSpPr>
          <p:nvPr>
            <p:ph type="body" sz="quarter" idx="127"/>
          </p:nvPr>
        </p:nvSpPr>
        <p:spPr>
          <a:xfrm>
            <a:off x="5531360" y="2657588"/>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2" name="Text placeholder 23">
            <a:extLst>
              <a:ext uri="{FF2B5EF4-FFF2-40B4-BE49-F238E27FC236}">
                <a16:creationId xmlns:a16="http://schemas.microsoft.com/office/drawing/2014/main" id="{208B6011-925D-4D02-9029-EBCE19B6B50C}"/>
              </a:ext>
            </a:extLst>
          </p:cNvPr>
          <p:cNvSpPr>
            <a:spLocks noGrp="1"/>
          </p:cNvSpPr>
          <p:nvPr>
            <p:ph type="body" sz="quarter" idx="126"/>
          </p:nvPr>
        </p:nvSpPr>
        <p:spPr>
          <a:xfrm>
            <a:off x="5532248" y="2922646"/>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4" name="Text placeholder 24">
            <a:extLst>
              <a:ext uri="{FF2B5EF4-FFF2-40B4-BE49-F238E27FC236}">
                <a16:creationId xmlns:a16="http://schemas.microsoft.com/office/drawing/2014/main" id="{05BA45E7-DB40-4745-812E-41659735FD2D}"/>
              </a:ext>
            </a:extLst>
          </p:cNvPr>
          <p:cNvSpPr>
            <a:spLocks noGrp="1"/>
          </p:cNvSpPr>
          <p:nvPr>
            <p:ph type="body" sz="quarter" idx="128" hasCustomPrompt="1"/>
          </p:nvPr>
        </p:nvSpPr>
        <p:spPr>
          <a:xfrm>
            <a:off x="4970112" y="3253757"/>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76" name="Text placeholder 25">
            <a:extLst>
              <a:ext uri="{FF2B5EF4-FFF2-40B4-BE49-F238E27FC236}">
                <a16:creationId xmlns:a16="http://schemas.microsoft.com/office/drawing/2014/main" id="{0A954F23-B687-4929-BDF6-382811870CB6}"/>
              </a:ext>
            </a:extLst>
          </p:cNvPr>
          <p:cNvSpPr>
            <a:spLocks noGrp="1"/>
          </p:cNvSpPr>
          <p:nvPr>
            <p:ph type="body" sz="quarter" idx="130"/>
          </p:nvPr>
        </p:nvSpPr>
        <p:spPr>
          <a:xfrm>
            <a:off x="5531360" y="3252136"/>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75" name="Text placeholder 26">
            <a:extLst>
              <a:ext uri="{FF2B5EF4-FFF2-40B4-BE49-F238E27FC236}">
                <a16:creationId xmlns:a16="http://schemas.microsoft.com/office/drawing/2014/main" id="{CD18703E-351D-46EB-B93D-13073424AF76}"/>
              </a:ext>
            </a:extLst>
          </p:cNvPr>
          <p:cNvSpPr>
            <a:spLocks noGrp="1"/>
          </p:cNvSpPr>
          <p:nvPr>
            <p:ph type="body" sz="quarter" idx="129"/>
          </p:nvPr>
        </p:nvSpPr>
        <p:spPr>
          <a:xfrm>
            <a:off x="5532248" y="3517194"/>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6" name="Text placeholder 27">
            <a:extLst>
              <a:ext uri="{FF2B5EF4-FFF2-40B4-BE49-F238E27FC236}">
                <a16:creationId xmlns:a16="http://schemas.microsoft.com/office/drawing/2014/main" id="{B44E60B6-D8D8-4311-9307-2FD74D1A6FEA}"/>
              </a:ext>
            </a:extLst>
          </p:cNvPr>
          <p:cNvSpPr>
            <a:spLocks noGrp="1"/>
          </p:cNvSpPr>
          <p:nvPr>
            <p:ph type="body" sz="quarter" idx="110" hasCustomPrompt="1"/>
          </p:nvPr>
        </p:nvSpPr>
        <p:spPr>
          <a:xfrm>
            <a:off x="4970112" y="3848304"/>
            <a:ext cx="388464" cy="422480"/>
          </a:xfrm>
        </p:spPr>
        <p:txBody>
          <a:bodyPr/>
          <a:lstStyle>
            <a:lvl1pPr>
              <a:lnSpc>
                <a:spcPct val="90000"/>
              </a:lnSpc>
              <a:spcBef>
                <a:spcPts val="600"/>
              </a:spcBef>
              <a:defRPr lang="en-US" sz="2000" b="0" i="0" kern="120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20000">
              <a:lnSpc>
                <a:spcPct val="90000"/>
              </a:lnSpc>
              <a:spcBef>
                <a:spcPts val="300"/>
              </a:spcBef>
              <a:defRPr lang="fr-FR" sz="700" b="0" i="0" kern="1200" cap="all"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700" b="0" i="0">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marL="720000">
              <a:lnSpc>
                <a:spcPct val="90000"/>
              </a:lnSpc>
              <a:spcBef>
                <a:spcPts val="300"/>
              </a:spcBef>
              <a:defRPr lang="fr-FR" sz="7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00</a:t>
            </a:r>
          </a:p>
        </p:txBody>
      </p:sp>
      <p:sp>
        <p:nvSpPr>
          <p:cNvPr id="58" name="Text placeholder 28">
            <a:extLst>
              <a:ext uri="{FF2B5EF4-FFF2-40B4-BE49-F238E27FC236}">
                <a16:creationId xmlns:a16="http://schemas.microsoft.com/office/drawing/2014/main" id="{C6DD0FBB-4A20-4D5B-A099-3630E5406628}"/>
              </a:ext>
            </a:extLst>
          </p:cNvPr>
          <p:cNvSpPr>
            <a:spLocks noGrp="1"/>
          </p:cNvSpPr>
          <p:nvPr>
            <p:ph type="body" sz="quarter" idx="112"/>
          </p:nvPr>
        </p:nvSpPr>
        <p:spPr>
          <a:xfrm>
            <a:off x="5531360" y="3846683"/>
            <a:ext cx="2987221" cy="242482"/>
          </a:xfrm>
        </p:spPr>
        <p:txBody>
          <a:bodyPr/>
          <a:lstStyle>
            <a:lvl1pPr>
              <a:lnSpc>
                <a:spcPct val="90000"/>
              </a:lnSpc>
              <a:spcBef>
                <a:spcPts val="600"/>
              </a:spcBef>
              <a:defRPr sz="20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2000" b="0" i="0" kern="1200" cap="none"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1600" b="0" i="0" cap="none">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1600" b="0" i="0" kern="1200" cap="none"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7" name="Text placeholder 29">
            <a:extLst>
              <a:ext uri="{FF2B5EF4-FFF2-40B4-BE49-F238E27FC236}">
                <a16:creationId xmlns:a16="http://schemas.microsoft.com/office/drawing/2014/main" id="{4D96F28E-D77B-4A1C-A4F6-C97FB13AEB6B}"/>
              </a:ext>
            </a:extLst>
          </p:cNvPr>
          <p:cNvSpPr>
            <a:spLocks noGrp="1"/>
          </p:cNvSpPr>
          <p:nvPr>
            <p:ph type="body" sz="quarter" idx="111"/>
          </p:nvPr>
        </p:nvSpPr>
        <p:spPr>
          <a:xfrm>
            <a:off x="5532248" y="4111741"/>
            <a:ext cx="2987221" cy="154434"/>
          </a:xfrm>
        </p:spPr>
        <p:txBody>
          <a:bodyPr/>
          <a:lstStyle>
            <a:lvl1pPr>
              <a:lnSpc>
                <a:spcPct val="90000"/>
              </a:lnSpc>
              <a:spcBef>
                <a:spcPts val="600"/>
              </a:spcBef>
              <a:defRPr sz="14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l">
              <a:lnSpc>
                <a:spcPct val="90000"/>
              </a:lnSpc>
              <a:spcBef>
                <a:spcPts val="300"/>
              </a:spcBef>
              <a:buFont typeface="Arial" panose="020B0604020202020204" pitchFamily="34" charset="0"/>
              <a:buNone/>
              <a:defRPr lang="fr-FR" sz="1400" b="0" i="0" kern="1200" cap="all" baseline="0" dirty="0" err="1" smtClean="0">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nSpc>
                <a:spcPct val="90000"/>
              </a:lnSpc>
              <a:spcBef>
                <a:spcPts val="600"/>
              </a:spcBef>
              <a:defRPr sz="800" b="0" i="0" cap="all">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nSpc>
                <a:spcPct val="90000"/>
              </a:lnSpc>
              <a:spcBef>
                <a:spcPts val="300"/>
              </a:spcBef>
              <a:defRPr lang="fr-FR" sz="800" b="0" i="0" kern="1200" cap="all" baseline="0" dirty="0">
                <a:solidFill>
                  <a:schemeClr val="accent2"/>
                </a:solidFill>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a:t>Click to edit Master text styles</a:t>
            </a:r>
          </a:p>
        </p:txBody>
      </p:sp>
      <p:sp>
        <p:nvSpPr>
          <p:cNvPr id="5" name="Footer Placeholder 1">
            <a:extLst>
              <a:ext uri="{FF2B5EF4-FFF2-40B4-BE49-F238E27FC236}">
                <a16:creationId xmlns:a16="http://schemas.microsoft.com/office/drawing/2014/main" id="{25267494-10A0-8CBD-2FAA-34E62FCEAD85}"/>
              </a:ext>
            </a:extLst>
          </p:cNvPr>
          <p:cNvSpPr>
            <a:spLocks noGrp="1"/>
          </p:cNvSpPr>
          <p:nvPr>
            <p:ph type="ftr" sz="quarter" idx="132"/>
          </p:nvPr>
        </p:nvSpPr>
        <p:spPr/>
        <p:txBody>
          <a:bodyPr/>
          <a:lstStyle/>
          <a:p>
            <a:endParaRPr lang="en-US"/>
          </a:p>
        </p:txBody>
      </p:sp>
      <p:sp>
        <p:nvSpPr>
          <p:cNvPr id="3" name="Date Placeholder 1">
            <a:extLst>
              <a:ext uri="{FF2B5EF4-FFF2-40B4-BE49-F238E27FC236}">
                <a16:creationId xmlns:a16="http://schemas.microsoft.com/office/drawing/2014/main" id="{889EF3C5-B274-8FB7-CFAD-107C73CFAD24}"/>
              </a:ext>
            </a:extLst>
          </p:cNvPr>
          <p:cNvSpPr>
            <a:spLocks noGrp="1"/>
          </p:cNvSpPr>
          <p:nvPr>
            <p:ph type="dt" sz="half" idx="131"/>
          </p:nvPr>
        </p:nvSpPr>
        <p:spPr/>
        <p:txBody>
          <a:bodyPr/>
          <a:lstStyle/>
          <a:p>
            <a:fld id="{FA12BEA7-3872-0C4B-BC02-C1069928B003}" type="datetime1">
              <a:rPr lang="en-US" smtClean="0"/>
              <a:t>6/26/24</a:t>
            </a:fld>
            <a:endParaRPr lang="en-US"/>
          </a:p>
        </p:txBody>
      </p:sp>
      <p:sp>
        <p:nvSpPr>
          <p:cNvPr id="6" name="Slide Number Placeholder 1">
            <a:extLst>
              <a:ext uri="{FF2B5EF4-FFF2-40B4-BE49-F238E27FC236}">
                <a16:creationId xmlns:a16="http://schemas.microsoft.com/office/drawing/2014/main" id="{639BFAEB-C078-B08E-3306-219710AFEB6A}"/>
              </a:ext>
            </a:extLst>
          </p:cNvPr>
          <p:cNvSpPr>
            <a:spLocks noGrp="1"/>
          </p:cNvSpPr>
          <p:nvPr>
            <p:ph type="sldNum" sz="quarter" idx="133"/>
          </p:nvPr>
        </p:nvSpPr>
        <p:spPr/>
        <p:txBody>
          <a:bodyPr/>
          <a:lstStyle/>
          <a:p>
            <a:fld id="{6B54B0F7-55DD-40D6-B7F4-70B586885C0B}" type="slidenum">
              <a:rPr lang="en-US" smtClean="0"/>
              <a:pPr/>
              <a:t>‹#›</a:t>
            </a:fld>
            <a:endParaRPr lang="en-US"/>
          </a:p>
        </p:txBody>
      </p:sp>
    </p:spTree>
    <p:extLst>
      <p:ext uri="{BB962C8B-B14F-4D97-AF65-F5344CB8AC3E}">
        <p14:creationId xmlns:p14="http://schemas.microsoft.com/office/powerpoint/2010/main" val="39395001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A376-2C3C-2BB7-C9E4-172C934CA00B}"/>
              </a:ext>
            </a:extLst>
          </p:cNvPr>
          <p:cNvSpPr>
            <a:spLocks noGrp="1"/>
          </p:cNvSpPr>
          <p:nvPr>
            <p:ph type="title" hasCustomPrompt="1"/>
          </p:nvPr>
        </p:nvSpPr>
        <p:spPr>
          <a:xfrm>
            <a:off x="2009317" y="2278105"/>
            <a:ext cx="4888011" cy="320041"/>
          </a:xfrm>
          <a:effectLst/>
        </p:spPr>
        <p:txBody>
          <a:bodyPr vert="horz" lIns="0" tIns="0" rIns="0" bIns="0" rtlCol="0">
            <a:noAutofit/>
          </a:bodyPr>
          <a:lstStyle>
            <a:lvl1pPr>
              <a:defRPr lang="en-GB" b="1">
                <a:solidFill>
                  <a:schemeClr val="tx1"/>
                </a:solidFill>
                <a:effectLst/>
              </a:defRPr>
            </a:lvl1pPr>
          </a:lstStyle>
          <a:p>
            <a:pPr lvl="0"/>
            <a:r>
              <a:rPr lang="fr-FR" noProof="0" dirty="0"/>
              <a:t>Cliquez pour modifier les styles du texte du masque</a:t>
            </a:r>
          </a:p>
        </p:txBody>
      </p:sp>
      <p:sp>
        <p:nvSpPr>
          <p:cNvPr id="7" name="Text placeholder 0">
            <a:extLst>
              <a:ext uri="{FF2B5EF4-FFF2-40B4-BE49-F238E27FC236}">
                <a16:creationId xmlns:a16="http://schemas.microsoft.com/office/drawing/2014/main" id="{1CE40FF4-616D-467E-AEDB-B9934FB2C80A}"/>
              </a:ext>
            </a:extLst>
          </p:cNvPr>
          <p:cNvSpPr>
            <a:spLocks noGrp="1"/>
          </p:cNvSpPr>
          <p:nvPr>
            <p:ph type="body" sz="quarter" idx="22" hasCustomPrompt="1"/>
          </p:nvPr>
        </p:nvSpPr>
        <p:spPr>
          <a:xfrm>
            <a:off x="868680" y="2265747"/>
            <a:ext cx="838579" cy="332399"/>
          </a:xfrm>
        </p:spPr>
        <p:txBody>
          <a:bodyPr vert="horz" lIns="0" tIns="0" rIns="0" bIns="0" rtlCol="0" anchor="b">
            <a:noAutofit/>
          </a:bodyPr>
          <a:lstStyle>
            <a:lvl1pPr>
              <a:defRPr lang="en-US" sz="2400" b="1" noProof="0" dirty="0">
                <a:solidFill>
                  <a:schemeClr val="tx1"/>
                </a:solidFill>
              </a:defRPr>
            </a:lvl1pPr>
          </a:lstStyle>
          <a:p>
            <a:pPr lvl="0" algn="r">
              <a:lnSpc>
                <a:spcPct val="90000"/>
              </a:lnSpc>
            </a:pPr>
            <a:r>
              <a:rPr lang="en-US" noProof="0" dirty="0"/>
              <a:t>00</a:t>
            </a:r>
          </a:p>
        </p:txBody>
      </p:sp>
      <p:sp>
        <p:nvSpPr>
          <p:cNvPr id="10" name="Text placeholder 2">
            <a:extLst>
              <a:ext uri="{FF2B5EF4-FFF2-40B4-BE49-F238E27FC236}">
                <a16:creationId xmlns:a16="http://schemas.microsoft.com/office/drawing/2014/main" id="{A97CE5D1-697D-4C34-8623-6B2871AE2E2D}"/>
              </a:ext>
            </a:extLst>
          </p:cNvPr>
          <p:cNvSpPr>
            <a:spLocks noGrp="1"/>
          </p:cNvSpPr>
          <p:nvPr>
            <p:ph type="body" sz="quarter" idx="25"/>
          </p:nvPr>
        </p:nvSpPr>
        <p:spPr>
          <a:xfrm>
            <a:off x="2009318" y="2665618"/>
            <a:ext cx="4888011" cy="236561"/>
          </a:xfrm>
        </p:spPr>
        <p:txBody>
          <a:bodyPr/>
          <a:lstStyle>
            <a:lvl1pPr>
              <a:lnSpc>
                <a:spcPct val="90000"/>
              </a:lnSpc>
              <a:defRPr lang="fr-FR" sz="1400" b="0" i="0" kern="1200" cap="all" baseline="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indent="0">
              <a:lnSpc>
                <a:spcPct val="90000"/>
              </a:lnSpc>
              <a:spcBef>
                <a:spcPts val="600"/>
              </a:spcBef>
              <a:buFont typeface="Arial" panose="020B0604020202020204" pitchFamily="34" charset="0"/>
              <a:buNone/>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9" name="Text placeholder 3">
            <a:extLst>
              <a:ext uri="{FF2B5EF4-FFF2-40B4-BE49-F238E27FC236}">
                <a16:creationId xmlns:a16="http://schemas.microsoft.com/office/drawing/2014/main" id="{A4BDC3FC-500C-4A36-AFD2-52224706F782}"/>
              </a:ext>
            </a:extLst>
          </p:cNvPr>
          <p:cNvSpPr>
            <a:spLocks noGrp="1"/>
          </p:cNvSpPr>
          <p:nvPr>
            <p:ph type="body" sz="quarter" idx="24"/>
          </p:nvPr>
        </p:nvSpPr>
        <p:spPr>
          <a:xfrm>
            <a:off x="2009318" y="2985658"/>
            <a:ext cx="4888011" cy="236561"/>
          </a:xfrm>
        </p:spPr>
        <p:txBody>
          <a:bodyPr/>
          <a:lstStyle>
            <a:lvl1pPr>
              <a:lnSpc>
                <a:spcPct val="90000"/>
              </a:lnSpc>
              <a:defRPr lang="fr-FR" sz="1400" b="0" i="1" kern="1200" dirty="0" err="1">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0">
              <a:lnSpc>
                <a:spcPct val="90000"/>
              </a:lnSpc>
              <a:spcBef>
                <a:spcPts val="600"/>
              </a:spcBef>
              <a:defRPr lang="fr-FR" sz="1400" b="0" i="0" kern="1200" cap="all" baseline="0" dirty="0" err="1" smtClean="0">
                <a:solidFill>
                  <a:schemeClr val="bg2"/>
                </a:solidFill>
                <a:latin typeface="Verdana" panose="020B0604030504040204" pitchFamily="34" charset="0"/>
                <a:ea typeface="Verdana" panose="020B0604030504040204" pitchFamily="34" charset="0"/>
                <a:cs typeface="Verdana" panose="020B0604030504040204" pitchFamily="34" charset="0"/>
              </a:defRPr>
            </a:lvl2pPr>
            <a:lvl3pPr>
              <a:lnSpc>
                <a:spcPct val="100000"/>
              </a:lnSpc>
              <a:spcBef>
                <a:spcPts val="800"/>
              </a:spcBef>
              <a:defRPr sz="1400" i="1">
                <a:solidFill>
                  <a:schemeClr val="bg2"/>
                </a:solidFill>
              </a:defRPr>
            </a:lvl3pPr>
            <a:lvl4pPr>
              <a:lnSpc>
                <a:spcPct val="90000"/>
              </a:lnSpc>
              <a:spcBef>
                <a:spcPts val="300"/>
              </a:spcBef>
              <a:defRPr lang="fr-FR" sz="750" kern="1200" cap="all" baseline="0" dirty="0">
                <a:solidFill>
                  <a:schemeClr val="accent2"/>
                </a:solidFill>
                <a:latin typeface="+mn-lt"/>
                <a:ea typeface="+mn-ea"/>
                <a:cs typeface="+mn-cs"/>
              </a:defRPr>
            </a:lvl4pPr>
          </a:lstStyle>
          <a:p>
            <a:pPr lvl="0"/>
            <a:r>
              <a:rPr lang="en-US" noProof="0"/>
              <a:t>Click to edit Master text styles</a:t>
            </a:r>
          </a:p>
        </p:txBody>
      </p:sp>
      <p:sp>
        <p:nvSpPr>
          <p:cNvPr id="15" name="Slide Number Placeholder 1">
            <a:extLst>
              <a:ext uri="{FF2B5EF4-FFF2-40B4-BE49-F238E27FC236}">
                <a16:creationId xmlns:a16="http://schemas.microsoft.com/office/drawing/2014/main" id="{CF7E6B04-1AC9-8CA8-68AB-911102F3EB06}"/>
              </a:ext>
              <a:ext uri="{C183D7F6-B498-43B3-948B-1728B52AA6E4}">
                <adec:decorative xmlns:adec="http://schemas.microsoft.com/office/drawing/2017/decorative" val="1"/>
              </a:ext>
            </a:extLst>
          </p:cNvPr>
          <p:cNvSpPr>
            <a:spLocks noGrp="1"/>
          </p:cNvSpPr>
          <p:nvPr>
            <p:ph type="sldNum" sz="quarter" idx="28"/>
          </p:nvPr>
        </p:nvSpPr>
        <p:spPr>
          <a:xfrm>
            <a:off x="8336226" y="5385122"/>
            <a:ext cx="476250" cy="205743"/>
          </a:xfrm>
        </p:spPr>
        <p:txBody>
          <a:bodyPr/>
          <a:lstStyle/>
          <a:p>
            <a:fld id="{6B54B0F7-55DD-40D6-B7F4-70B586885C0B}" type="slidenum">
              <a:rPr lang="en-US" smtClean="0"/>
              <a:pPr/>
              <a:t>‹#›</a:t>
            </a:fld>
            <a:endParaRPr lang="en-US"/>
          </a:p>
        </p:txBody>
      </p:sp>
      <p:sp>
        <p:nvSpPr>
          <p:cNvPr id="13" name="Date Placeholder 1">
            <a:extLst>
              <a:ext uri="{FF2B5EF4-FFF2-40B4-BE49-F238E27FC236}">
                <a16:creationId xmlns:a16="http://schemas.microsoft.com/office/drawing/2014/main" id="{CFC81C5C-8777-7961-5EC7-D7465DE5683C}"/>
              </a:ext>
              <a:ext uri="{C183D7F6-B498-43B3-948B-1728B52AA6E4}">
                <adec:decorative xmlns:adec="http://schemas.microsoft.com/office/drawing/2017/decorative" val="1"/>
              </a:ext>
            </a:extLst>
          </p:cNvPr>
          <p:cNvSpPr>
            <a:spLocks noGrp="1"/>
          </p:cNvSpPr>
          <p:nvPr>
            <p:ph type="dt" sz="half" idx="26"/>
          </p:nvPr>
        </p:nvSpPr>
        <p:spPr>
          <a:xfrm>
            <a:off x="6548724" y="5424235"/>
            <a:ext cx="1626918" cy="166629"/>
          </a:xfrm>
        </p:spPr>
        <p:txBody>
          <a:bodyPr/>
          <a:lstStyle/>
          <a:p>
            <a:fld id="{AC31AB10-78F0-844B-921E-F88B663A90BB}" type="datetime1">
              <a:rPr lang="en-US" smtClean="0"/>
              <a:t>6/26/24</a:t>
            </a:fld>
            <a:endParaRPr lang="en-US"/>
          </a:p>
        </p:txBody>
      </p:sp>
      <p:sp>
        <p:nvSpPr>
          <p:cNvPr id="14" name="Footer Placeholder 1">
            <a:extLst>
              <a:ext uri="{FF2B5EF4-FFF2-40B4-BE49-F238E27FC236}">
                <a16:creationId xmlns:a16="http://schemas.microsoft.com/office/drawing/2014/main" id="{896DFF05-40CE-212A-1211-CF42C72EC3A2}"/>
              </a:ext>
              <a:ext uri="{C183D7F6-B498-43B3-948B-1728B52AA6E4}">
                <adec:decorative xmlns:adec="http://schemas.microsoft.com/office/drawing/2017/decorative" val="1"/>
              </a:ext>
            </a:extLst>
          </p:cNvPr>
          <p:cNvSpPr>
            <a:spLocks noGrp="1"/>
          </p:cNvSpPr>
          <p:nvPr>
            <p:ph type="ftr" sz="quarter" idx="27"/>
          </p:nvPr>
        </p:nvSpPr>
        <p:spPr>
          <a:xfrm>
            <a:off x="1671799" y="5427541"/>
            <a:ext cx="4480560" cy="166630"/>
          </a:xfrm>
        </p:spPr>
        <p:txBody>
          <a:bodyPr/>
          <a:lstStyle/>
          <a:p>
            <a:endParaRPr lang="en-US"/>
          </a:p>
        </p:txBody>
      </p:sp>
      <p:pic>
        <p:nvPicPr>
          <p:cNvPr id="5" name="Graphique 4">
            <a:extLst>
              <a:ext uri="{FF2B5EF4-FFF2-40B4-BE49-F238E27FC236}">
                <a16:creationId xmlns:a16="http://schemas.microsoft.com/office/drawing/2014/main" id="{D97075C2-D640-40B7-B715-DE36BBB3FC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24222" y="3119437"/>
            <a:ext cx="953453" cy="942975"/>
          </a:xfrm>
          <a:prstGeom prst="rect">
            <a:avLst/>
          </a:prstGeom>
        </p:spPr>
      </p:pic>
    </p:spTree>
    <p:extLst>
      <p:ext uri="{BB962C8B-B14F-4D97-AF65-F5344CB8AC3E}">
        <p14:creationId xmlns:p14="http://schemas.microsoft.com/office/powerpoint/2010/main" val="249117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200" y="289130"/>
            <a:ext cx="8485200" cy="720000"/>
          </a:xfrm>
          <a:prstGeom prst="rect">
            <a:avLst/>
          </a:prstGeom>
        </p:spPr>
        <p:txBody>
          <a:bodyPr vert="horz" lIns="0" tIns="0" rIns="0" bIns="0" rtlCol="0" anchor="t">
            <a:noAutofit/>
          </a:bodyPr>
          <a:lstStyle/>
          <a:p>
            <a:endParaRPr lang="en-US" noProof="0" dirty="0"/>
          </a:p>
        </p:txBody>
      </p:sp>
      <p:sp>
        <p:nvSpPr>
          <p:cNvPr id="3" name="Text Placeholder 1"/>
          <p:cNvSpPr>
            <a:spLocks noGrp="1"/>
          </p:cNvSpPr>
          <p:nvPr>
            <p:ph type="body" idx="1"/>
          </p:nvPr>
        </p:nvSpPr>
        <p:spPr>
          <a:xfrm>
            <a:off x="331191" y="1347442"/>
            <a:ext cx="8478000" cy="3205247"/>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1"/>
          <p:cNvSpPr>
            <a:spLocks noGrp="1"/>
          </p:cNvSpPr>
          <p:nvPr>
            <p:ph type="ftr" sz="quarter" idx="3"/>
          </p:nvPr>
        </p:nvSpPr>
        <p:spPr>
          <a:xfrm>
            <a:off x="1671799" y="4830641"/>
            <a:ext cx="4480560" cy="166630"/>
          </a:xfrm>
          <a:prstGeom prst="rect">
            <a:avLst/>
          </a:prstGeom>
        </p:spPr>
        <p:txBody>
          <a:bodyPr vert="horz" wrap="square" lIns="0" tIns="0" rIns="0" bIns="0" rtlCol="0" anchor="b"/>
          <a:lstStyle>
            <a:lvl1pPr algn="ctr">
              <a:defRPr sz="900" b="0" i="0" cap="none" baseline="0">
                <a:solidFill>
                  <a:schemeClr val="tx1"/>
                </a:solidFill>
                <a:latin typeface="+mn-lt"/>
                <a:ea typeface="Verdana" panose="020B0604030504040204" pitchFamily="34" charset="0"/>
                <a:cs typeface="Verdana" panose="020B0604030504040204" pitchFamily="34" charset="0"/>
              </a:defRPr>
            </a:lvl1pPr>
          </a:lstStyle>
          <a:p>
            <a:endParaRPr lang="en-US" dirty="0"/>
          </a:p>
        </p:txBody>
      </p:sp>
      <p:sp>
        <p:nvSpPr>
          <p:cNvPr id="29" name="Date Placeholder 1">
            <a:extLst>
              <a:ext uri="{FF2B5EF4-FFF2-40B4-BE49-F238E27FC236}">
                <a16:creationId xmlns:a16="http://schemas.microsoft.com/office/drawing/2014/main" id="{B6D8E440-8C31-4584-85CD-3DE2B7815CCC}"/>
              </a:ext>
            </a:extLst>
          </p:cNvPr>
          <p:cNvSpPr>
            <a:spLocks noGrp="1"/>
          </p:cNvSpPr>
          <p:nvPr userDrawn="1">
            <p:ph type="dt" sz="half" idx="2"/>
          </p:nvPr>
        </p:nvSpPr>
        <p:spPr>
          <a:xfrm>
            <a:off x="6548724" y="4822572"/>
            <a:ext cx="1626918" cy="166629"/>
          </a:xfrm>
          <a:prstGeom prst="rect">
            <a:avLst/>
          </a:prstGeom>
        </p:spPr>
        <p:txBody>
          <a:bodyPr vert="horz" wrap="square" lIns="0" tIns="0" rIns="0" bIns="0" rtlCol="0" anchor="b"/>
          <a:lstStyle>
            <a:lvl1pPr algn="r">
              <a:defRPr sz="900" b="0" i="0" spc="20" baseline="0">
                <a:solidFill>
                  <a:schemeClr val="tx1"/>
                </a:solidFill>
                <a:latin typeface="+mn-lt"/>
                <a:ea typeface="Verdana" panose="020B0604030504040204" pitchFamily="34" charset="0"/>
                <a:cs typeface="Verdana" panose="020B0604030504040204" pitchFamily="34" charset="0"/>
              </a:defRPr>
            </a:lvl1pPr>
          </a:lstStyle>
          <a:p>
            <a:fld id="{9DE14C8B-CCDB-D840-AAA7-BC691193171F}" type="datetime1">
              <a:rPr lang="en-US" smtClean="0"/>
              <a:t>6/26/24</a:t>
            </a:fld>
            <a:endParaRPr lang="en-US"/>
          </a:p>
        </p:txBody>
      </p:sp>
      <p:sp>
        <p:nvSpPr>
          <p:cNvPr id="6" name="Slide Number Placeholder 1"/>
          <p:cNvSpPr>
            <a:spLocks noGrp="1"/>
          </p:cNvSpPr>
          <p:nvPr userDrawn="1">
            <p:ph type="sldNum" sz="quarter" idx="4"/>
          </p:nvPr>
        </p:nvSpPr>
        <p:spPr>
          <a:xfrm>
            <a:off x="8336226" y="4792985"/>
            <a:ext cx="476250" cy="205743"/>
          </a:xfrm>
          <a:prstGeom prst="rect">
            <a:avLst/>
          </a:prstGeom>
        </p:spPr>
        <p:txBody>
          <a:bodyPr vert="horz" lIns="0" tIns="0" rIns="0" bIns="0" rtlCol="0" anchor="b"/>
          <a:lstStyle>
            <a:lvl1pPr algn="r">
              <a:defRPr sz="12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6B54B0F7-55DD-40D6-B7F4-70B586885C0B}" type="slidenum">
              <a:rPr lang="en-US" smtClean="0"/>
              <a:pPr/>
              <a:t>‹#›</a:t>
            </a:fld>
            <a:endParaRPr lang="en-US" dirty="0"/>
          </a:p>
        </p:txBody>
      </p:sp>
      <p:pic>
        <p:nvPicPr>
          <p:cNvPr id="9" name="Logo" descr="Shape&#10;&#10;Description automatically generated with low confidence">
            <a:extLst>
              <a:ext uri="{FF2B5EF4-FFF2-40B4-BE49-F238E27FC236}">
                <a16:creationId xmlns:a16="http://schemas.microsoft.com/office/drawing/2014/main" id="{B741AF39-DE07-03F0-9A21-69C0A7B48EEC}"/>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74822" y="4596340"/>
            <a:ext cx="1157201" cy="533712"/>
          </a:xfrm>
          <a:prstGeom prst="rect">
            <a:avLst/>
          </a:prstGeom>
          <a:ln>
            <a:noFill/>
          </a:ln>
        </p:spPr>
      </p:pic>
    </p:spTree>
    <p:extLst>
      <p:ext uri="{BB962C8B-B14F-4D97-AF65-F5344CB8AC3E}">
        <p14:creationId xmlns:p14="http://schemas.microsoft.com/office/powerpoint/2010/main" val="2332367059"/>
      </p:ext>
    </p:extLst>
  </p:cSld>
  <p:clrMap bg1="lt1" tx1="dk1" bg2="lt2" tx2="dk2" accent1="accent1" accent2="accent2" accent3="accent3" accent4="accent4" accent5="accent5" accent6="accent6" hlink="hlink" folHlink="folHlink"/>
  <p:sldLayoutIdLst>
    <p:sldLayoutId id="2147483685" r:id="rId1"/>
    <p:sldLayoutId id="2147483729" r:id="rId2"/>
    <p:sldLayoutId id="2147483665" r:id="rId3"/>
    <p:sldLayoutId id="2147483688" r:id="rId4"/>
    <p:sldLayoutId id="2147483696" r:id="rId5"/>
    <p:sldLayoutId id="2147483698" r:id="rId6"/>
    <p:sldLayoutId id="2147483667" r:id="rId7"/>
    <p:sldLayoutId id="2147483733" r:id="rId8"/>
    <p:sldLayoutId id="2147483704" r:id="rId9"/>
    <p:sldLayoutId id="2147483673" r:id="rId10"/>
    <p:sldLayoutId id="2147483710" r:id="rId11"/>
    <p:sldLayoutId id="2147483747" r:id="rId12"/>
    <p:sldLayoutId id="2147483713" r:id="rId13"/>
    <p:sldLayoutId id="2147483739" r:id="rId14"/>
    <p:sldLayoutId id="2147483741" r:id="rId15"/>
    <p:sldLayoutId id="2147483742" r:id="rId16"/>
    <p:sldLayoutId id="2147483748" r:id="rId17"/>
    <p:sldLayoutId id="2147483743" r:id="rId18"/>
    <p:sldLayoutId id="2147483744" r:id="rId19"/>
    <p:sldLayoutId id="2147483745" r:id="rId20"/>
    <p:sldLayoutId id="2147483746" r:id="rId21"/>
    <p:sldLayoutId id="2147483749" r:id="rId22"/>
    <p:sldLayoutId id="2147483671" r:id="rId23"/>
    <p:sldLayoutId id="2147483683" r:id="rId24"/>
    <p:sldLayoutId id="2147483750" r:id="rId25"/>
    <p:sldLayoutId id="2147483751" r:id="rId26"/>
  </p:sldLayoutIdLst>
  <p:hf hdr="0"/>
  <p:txStyles>
    <p:title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038/s41698-023-00494-6"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anofi.papirfly.com/readimage.aspx/asset.pptx?down=1&amp;pubid=EHVAbORvI6Hp9g9T9PFu8A" TargetMode="Externa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BB38FB2-2A3F-D288-1296-654470E59C9A}"/>
              </a:ext>
            </a:extLst>
          </p:cNvPr>
          <p:cNvSpPr>
            <a:spLocks noGrp="1" noRot="1" noMove="1" noResize="1" noEditPoints="1" noAdjustHandles="1" noChangeArrowheads="1" noChangeShapeType="1"/>
          </p:cNvSpPr>
          <p:nvPr>
            <p:ph type="title" idx="4294967295"/>
          </p:nvPr>
        </p:nvSpPr>
        <p:spPr>
          <a:xfrm>
            <a:off x="0" y="-771525"/>
            <a:ext cx="8485188" cy="719137"/>
          </a:xfrm>
        </p:spPr>
        <p:txBody>
          <a:bodyPr vert="horz" lIns="0" tIns="0" rIns="0" bIns="0" rtlCol="0" anchor="b">
            <a:noAutofit/>
          </a:bodyPr>
          <a:lstStyle/>
          <a:p>
            <a:r>
              <a:rPr lang="en-US" dirty="0"/>
              <a:t>Sanofi logo intro</a:t>
            </a:r>
          </a:p>
        </p:txBody>
      </p:sp>
      <p:sp>
        <p:nvSpPr>
          <p:cNvPr id="3" name="Footer Placeholder 2">
            <a:extLst>
              <a:ext uri="{FF2B5EF4-FFF2-40B4-BE49-F238E27FC236}">
                <a16:creationId xmlns:a16="http://schemas.microsoft.com/office/drawing/2014/main" id="{87DFD21F-F60D-B262-2A55-6B7AF40D5D6C}"/>
              </a:ext>
            </a:extLst>
          </p:cNvPr>
          <p:cNvSpPr>
            <a:spLocks noGrp="1"/>
          </p:cNvSpPr>
          <p:nvPr>
            <p:ph type="ftr" sz="quarter" idx="11"/>
          </p:nvPr>
        </p:nvSpPr>
        <p:spPr>
          <a:xfrm>
            <a:off x="1671799" y="5400000"/>
            <a:ext cx="4480560" cy="166630"/>
          </a:xfrm>
        </p:spPr>
        <p:txBody>
          <a:bodyPr/>
          <a:lstStyle/>
          <a:p>
            <a:endParaRPr lang="en-US" dirty="0"/>
          </a:p>
        </p:txBody>
      </p:sp>
      <p:sp>
        <p:nvSpPr>
          <p:cNvPr id="2" name="Date Placeholder 1">
            <a:extLst>
              <a:ext uri="{FF2B5EF4-FFF2-40B4-BE49-F238E27FC236}">
                <a16:creationId xmlns:a16="http://schemas.microsoft.com/office/drawing/2014/main" id="{8667B56D-2E41-97E2-8A39-F992444B3C42}"/>
              </a:ext>
            </a:extLst>
          </p:cNvPr>
          <p:cNvSpPr>
            <a:spLocks noGrp="1"/>
          </p:cNvSpPr>
          <p:nvPr>
            <p:ph type="dt" sz="half" idx="10"/>
          </p:nvPr>
        </p:nvSpPr>
        <p:spPr>
          <a:xfrm>
            <a:off x="6548724" y="5400000"/>
            <a:ext cx="1626918" cy="166629"/>
          </a:xfrm>
        </p:spPr>
        <p:txBody>
          <a:bodyPr/>
          <a:lstStyle/>
          <a:p>
            <a:fld id="{DA11D760-79AE-2945-A9E2-737E8D3CFAD9}" type="datetime1">
              <a:rPr lang="en-US" smtClean="0"/>
              <a:t>6/26/24</a:t>
            </a:fld>
            <a:endParaRPr lang="en-US"/>
          </a:p>
        </p:txBody>
      </p:sp>
      <p:sp>
        <p:nvSpPr>
          <p:cNvPr id="5" name="Slide Number Placeholder 4">
            <a:extLst>
              <a:ext uri="{FF2B5EF4-FFF2-40B4-BE49-F238E27FC236}">
                <a16:creationId xmlns:a16="http://schemas.microsoft.com/office/drawing/2014/main" id="{4EB76BCF-6D78-9627-5973-72A459F9D203}"/>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1</a:t>
            </a:fld>
            <a:endParaRPr lang="en-US" dirty="0"/>
          </a:p>
        </p:txBody>
      </p:sp>
    </p:spTree>
    <p:extLst>
      <p:ext uri="{BB962C8B-B14F-4D97-AF65-F5344CB8AC3E}">
        <p14:creationId xmlns:p14="http://schemas.microsoft.com/office/powerpoint/2010/main" val="164138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Compared with Principal Component Analysis (PCA), the power of AE comes with its non-linearity. Adding non-linearity (such as nonlinear activation functions, and more hidden layers) makes AE capable to learn rather powerful representations of the input data in lower dimensions with much less information loss.</a:t>
            </a:r>
          </a:p>
          <a:p>
            <a:pPr marL="285750" indent="-285750">
              <a:buFont typeface="Arial" panose="020B0604020202020204" pitchFamily="34" charset="0"/>
              <a:buChar char="•"/>
            </a:pPr>
            <a:r>
              <a:rPr lang="en-US" dirty="0"/>
              <a:t>Easy to back-</a:t>
            </a:r>
            <a:r>
              <a:rPr lang="en-US" dirty="0" err="1"/>
              <a:t>propogate</a:t>
            </a: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10</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Variational Autoencoder(VAE)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In AE, the latent vector is not regularized. This means that the latent vector can be arbitrarily distributed, often resulting in "holes" or gaps where there are no meaningful representations.</a:t>
            </a:r>
          </a:p>
          <a:p>
            <a:pPr marL="285750" indent="-285750">
              <a:buFont typeface="Arial" panose="020B0604020202020204" pitchFamily="34" charset="0"/>
              <a:buChar char="•"/>
            </a:pPr>
            <a:r>
              <a:rPr lang="en-US" dirty="0"/>
              <a:t>In VAE, </a:t>
            </a:r>
            <a:r>
              <a:rPr lang="en-US" dirty="0" err="1"/>
              <a:t>nstead</a:t>
            </a:r>
            <a:r>
              <a:rPr lang="en-US" dirty="0"/>
              <a:t> of mapping inputs to fixed points in the latent space, VAEs map inputs to distributions (typically Gaussian distributions). This approach ensures that the latent space is smooth and continuous, with no gaps, making it more consistent and regularized.</a:t>
            </a:r>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11</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565371"/>
            <a:ext cx="4193613" cy="2227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7C10778E-AAC4-0CEA-071E-3C9D7622C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960" y="2428596"/>
            <a:ext cx="4814121" cy="240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6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KL-PMVAE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a:t>KL-PMVAE was trained to conduct integration and dimension reduction on gene expression and miRNA expression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12</a:t>
            </a:fld>
            <a:endParaRPr lang="en-US"/>
          </a:p>
        </p:txBody>
      </p:sp>
      <p:pic>
        <p:nvPicPr>
          <p:cNvPr id="8" name="Picture 7">
            <a:extLst>
              <a:ext uri="{FF2B5EF4-FFF2-40B4-BE49-F238E27FC236}">
                <a16:creationId xmlns:a16="http://schemas.microsoft.com/office/drawing/2014/main" id="{86AABA68-5834-E51B-7612-7DFC552512C1}"/>
              </a:ext>
            </a:extLst>
          </p:cNvPr>
          <p:cNvPicPr>
            <a:picLocks noChangeAspect="1"/>
          </p:cNvPicPr>
          <p:nvPr/>
        </p:nvPicPr>
        <p:blipFill>
          <a:blip r:embed="rId3"/>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75226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Pathway Mask</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814360"/>
          </a:xfrm>
        </p:spPr>
        <p:txBody>
          <a:bodyPr/>
          <a:lstStyle/>
          <a:p>
            <a:pPr marL="285750" indent="-285750">
              <a:buFont typeface="Arial" panose="020B0604020202020204" pitchFamily="34" charset="0"/>
              <a:buChar char="•"/>
            </a:pPr>
            <a:r>
              <a:rPr lang="en-US" dirty="0"/>
              <a:t>PMVAE: Pathway-mask guided variational autoencoder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pathway mask is a binary matrix where 1 indicates that a gene belongs to a specific pathway, and 0 indicates that it does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Sparse connections were forced between the gene layer and the pathway layer, where a gene node is connected to a pathway node only if that gene belongs to that specific pathway.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not only incorporates prior biological knowledge into the network but also reduces the number of trainable parameters compared to a fully connected design and hence yields a lower risk of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13</a:t>
            </a:fld>
            <a:endParaRPr lang="en-US"/>
          </a:p>
        </p:txBody>
      </p:sp>
    </p:spTree>
    <p:extLst>
      <p:ext uri="{BB962C8B-B14F-4D97-AF65-F5344CB8AC3E}">
        <p14:creationId xmlns:p14="http://schemas.microsoft.com/office/powerpoint/2010/main" val="15698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LFSurv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 generated by KL-PMVAE will be combined with the demographic/clinical variables and fed into the </a:t>
            </a:r>
            <a:r>
              <a:rPr lang="en-US" dirty="0" err="1"/>
              <a:t>LFSurv</a:t>
            </a:r>
            <a:r>
              <a:rPr lang="en-US" dirty="0"/>
              <a:t> network. The output of </a:t>
            </a:r>
            <a:r>
              <a:rPr lang="en-US" dirty="0" err="1"/>
              <a:t>LFSurv</a:t>
            </a:r>
            <a:r>
              <a:rPr lang="en-US" dirty="0"/>
              <a:t> will be a prognostic index (PI) for each patient that reflects the patient’s risk of death. </a:t>
            </a:r>
            <a:r>
              <a:rPr lang="en-US" dirty="0" err="1"/>
              <a:t>PI</a:t>
            </a:r>
            <a:r>
              <a:rPr lang="en-US" baseline="-25000" dirty="0" err="1"/>
              <a:t>med</a:t>
            </a:r>
            <a:r>
              <a:rPr lang="en-US" dirty="0"/>
              <a:t>: median prognostic index.</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14</a:t>
            </a:fld>
            <a:endParaRPr lang="en-US"/>
          </a:p>
        </p:txBody>
      </p:sp>
      <p:pic>
        <p:nvPicPr>
          <p:cNvPr id="8" name="Picture 7">
            <a:extLst>
              <a:ext uri="{FF2B5EF4-FFF2-40B4-BE49-F238E27FC236}">
                <a16:creationId xmlns:a16="http://schemas.microsoft.com/office/drawing/2014/main" id="{5604968A-0E78-BD68-B137-543F29BE5070}"/>
              </a:ext>
            </a:extLst>
          </p:cNvPr>
          <p:cNvPicPr>
            <a:picLocks noChangeAspect="1"/>
          </p:cNvPicPr>
          <p:nvPr/>
        </p:nvPicPr>
        <p:blipFill>
          <a:blip r:embed="rId2"/>
          <a:stretch>
            <a:fillRect/>
          </a:stretch>
        </p:blipFill>
        <p:spPr>
          <a:xfrm>
            <a:off x="1495731" y="1698625"/>
            <a:ext cx="6149587" cy="3185870"/>
          </a:xfrm>
          <a:prstGeom prst="rect">
            <a:avLst/>
          </a:prstGeom>
        </p:spPr>
      </p:pic>
    </p:spTree>
    <p:extLst>
      <p:ext uri="{BB962C8B-B14F-4D97-AF65-F5344CB8AC3E}">
        <p14:creationId xmlns:p14="http://schemas.microsoft.com/office/powerpoint/2010/main" val="32508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a:t>SHAP</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SHAP(</a:t>
            </a:r>
            <a:r>
              <a:rPr lang="en-US" dirty="0" err="1"/>
              <a:t>SHapley</a:t>
            </a:r>
            <a:r>
              <a:rPr lang="en-US" dirty="0"/>
              <a:t> Additive </a:t>
            </a:r>
            <a:r>
              <a:rPr lang="en-US" dirty="0" err="1"/>
              <a:t>exPlanations</a:t>
            </a:r>
            <a:r>
              <a:rPr lang="en-US" dirty="0"/>
              <a:t>) is a game theoretic approach to explain the output of any machine learning model</a:t>
            </a:r>
          </a:p>
          <a:p>
            <a:pPr marL="285750" indent="-285750">
              <a:buFont typeface="Arial" panose="020B0604020202020204" pitchFamily="34" charset="0"/>
              <a:buChar char="•"/>
            </a:pPr>
            <a:r>
              <a:rPr lang="en-US" dirty="0"/>
              <a:t>Larger absolute value – larger impact</a:t>
            </a:r>
          </a:p>
          <a:p>
            <a:pPr marL="285750" indent="-285750">
              <a:buFont typeface="Arial" panose="020B0604020202020204" pitchFamily="34" charset="0"/>
              <a:buChar char="•"/>
            </a:pPr>
            <a:r>
              <a:rPr lang="en-US" dirty="0"/>
              <a:t>Deep explainer (deep SHAP) is an explainability technique that can be used for models with a neural network based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15</a:t>
            </a:fld>
            <a:endParaRPr lang="en-US"/>
          </a:p>
        </p:txBody>
      </p:sp>
      <p:pic>
        <p:nvPicPr>
          <p:cNvPr id="8" name="Picture 7" descr="A diagram of a diagram&#10;&#10;Description automatically generated with medium confidence">
            <a:extLst>
              <a:ext uri="{FF2B5EF4-FFF2-40B4-BE49-F238E27FC236}">
                <a16:creationId xmlns:a16="http://schemas.microsoft.com/office/drawing/2014/main" id="{D3E44CCF-F18B-4B39-FFE6-8A027CDA4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165" y="2219085"/>
            <a:ext cx="5670128" cy="2851338"/>
          </a:xfrm>
          <a:prstGeom prst="rect">
            <a:avLst/>
          </a:prstGeom>
        </p:spPr>
      </p:pic>
    </p:spTree>
    <p:extLst>
      <p:ext uri="{BB962C8B-B14F-4D97-AF65-F5344CB8AC3E}">
        <p14:creationId xmlns:p14="http://schemas.microsoft.com/office/powerpoint/2010/main" val="53975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DeepSHAP</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r>
              <a:rPr lang="en-US" dirty="0"/>
              <a:t>Latent features/clinical variables that contribute most to the difference in PI</a:t>
            </a:r>
          </a:p>
          <a:p>
            <a:pPr marL="285750" indent="-285750">
              <a:buFont typeface="Arial" panose="020B0604020202020204" pitchFamily="34" charset="0"/>
              <a:buChar char="•"/>
            </a:pPr>
            <a:r>
              <a:rPr lang="en-US" dirty="0"/>
              <a:t>Pathways/genes/miRNAs that contribute most to the difference in latent-feature values (between high- and low-risk groups) for the most important latent features found in (a).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16</a:t>
            </a:fld>
            <a:endParaRPr lang="en-US"/>
          </a:p>
        </p:txBody>
      </p:sp>
      <p:pic>
        <p:nvPicPr>
          <p:cNvPr id="9" name="Picture 8" descr="A diagram of a method of a method&#10;&#10;Description automatically generated with medium confidence">
            <a:extLst>
              <a:ext uri="{FF2B5EF4-FFF2-40B4-BE49-F238E27FC236}">
                <a16:creationId xmlns:a16="http://schemas.microsoft.com/office/drawing/2014/main" id="{8584AD3A-B228-6F1A-45FF-928EEDD3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7701"/>
            <a:ext cx="7772400" cy="2702472"/>
          </a:xfrm>
          <a:prstGeom prst="rect">
            <a:avLst/>
          </a:prstGeom>
        </p:spPr>
      </p:pic>
    </p:spTree>
    <p:extLst>
      <p:ext uri="{BB962C8B-B14F-4D97-AF65-F5344CB8AC3E}">
        <p14:creationId xmlns:p14="http://schemas.microsoft.com/office/powerpoint/2010/main" val="220711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Autobin</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1525" y="649130"/>
            <a:ext cx="8478000" cy="215444"/>
          </a:xfrm>
        </p:spPr>
        <p:txBody>
          <a:bodyPr/>
          <a:lstStyle/>
          <a:p>
            <a:r>
              <a:rPr lang="en-US" dirty="0" err="1"/>
              <a:t>DeepSHAP</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864574"/>
            <a:ext cx="8478000" cy="3685130"/>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17</a:t>
            </a:fld>
            <a:endParaRPr lang="en-US"/>
          </a:p>
        </p:txBody>
      </p:sp>
    </p:spTree>
    <p:extLst>
      <p:ext uri="{BB962C8B-B14F-4D97-AF65-F5344CB8AC3E}">
        <p14:creationId xmlns:p14="http://schemas.microsoft.com/office/powerpoint/2010/main" val="56710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GB" dirty="0"/>
              <a:t>Reference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1009130"/>
            <a:ext cx="8478000" cy="3540574"/>
          </a:xfrm>
        </p:spPr>
        <p:txBody>
          <a:bodyPr/>
          <a:lstStyle/>
          <a:p>
            <a:pPr marL="342900" indent="-342900">
              <a:buFont typeface="+mj-lt"/>
              <a:buAutoNum type="arabicPeriod"/>
            </a:pPr>
            <a:r>
              <a:rPr lang="en-US" b="0" i="0" dirty="0">
                <a:solidFill>
                  <a:srgbClr val="222222"/>
                </a:solidFill>
                <a:effectLst/>
                <a:highlight>
                  <a:srgbClr val="FFFFFF"/>
                </a:highlight>
                <a:latin typeface="-apple-system"/>
              </a:rPr>
              <a:t>Jiang, L., Xu, C., Bai, Y. </a:t>
            </a:r>
            <a:r>
              <a:rPr lang="en-US" b="0" i="1" dirty="0">
                <a:solidFill>
                  <a:srgbClr val="222222"/>
                </a:solidFill>
                <a:effectLst/>
                <a:highlight>
                  <a:srgbClr val="FFFFFF"/>
                </a:highlight>
                <a:latin typeface="-apple-system"/>
              </a:rPr>
              <a:t>et al.</a:t>
            </a:r>
            <a:r>
              <a:rPr lang="en-US" b="0" i="0" dirty="0">
                <a:solidFill>
                  <a:srgbClr val="222222"/>
                </a:solidFill>
                <a:effectLst/>
                <a:highlight>
                  <a:srgbClr val="FFFFFF"/>
                </a:highlight>
                <a:latin typeface="-apple-system"/>
              </a:rPr>
              <a:t> </a:t>
            </a:r>
            <a:r>
              <a:rPr lang="en-US" b="0" i="0" dirty="0" err="1">
                <a:solidFill>
                  <a:srgbClr val="222222"/>
                </a:solidFill>
                <a:effectLst/>
                <a:highlight>
                  <a:srgbClr val="FFFFFF"/>
                </a:highlight>
                <a:latin typeface="-apple-system"/>
              </a:rPr>
              <a:t>Autosurv</a:t>
            </a:r>
            <a:r>
              <a:rPr lang="en-US" b="0" i="0" dirty="0">
                <a:solidFill>
                  <a:srgbClr val="222222"/>
                </a:solidFill>
                <a:effectLst/>
                <a:highlight>
                  <a:srgbClr val="FFFFFF"/>
                </a:highlight>
                <a:latin typeface="-apple-system"/>
              </a:rPr>
              <a:t>: interpretable deep learning framework for cancer survival analysis incorporating clinical and multi-omics data. </a:t>
            </a:r>
            <a:r>
              <a:rPr lang="en-US" b="0" i="1" dirty="0" err="1">
                <a:solidFill>
                  <a:srgbClr val="222222"/>
                </a:solidFill>
                <a:effectLst/>
                <a:highlight>
                  <a:srgbClr val="FFFFFF"/>
                </a:highlight>
                <a:latin typeface="-apple-system"/>
              </a:rPr>
              <a:t>npj</a:t>
            </a:r>
            <a:r>
              <a:rPr lang="en-US" b="0" i="1" dirty="0">
                <a:solidFill>
                  <a:srgbClr val="222222"/>
                </a:solidFill>
                <a:effectLst/>
                <a:highlight>
                  <a:srgbClr val="FFFFFF"/>
                </a:highlight>
                <a:latin typeface="-apple-system"/>
              </a:rPr>
              <a:t> Precis. </a:t>
            </a:r>
            <a:r>
              <a:rPr lang="en-US" b="0" i="1" dirty="0" err="1">
                <a:solidFill>
                  <a:srgbClr val="222222"/>
                </a:solidFill>
                <a:effectLst/>
                <a:highlight>
                  <a:srgbClr val="FFFFFF"/>
                </a:highlight>
                <a:latin typeface="-apple-system"/>
              </a:rPr>
              <a:t>Onc</a:t>
            </a:r>
            <a:r>
              <a:rPr lang="en-US" b="0" i="1" dirty="0">
                <a:solidFill>
                  <a:srgbClr val="222222"/>
                </a:solidFill>
                <a:effectLst/>
                <a:highlight>
                  <a:srgbClr val="FFFFFF"/>
                </a:highlight>
                <a:latin typeface="-apple-system"/>
              </a:rPr>
              <a:t>.</a:t>
            </a:r>
            <a:r>
              <a:rPr lang="en-US" b="0" i="0" dirty="0">
                <a:solidFill>
                  <a:srgbClr val="222222"/>
                </a:solidFill>
                <a:effectLst/>
                <a:highlight>
                  <a:srgbClr val="FFFFFF"/>
                </a:highlight>
                <a:latin typeface="-apple-system"/>
              </a:rPr>
              <a:t> </a:t>
            </a:r>
            <a:r>
              <a:rPr lang="en-US" b="1" i="0" dirty="0">
                <a:solidFill>
                  <a:srgbClr val="222222"/>
                </a:solidFill>
                <a:effectLst/>
                <a:highlight>
                  <a:srgbClr val="FFFFFF"/>
                </a:highlight>
                <a:latin typeface="-apple-system"/>
              </a:rPr>
              <a:t>8</a:t>
            </a:r>
            <a:r>
              <a:rPr lang="en-US" b="0" i="0" dirty="0">
                <a:solidFill>
                  <a:srgbClr val="222222"/>
                </a:solidFill>
                <a:effectLst/>
                <a:highlight>
                  <a:srgbClr val="FFFFFF"/>
                </a:highlight>
                <a:latin typeface="-apple-system"/>
              </a:rPr>
              <a:t>, 4 (2024). </a:t>
            </a:r>
            <a:r>
              <a:rPr lang="en-US" b="0" i="0" dirty="0">
                <a:solidFill>
                  <a:srgbClr val="222222"/>
                </a:solidFill>
                <a:effectLst/>
                <a:highlight>
                  <a:srgbClr val="FFFFFF"/>
                </a:highlight>
                <a:latin typeface="-apple-system"/>
                <a:hlinkClick r:id="rId2"/>
              </a:rPr>
              <a:t>https://doi.org/10.1038/s41698-023-00494-6</a:t>
            </a:r>
            <a:endParaRPr lang="en-US" b="0" i="0" dirty="0">
              <a:solidFill>
                <a:srgbClr val="222222"/>
              </a:solidFill>
              <a:effectLst/>
              <a:highlight>
                <a:srgbClr val="FFFFFF"/>
              </a:highlight>
              <a:latin typeface="-apple-system"/>
            </a:endParaRPr>
          </a:p>
          <a:p>
            <a:pPr marL="342900" indent="-342900">
              <a:buFont typeface="+mj-lt"/>
              <a:buAutoNum type="arabicPeriod"/>
            </a:pPr>
            <a:r>
              <a:rPr lang="en-US" b="0" i="0" dirty="0">
                <a:solidFill>
                  <a:srgbClr val="222222"/>
                </a:solidFill>
                <a:effectLst/>
                <a:highlight>
                  <a:srgbClr val="FFFFFF"/>
                </a:highlight>
                <a:latin typeface="-apple-system"/>
              </a:rPr>
              <a:t>https://</a:t>
            </a:r>
            <a:r>
              <a:rPr lang="en-US" b="0" i="0" dirty="0" err="1">
                <a:solidFill>
                  <a:srgbClr val="222222"/>
                </a:solidFill>
                <a:effectLst/>
                <a:highlight>
                  <a:srgbClr val="FFFFFF"/>
                </a:highlight>
                <a:latin typeface="-apple-system"/>
              </a:rPr>
              <a:t>towardsdatascience.com</a:t>
            </a:r>
            <a:r>
              <a:rPr lang="en-US" b="0" i="0" dirty="0">
                <a:solidFill>
                  <a:srgbClr val="222222"/>
                </a:solidFill>
                <a:effectLst/>
                <a:highlight>
                  <a:srgbClr val="FFFFFF"/>
                </a:highlight>
                <a:latin typeface="-apple-system"/>
              </a:rPr>
              <a:t>/difference-between-autoencoder-ae-and-variational-autoencoder-vae-ed7be1c038f2. (n.d.). </a:t>
            </a:r>
          </a:p>
          <a:p>
            <a:pPr marL="342900" indent="-342900">
              <a:buFont typeface="+mj-lt"/>
              <a:buAutoNum type="arabicPeriod"/>
            </a:pPr>
            <a:r>
              <a:rPr lang="en-US" sz="1400" b="0" i="0" dirty="0">
                <a:solidFill>
                  <a:srgbClr val="8A9096"/>
                </a:solidFill>
                <a:effectLst/>
                <a:latin typeface="Circular"/>
              </a:rPr>
              <a:t>Lundberg, S. M., &amp; Lee, S.-I. (2017). A Unified Approach to Interpreting Model Predictions. In I. Guyon, U. V. </a:t>
            </a:r>
            <a:r>
              <a:rPr lang="en-US" sz="1400" b="0" i="0" dirty="0" err="1">
                <a:solidFill>
                  <a:srgbClr val="8A9096"/>
                </a:solidFill>
                <a:effectLst/>
                <a:latin typeface="Circular"/>
              </a:rPr>
              <a:t>Luxburg</a:t>
            </a:r>
            <a:r>
              <a:rPr lang="en-US" sz="1400" b="0" i="0" dirty="0">
                <a:solidFill>
                  <a:srgbClr val="8A9096"/>
                </a:solidFill>
                <a:effectLst/>
                <a:latin typeface="Circular"/>
              </a:rPr>
              <a:t>, S. Bengio, H. Wallach, R. Fergus, S. </a:t>
            </a:r>
            <a:r>
              <a:rPr lang="en-US" sz="1400" b="0" i="0" dirty="0" err="1">
                <a:solidFill>
                  <a:srgbClr val="8A9096"/>
                </a:solidFill>
                <a:effectLst/>
                <a:latin typeface="Circular"/>
              </a:rPr>
              <a:t>Vishwanathan</a:t>
            </a:r>
            <a:r>
              <a:rPr lang="en-US" sz="1400" b="0" i="0" dirty="0">
                <a:solidFill>
                  <a:srgbClr val="8A9096"/>
                </a:solidFill>
                <a:effectLst/>
                <a:latin typeface="Circular"/>
              </a:rPr>
              <a:t>, &amp; R. Garnett (Eds.), </a:t>
            </a:r>
            <a:r>
              <a:rPr lang="en-US" sz="1400" b="0" i="1" dirty="0">
                <a:solidFill>
                  <a:srgbClr val="8A9096"/>
                </a:solidFill>
                <a:effectLst/>
                <a:latin typeface="Circular"/>
              </a:rPr>
              <a:t>Advances in Neural Information Processing Systems 30</a:t>
            </a:r>
            <a:r>
              <a:rPr lang="en-US" sz="1400" b="0" i="0" dirty="0">
                <a:solidFill>
                  <a:srgbClr val="8A9096"/>
                </a:solidFill>
                <a:effectLst/>
                <a:latin typeface="Circular"/>
              </a:rPr>
              <a:t> (pp. 4765–4774). Retrieved from http://</a:t>
            </a:r>
            <a:r>
              <a:rPr lang="en-US" sz="1400" b="0" i="0" dirty="0" err="1">
                <a:solidFill>
                  <a:srgbClr val="8A9096"/>
                </a:solidFill>
                <a:effectLst/>
                <a:latin typeface="Circular"/>
              </a:rPr>
              <a:t>papers.nips.cc</a:t>
            </a:r>
            <a:r>
              <a:rPr lang="en-US" sz="1400" b="0" i="0" dirty="0">
                <a:solidFill>
                  <a:srgbClr val="8A9096"/>
                </a:solidFill>
                <a:effectLst/>
                <a:latin typeface="Circular"/>
              </a:rPr>
              <a:t>/paper/7062-a-unified-approach-to-interpreting-model-predictions.pdf</a:t>
            </a:r>
            <a:endParaRPr lang="en-US" sz="1400" dirty="0"/>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b="0" i="0" dirty="0">
              <a:solidFill>
                <a:srgbClr val="222222"/>
              </a:solidFill>
              <a:effectLst/>
              <a:highlight>
                <a:srgbClr val="FFFFFF"/>
              </a:highlight>
              <a:latin typeface="-apple-system"/>
            </a:endParaRP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18</a:t>
            </a:fld>
            <a:endParaRPr lang="en-US"/>
          </a:p>
        </p:txBody>
      </p:sp>
    </p:spTree>
    <p:extLst>
      <p:ext uri="{BB962C8B-B14F-4D97-AF65-F5344CB8AC3E}">
        <p14:creationId xmlns:p14="http://schemas.microsoft.com/office/powerpoint/2010/main" val="373028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B3A44A9D-7EE4-7030-97CF-DFCA8E8CB186}"/>
              </a:ext>
              <a:ext uri="{C183D7F6-B498-43B3-948B-1728B52AA6E4}">
                <adec:decorative xmlns:adec="http://schemas.microsoft.com/office/drawing/2017/decorative" val="1"/>
              </a:ext>
            </a:extLst>
          </p:cNvPr>
          <p:cNvSpPr>
            <a:spLocks noGrp="1"/>
          </p:cNvSpPr>
          <p:nvPr>
            <p:ph type="dgm" sz="quarter" idx="13"/>
          </p:nvPr>
        </p:nvSpPr>
        <p:spPr/>
        <p:txBody>
          <a:bodyPr/>
          <a:lstStyle/>
          <a:p>
            <a:endParaRPr lang="en-US"/>
          </a:p>
        </p:txBody>
      </p:sp>
      <p:sp>
        <p:nvSpPr>
          <p:cNvPr id="2" name="Title 1">
            <a:extLst>
              <a:ext uri="{FF2B5EF4-FFF2-40B4-BE49-F238E27FC236}">
                <a16:creationId xmlns:a16="http://schemas.microsoft.com/office/drawing/2014/main" id="{039CB56C-FC45-9741-8C41-55AE36131F00}"/>
              </a:ext>
            </a:extLst>
          </p:cNvPr>
          <p:cNvSpPr>
            <a:spLocks noGrp="1"/>
          </p:cNvSpPr>
          <p:nvPr>
            <p:ph type="ctrTitle"/>
          </p:nvPr>
        </p:nvSpPr>
        <p:spPr/>
        <p:txBody>
          <a:bodyPr/>
          <a:lstStyle/>
          <a:p>
            <a:r>
              <a:rPr lang="en-US"/>
              <a:t>Thank you</a:t>
            </a:r>
            <a:endParaRPr lang="en-US" dirty="0"/>
          </a:p>
        </p:txBody>
      </p:sp>
      <p:sp>
        <p:nvSpPr>
          <p:cNvPr id="6" name="SmartArt Placeholder 5">
            <a:extLst>
              <a:ext uri="{FF2B5EF4-FFF2-40B4-BE49-F238E27FC236}">
                <a16:creationId xmlns:a16="http://schemas.microsoft.com/office/drawing/2014/main" id="{40EC87DB-E2EF-4B82-7721-4DBE84EC53F9}"/>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8" name="Footer Placeholder 7">
            <a:extLst>
              <a:ext uri="{FF2B5EF4-FFF2-40B4-BE49-F238E27FC236}">
                <a16:creationId xmlns:a16="http://schemas.microsoft.com/office/drawing/2014/main" id="{8D791B94-3845-B8B6-316D-55BE1167F86C}"/>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2E7058E4-5285-2BA8-3052-349929ED23DF}"/>
              </a:ext>
            </a:extLst>
          </p:cNvPr>
          <p:cNvSpPr>
            <a:spLocks noGrp="1"/>
          </p:cNvSpPr>
          <p:nvPr>
            <p:ph type="dt" sz="half" idx="10"/>
          </p:nvPr>
        </p:nvSpPr>
        <p:spPr/>
        <p:txBody>
          <a:bodyPr/>
          <a:lstStyle/>
          <a:p>
            <a:fld id="{A85AE581-77E6-1C49-BAF7-94A5B5176D9F}" type="datetime1">
              <a:rPr lang="en-US" smtClean="0"/>
              <a:t>6/26/24</a:t>
            </a:fld>
            <a:endParaRPr lang="en-US"/>
          </a:p>
        </p:txBody>
      </p:sp>
      <p:sp>
        <p:nvSpPr>
          <p:cNvPr id="9" name="Slide Number Placeholder 8">
            <a:extLst>
              <a:ext uri="{FF2B5EF4-FFF2-40B4-BE49-F238E27FC236}">
                <a16:creationId xmlns:a16="http://schemas.microsoft.com/office/drawing/2014/main" id="{72FFE0E5-343D-E6F4-4CF7-E56A7B11B51E}"/>
              </a:ext>
            </a:extLst>
          </p:cNvPr>
          <p:cNvSpPr>
            <a:spLocks noGrp="1"/>
          </p:cNvSpPr>
          <p:nvPr>
            <p:ph type="sldNum" sz="quarter" idx="12"/>
          </p:nvPr>
        </p:nvSpPr>
        <p:spPr/>
        <p:txBody>
          <a:bodyPr/>
          <a:lstStyle/>
          <a:p>
            <a:fld id="{6B54B0F7-55DD-40D6-B7F4-70B586885C0B}" type="slidenum">
              <a:rPr lang="en-US" smtClean="0"/>
              <a:pPr/>
              <a:t>19</a:t>
            </a:fld>
            <a:endParaRPr lang="en-US" dirty="0"/>
          </a:p>
        </p:txBody>
      </p:sp>
    </p:spTree>
    <p:extLst>
      <p:ext uri="{BB962C8B-B14F-4D97-AF65-F5344CB8AC3E}">
        <p14:creationId xmlns:p14="http://schemas.microsoft.com/office/powerpoint/2010/main" val="287532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443D8-931A-E712-015F-7B495DD3A7AB}"/>
              </a:ext>
            </a:extLst>
          </p:cNvPr>
          <p:cNvSpPr>
            <a:spLocks noGrp="1"/>
          </p:cNvSpPr>
          <p:nvPr>
            <p:ph type="title"/>
          </p:nvPr>
        </p:nvSpPr>
        <p:spPr>
          <a:xfrm>
            <a:off x="5087572" y="1446020"/>
            <a:ext cx="3712306" cy="1242315"/>
          </a:xfrm>
        </p:spPr>
        <p:txBody>
          <a:bodyPr/>
          <a:lstStyle/>
          <a:p>
            <a:r>
              <a:rPr lang="en-US" dirty="0"/>
              <a:t>Click to add title</a:t>
            </a:r>
          </a:p>
        </p:txBody>
      </p:sp>
      <p:sp>
        <p:nvSpPr>
          <p:cNvPr id="49" name="Picture Placeholder 48" descr="Image placeholder for cover slide (Light background)">
            <a:extLst>
              <a:ext uri="{FF2B5EF4-FFF2-40B4-BE49-F238E27FC236}">
                <a16:creationId xmlns:a16="http://schemas.microsoft.com/office/drawing/2014/main" id="{768079E8-1069-0775-9457-796A20A32674}"/>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CFEDC4C9-B77D-0F94-E519-F39A7F9350B9}"/>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A7CC898E-7245-4AB8-3970-F7111C33EA8F}"/>
              </a:ext>
            </a:extLst>
          </p:cNvPr>
          <p:cNvSpPr>
            <a:spLocks noGrp="1"/>
          </p:cNvSpPr>
          <p:nvPr>
            <p:ph type="body" sz="quarter" idx="23"/>
          </p:nvPr>
        </p:nvSpPr>
        <p:spPr>
          <a:xfrm>
            <a:off x="5087572" y="3240373"/>
            <a:ext cx="3712306" cy="577995"/>
          </a:xfrm>
        </p:spPr>
        <p:txBody>
          <a:bodyPr/>
          <a:lstStyle/>
          <a:p>
            <a:r>
              <a:rPr lang="en-US" dirty="0"/>
              <a:t>Click to add text 2</a:t>
            </a:r>
          </a:p>
        </p:txBody>
      </p:sp>
      <p:sp>
        <p:nvSpPr>
          <p:cNvPr id="2" name="Date Placeholder 1">
            <a:extLst>
              <a:ext uri="{FF2B5EF4-FFF2-40B4-BE49-F238E27FC236}">
                <a16:creationId xmlns:a16="http://schemas.microsoft.com/office/drawing/2014/main" id="{0A76CD7F-BFA0-46EA-B1B6-4880D38608BD}"/>
              </a:ext>
            </a:extLst>
          </p:cNvPr>
          <p:cNvSpPr>
            <a:spLocks noGrp="1"/>
          </p:cNvSpPr>
          <p:nvPr>
            <p:ph type="dt" sz="half" idx="24"/>
          </p:nvPr>
        </p:nvSpPr>
        <p:spPr>
          <a:xfrm>
            <a:off x="6135974" y="4827335"/>
            <a:ext cx="1626918" cy="166629"/>
          </a:xfrm>
        </p:spPr>
        <p:txBody>
          <a:bodyPr/>
          <a:lstStyle/>
          <a:p>
            <a:fld id="{4BFA6C80-2680-C746-BB38-0E3B7EEA1B05}" type="datetime1">
              <a:rPr lang="en-US" noProof="0" smtClean="0"/>
              <a:t>6/26/24</a:t>
            </a:fld>
            <a:endParaRPr lang="en-US" noProof="0"/>
          </a:p>
        </p:txBody>
      </p:sp>
      <p:sp>
        <p:nvSpPr>
          <p:cNvPr id="50" name="SmartArt Placeholder 49">
            <a:extLst>
              <a:ext uri="{FF2B5EF4-FFF2-40B4-BE49-F238E27FC236}">
                <a16:creationId xmlns:a16="http://schemas.microsoft.com/office/drawing/2014/main" id="{A41A01C5-E476-AF74-B6BE-A6BEFBAC3A0F}"/>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48" name="SmartArt Placeholder 47">
            <a:extLst>
              <a:ext uri="{FF2B5EF4-FFF2-40B4-BE49-F238E27FC236}">
                <a16:creationId xmlns:a16="http://schemas.microsoft.com/office/drawing/2014/main" id="{2AC42E49-C5CB-2F85-86C0-2F0BB5AC4142}"/>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dirty="0"/>
          </a:p>
        </p:txBody>
      </p:sp>
      <p:sp>
        <p:nvSpPr>
          <p:cNvPr id="3" name="Footer Placeholder 2">
            <a:extLst>
              <a:ext uri="{FF2B5EF4-FFF2-40B4-BE49-F238E27FC236}">
                <a16:creationId xmlns:a16="http://schemas.microsoft.com/office/drawing/2014/main" id="{27FB40F7-662B-4055-92DB-33DE2D604C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63236F-3593-B8D0-7B11-5D7BB5FE3726}"/>
              </a:ext>
            </a:extLst>
          </p:cNvPr>
          <p:cNvSpPr>
            <a:spLocks noGrp="1"/>
          </p:cNvSpPr>
          <p:nvPr>
            <p:ph type="sldNum" sz="quarter" idx="12"/>
          </p:nvPr>
        </p:nvSpPr>
        <p:spPr/>
        <p:txBody>
          <a:bodyPr/>
          <a:lstStyle/>
          <a:p>
            <a:fld id="{6B54B0F7-55DD-40D6-B7F4-70B586885C0B}" type="slidenum">
              <a:rPr lang="en-US" smtClean="0"/>
              <a:pPr/>
              <a:t>2</a:t>
            </a:fld>
            <a:endParaRPr lang="en-US" dirty="0"/>
          </a:p>
        </p:txBody>
      </p:sp>
    </p:spTree>
    <p:extLst>
      <p:ext uri="{BB962C8B-B14F-4D97-AF65-F5344CB8AC3E}">
        <p14:creationId xmlns:p14="http://schemas.microsoft.com/office/powerpoint/2010/main" val="419658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837958-3BC9-E00E-C677-E666A8C37D53}"/>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dirty="0"/>
              <a:t>Thank </a:t>
            </a:r>
            <a:r>
              <a:rPr lang="en-US" sz="7800" i="1" dirty="0">
                <a:latin typeface="Georgia" panose="02040502050405020303" pitchFamily="18" charset="0"/>
              </a:rPr>
              <a:t>you</a:t>
            </a:r>
            <a:r>
              <a:rPr lang="en-US" sz="7000" i="1" dirty="0">
                <a:latin typeface="Georgia" panose="02040502050405020303" pitchFamily="18" charset="0"/>
              </a:rPr>
              <a:t>!</a:t>
            </a: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Georgia" panose="02040502050405020303" pitchFamily="18" charset="0"/>
              </a:rPr>
              <a:t>Time for feedback</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26555"/>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Share lessons learnt, thank someone or celebrate</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3" y="3679072"/>
            <a:ext cx="139996" cy="125996"/>
          </a:xfrm>
          <a:prstGeom prst="rect">
            <a:avLst/>
          </a:prstGeom>
        </p:spPr>
      </p:pic>
      <p:sp>
        <p:nvSpPr>
          <p:cNvPr id="3" name="Footer Placeholder 2">
            <a:extLst>
              <a:ext uri="{FF2B5EF4-FFF2-40B4-BE49-F238E27FC236}">
                <a16:creationId xmlns:a16="http://schemas.microsoft.com/office/drawing/2014/main" id="{941C72EF-5683-76CD-DAE6-B36EEA2416DA}"/>
              </a:ext>
            </a:extLst>
          </p:cNvPr>
          <p:cNvSpPr>
            <a:spLocks noGrp="1"/>
          </p:cNvSpPr>
          <p:nvPr>
            <p:ph type="ftr" sz="quarter" idx="11"/>
          </p:nvPr>
        </p:nvSpPr>
        <p:spPr/>
        <p:txBody>
          <a:bodyPr/>
          <a:lstStyle/>
          <a:p>
            <a:endParaRPr lang="en-US" dirty="0"/>
          </a:p>
        </p:txBody>
      </p:sp>
      <p:sp>
        <p:nvSpPr>
          <p:cNvPr id="2" name="Date Placeholder 1">
            <a:extLst>
              <a:ext uri="{FF2B5EF4-FFF2-40B4-BE49-F238E27FC236}">
                <a16:creationId xmlns:a16="http://schemas.microsoft.com/office/drawing/2014/main" id="{A9937D9F-9BDE-C576-755D-63043808C6B6}"/>
              </a:ext>
            </a:extLst>
          </p:cNvPr>
          <p:cNvSpPr>
            <a:spLocks noGrp="1"/>
          </p:cNvSpPr>
          <p:nvPr>
            <p:ph type="dt" sz="half" idx="10"/>
          </p:nvPr>
        </p:nvSpPr>
        <p:spPr/>
        <p:txBody>
          <a:bodyPr/>
          <a:lstStyle/>
          <a:p>
            <a:fld id="{D20D2FFF-6AD6-C749-9462-D521420519F1}" type="datetime1">
              <a:rPr lang="en-US" smtClean="0"/>
              <a:t>6/26/24</a:t>
            </a:fld>
            <a:endParaRPr lang="en-US"/>
          </a:p>
        </p:txBody>
      </p:sp>
      <p:sp>
        <p:nvSpPr>
          <p:cNvPr id="6" name="Slide Number Placeholder 5">
            <a:extLst>
              <a:ext uri="{FF2B5EF4-FFF2-40B4-BE49-F238E27FC236}">
                <a16:creationId xmlns:a16="http://schemas.microsoft.com/office/drawing/2014/main" id="{19F343C6-F489-DCA7-9F50-9731A03F49FE}"/>
              </a:ext>
            </a:extLst>
          </p:cNvPr>
          <p:cNvSpPr>
            <a:spLocks noGrp="1"/>
          </p:cNvSpPr>
          <p:nvPr>
            <p:ph type="sldNum" sz="quarter" idx="12"/>
          </p:nvPr>
        </p:nvSpPr>
        <p:spPr/>
        <p:txBody>
          <a:bodyPr/>
          <a:lstStyle/>
          <a:p>
            <a:fld id="{6B54B0F7-55DD-40D6-B7F4-70B586885C0B}" type="slidenum">
              <a:rPr lang="en-US" smtClean="0"/>
              <a:pPr/>
              <a:t>20</a:t>
            </a:fld>
            <a:endParaRPr lang="en-US" dirty="0"/>
          </a:p>
        </p:txBody>
      </p:sp>
    </p:spTree>
    <p:extLst>
      <p:ext uri="{BB962C8B-B14F-4D97-AF65-F5344CB8AC3E}">
        <p14:creationId xmlns:p14="http://schemas.microsoft.com/office/powerpoint/2010/main" val="332651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CB60-EFB3-23E7-E669-5D83BF8D94D7}"/>
              </a:ext>
            </a:extLst>
          </p:cNvPr>
          <p:cNvSpPr>
            <a:spLocks noGrp="1"/>
          </p:cNvSpPr>
          <p:nvPr>
            <p:ph type="ctrTitle"/>
          </p:nvPr>
        </p:nvSpPr>
        <p:spPr>
          <a:xfrm>
            <a:off x="1109117" y="804818"/>
            <a:ext cx="6929786" cy="1272152"/>
          </a:xfrm>
        </p:spPr>
        <p:txBody>
          <a:bodyPr wrap="none" tIns="0" anchor="ctr" anchorCtr="0">
            <a:noAutofit/>
          </a:bodyPr>
          <a:lstStyle/>
          <a:p>
            <a:pPr>
              <a:lnSpc>
                <a:spcPct val="150000"/>
              </a:lnSpc>
            </a:pPr>
            <a:r>
              <a:rPr lang="en-US" sz="7000"/>
              <a:t>Thank </a:t>
            </a:r>
            <a:r>
              <a:rPr lang="en-US" sz="7800" i="1">
                <a:latin typeface="Georgia" panose="02040502050405020303" pitchFamily="18" charset="0"/>
              </a:rPr>
              <a:t>you</a:t>
            </a:r>
            <a:r>
              <a:rPr lang="en-US" sz="7000" i="1">
                <a:latin typeface="Georgia" panose="02040502050405020303" pitchFamily="18" charset="0"/>
              </a:rPr>
              <a:t>!</a:t>
            </a:r>
            <a:endParaRPr lang="en-US" sz="7000" i="1" dirty="0">
              <a:latin typeface="Georgia" panose="02040502050405020303" pitchFamily="18" charset="0"/>
            </a:endParaRPr>
          </a:p>
        </p:txBody>
      </p:sp>
      <p:sp>
        <p:nvSpPr>
          <p:cNvPr id="4" name="Title 1">
            <a:extLst>
              <a:ext uri="{FF2B5EF4-FFF2-40B4-BE49-F238E27FC236}">
                <a16:creationId xmlns:a16="http://schemas.microsoft.com/office/drawing/2014/main" id="{61C497F2-2802-5ABC-1EA1-722FCEE00630}"/>
              </a:ext>
            </a:extLst>
          </p:cNvPr>
          <p:cNvSpPr txBox="1">
            <a:spLocks/>
          </p:cNvSpPr>
          <p:nvPr/>
        </p:nvSpPr>
        <p:spPr>
          <a:xfrm>
            <a:off x="1145010" y="2122634"/>
            <a:ext cx="6858000" cy="545730"/>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2800" i="1" dirty="0">
                <a:latin typeface="Sanofi Serif" panose="02060503060201020102" pitchFamily="18" charset="0"/>
              </a:rPr>
              <a:t>Make someone’s day with Bravo!</a:t>
            </a:r>
            <a:endParaRPr lang="en-US" sz="7200" i="1" dirty="0">
              <a:latin typeface="Georgia" panose="02040502050405020303" pitchFamily="18" charset="0"/>
            </a:endParaRPr>
          </a:p>
        </p:txBody>
      </p:sp>
      <p:sp>
        <p:nvSpPr>
          <p:cNvPr id="5" name="Title 1">
            <a:extLst>
              <a:ext uri="{FF2B5EF4-FFF2-40B4-BE49-F238E27FC236}">
                <a16:creationId xmlns:a16="http://schemas.microsoft.com/office/drawing/2014/main" id="{A200B49F-048D-7F81-1948-AB3FED1E3A26}"/>
              </a:ext>
            </a:extLst>
          </p:cNvPr>
          <p:cNvSpPr txBox="1">
            <a:spLocks/>
          </p:cNvSpPr>
          <p:nvPr/>
        </p:nvSpPr>
        <p:spPr>
          <a:xfrm>
            <a:off x="1145010" y="2953189"/>
            <a:ext cx="6858000" cy="349788"/>
          </a:xfrm>
          <a:prstGeom prst="rect">
            <a:avLst/>
          </a:prstGeom>
        </p:spPr>
        <p:txBody>
          <a:bodyPr vert="horz" lIns="0" tIns="0" rIns="0" bIns="0" rtlCol="0" anchor="ctr">
            <a:noAutofit/>
          </a:bodyPr>
          <a:lstStyle>
            <a:lvl1pPr algn="ctr" defTabSz="685800" rtl="0" eaLnBrk="1" latinLnBrk="0" hangingPunct="1">
              <a:lnSpc>
                <a:spcPct val="90000"/>
              </a:lnSpc>
              <a:spcBef>
                <a:spcPct val="0"/>
              </a:spcBef>
              <a:buNone/>
              <a:defRPr lang="fr-FR" sz="4000" b="0" i="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800" dirty="0"/>
              <a:t>www.bravo-sanofi.com</a:t>
            </a:r>
            <a:endParaRPr lang="en-US" sz="7200" i="1" dirty="0">
              <a:latin typeface="Sanofi Serif" panose="02060503060201020102" pitchFamily="18" charset="0"/>
            </a:endParaRPr>
          </a:p>
        </p:txBody>
      </p:sp>
      <p:pic>
        <p:nvPicPr>
          <p:cNvPr id="8" name="Picture 7">
            <a:extLst>
              <a:ext uri="{FF2B5EF4-FFF2-40B4-BE49-F238E27FC236}">
                <a16:creationId xmlns:a16="http://schemas.microsoft.com/office/drawing/2014/main" id="{9EDE2503-DB48-50F4-097A-DD1401CE152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805120"/>
            <a:ext cx="139996" cy="125996"/>
          </a:xfrm>
          <a:prstGeom prst="rect">
            <a:avLst/>
          </a:prstGeom>
        </p:spPr>
      </p:pic>
      <p:pic>
        <p:nvPicPr>
          <p:cNvPr id="9" name="Picture 8">
            <a:extLst>
              <a:ext uri="{FF2B5EF4-FFF2-40B4-BE49-F238E27FC236}">
                <a16:creationId xmlns:a16="http://schemas.microsoft.com/office/drawing/2014/main" id="{E60EFA10-5862-83E6-AC7A-F08F07CC6AA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545" t="9091" r="4545" b="9091"/>
          <a:stretch/>
        </p:blipFill>
        <p:spPr>
          <a:xfrm flipV="1">
            <a:off x="4504012" y="3679072"/>
            <a:ext cx="139996" cy="125996"/>
          </a:xfrm>
          <a:prstGeom prst="rect">
            <a:avLst/>
          </a:prstGeom>
        </p:spPr>
      </p:pic>
      <p:sp>
        <p:nvSpPr>
          <p:cNvPr id="6" name="Footer Placeholder 5">
            <a:extLst>
              <a:ext uri="{FF2B5EF4-FFF2-40B4-BE49-F238E27FC236}">
                <a16:creationId xmlns:a16="http://schemas.microsoft.com/office/drawing/2014/main" id="{E3946075-CC57-B3D5-1DF4-A05C760449C7}"/>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6B8AA8D7-6773-572D-3023-FC17DF89A31A}"/>
              </a:ext>
            </a:extLst>
          </p:cNvPr>
          <p:cNvSpPr>
            <a:spLocks noGrp="1"/>
          </p:cNvSpPr>
          <p:nvPr>
            <p:ph type="dt" sz="half" idx="10"/>
          </p:nvPr>
        </p:nvSpPr>
        <p:spPr/>
        <p:txBody>
          <a:bodyPr/>
          <a:lstStyle/>
          <a:p>
            <a:fld id="{A6A84E4A-BDF8-6542-9229-F3F17D0A9F16}" type="datetime1">
              <a:rPr lang="en-US" smtClean="0"/>
              <a:t>6/26/24</a:t>
            </a:fld>
            <a:endParaRPr lang="en-US"/>
          </a:p>
        </p:txBody>
      </p:sp>
      <p:sp>
        <p:nvSpPr>
          <p:cNvPr id="7" name="Slide Number Placeholder 6">
            <a:extLst>
              <a:ext uri="{FF2B5EF4-FFF2-40B4-BE49-F238E27FC236}">
                <a16:creationId xmlns:a16="http://schemas.microsoft.com/office/drawing/2014/main" id="{71FDEAAC-B0DF-CA96-8C55-098D298A5517}"/>
              </a:ext>
            </a:extLst>
          </p:cNvPr>
          <p:cNvSpPr>
            <a:spLocks noGrp="1"/>
          </p:cNvSpPr>
          <p:nvPr>
            <p:ph type="sldNum" sz="quarter" idx="12"/>
          </p:nvPr>
        </p:nvSpPr>
        <p:spPr/>
        <p:txBody>
          <a:bodyPr/>
          <a:lstStyle/>
          <a:p>
            <a:fld id="{6B54B0F7-55DD-40D6-B7F4-70B586885C0B}" type="slidenum">
              <a:rPr lang="en-US" smtClean="0"/>
              <a:pPr/>
              <a:t>21</a:t>
            </a:fld>
            <a:endParaRPr lang="en-US" dirty="0"/>
          </a:p>
        </p:txBody>
      </p:sp>
    </p:spTree>
    <p:extLst>
      <p:ext uri="{BB962C8B-B14F-4D97-AF65-F5344CB8AC3E}">
        <p14:creationId xmlns:p14="http://schemas.microsoft.com/office/powerpoint/2010/main" val="374650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4BBC6A26-91F2-050B-B21B-1FB78AE4FAC8}"/>
              </a:ext>
            </a:extLst>
          </p:cNvPr>
          <p:cNvSpPr txBox="1">
            <a:spLocks noGrp="1"/>
          </p:cNvSpPr>
          <p:nvPr>
            <p:ph type="title"/>
          </p:nvPr>
        </p:nvSpPr>
        <p:spPr>
          <a:xfrm>
            <a:off x="331200" y="289130"/>
            <a:ext cx="8485200" cy="720000"/>
          </a:xfr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685800" rtl="0" eaLnBrk="1" latinLnBrk="0" hangingPunct="1">
              <a:lnSpc>
                <a:spcPct val="90000"/>
              </a:lnSpc>
              <a:spcBef>
                <a:spcPct val="0"/>
              </a:spcBef>
              <a:buNone/>
              <a:defRPr lang="fr-FR" sz="24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Color instructions</a:t>
            </a:r>
          </a:p>
        </p:txBody>
      </p:sp>
      <p:sp>
        <p:nvSpPr>
          <p:cNvPr id="2" name="Text Placeholder 1">
            <a:extLst>
              <a:ext uri="{FF2B5EF4-FFF2-40B4-BE49-F238E27FC236}">
                <a16:creationId xmlns:a16="http://schemas.microsoft.com/office/drawing/2014/main" id="{6F089354-4789-2F44-D84D-1617D1A2DD64}"/>
              </a:ext>
            </a:extLst>
          </p:cNvPr>
          <p:cNvSpPr txBox="1">
            <a:spLocks/>
          </p:cNvSpPr>
          <p:nvPr/>
        </p:nvSpPr>
        <p:spPr>
          <a:xfrm>
            <a:off x="327600" y="901100"/>
            <a:ext cx="8478000" cy="3338575"/>
          </a:xfrm>
          <a:prstGeom prst="rect">
            <a:avLst/>
          </a:prstGeom>
        </p:spPr>
        <p:txBody>
          <a:bodyPr vert="horz" lIns="0" tIns="0" rIns="0" bIns="0" rtlCol="0">
            <a:noAutofit/>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b="1" dirty="0"/>
              <a:t>Use </a:t>
            </a:r>
            <a:r>
              <a:rPr lang="en-US" dirty="0"/>
              <a:t>the colors in the first row under “Theme colors” </a:t>
            </a:r>
          </a:p>
          <a:p>
            <a:pPr lvl="1"/>
            <a:r>
              <a:rPr lang="en-US" b="1" dirty="0"/>
              <a:t>Use</a:t>
            </a:r>
            <a:r>
              <a:rPr lang="en-US" dirty="0"/>
              <a:t> the colors under “Custom colors”</a:t>
            </a:r>
            <a:endParaRPr lang="en-US" b="1" dirty="0"/>
          </a:p>
          <a:p>
            <a:pPr lvl="1"/>
            <a:r>
              <a:rPr lang="en-US" b="1" dirty="0"/>
              <a:t>Use</a:t>
            </a:r>
            <a:r>
              <a:rPr lang="en-US" dirty="0"/>
              <a:t> #F5F5F5 as the “white” text on the top row of colors</a:t>
            </a:r>
          </a:p>
          <a:p>
            <a:pPr lvl="1"/>
            <a:r>
              <a:rPr lang="en-US" dirty="0"/>
              <a:t>Do </a:t>
            </a:r>
            <a:r>
              <a:rPr lang="en-US" b="1" dirty="0"/>
              <a:t>not</a:t>
            </a:r>
            <a:r>
              <a:rPr lang="en-US" dirty="0"/>
              <a:t> </a:t>
            </a:r>
            <a:r>
              <a:rPr lang="en-US" b="1" dirty="0"/>
              <a:t>use</a:t>
            </a:r>
            <a:r>
              <a:rPr lang="en-US" dirty="0"/>
              <a:t> the top three rows of the different shades</a:t>
            </a:r>
          </a:p>
          <a:p>
            <a:pPr marL="230400" lvl="2" indent="0">
              <a:buFont typeface="Arial" panose="020B0604020202020204" pitchFamily="34" charset="0"/>
              <a:buNone/>
            </a:pPr>
            <a:r>
              <a:rPr lang="en-US" dirty="0"/>
              <a:t>(under the “X” in the image) as text or shapes. </a:t>
            </a:r>
          </a:p>
          <a:p>
            <a:pPr lvl="1"/>
            <a:r>
              <a:rPr lang="en-US" dirty="0"/>
              <a:t>Do </a:t>
            </a:r>
            <a:r>
              <a:rPr lang="en-US" b="1" dirty="0"/>
              <a:t>not</a:t>
            </a:r>
            <a:r>
              <a:rPr lang="en-US" dirty="0"/>
              <a:t> </a:t>
            </a:r>
            <a:r>
              <a:rPr lang="en-US" b="1" dirty="0"/>
              <a:t>use</a:t>
            </a:r>
            <a:r>
              <a:rPr lang="en-US" dirty="0"/>
              <a:t> black as text on the purples, green, orange,</a:t>
            </a:r>
            <a:br>
              <a:rPr lang="en-US" dirty="0"/>
            </a:br>
            <a:r>
              <a:rPr lang="en-US" dirty="0"/>
              <a:t>pink, or blue in the top row of the Theme Colors, the </a:t>
            </a:r>
            <a:br>
              <a:rPr lang="en-US" dirty="0"/>
            </a:br>
            <a:r>
              <a:rPr lang="en-US" dirty="0"/>
              <a:t>darker grey colors, or the colors in the two bottom rows</a:t>
            </a:r>
          </a:p>
          <a:p>
            <a:pPr lvl="1"/>
            <a:r>
              <a:rPr lang="en-US" dirty="0"/>
              <a:t>Do </a:t>
            </a:r>
            <a:r>
              <a:rPr lang="en-US" b="1" dirty="0"/>
              <a:t>not</a:t>
            </a:r>
            <a:r>
              <a:rPr lang="en-US" dirty="0"/>
              <a:t> </a:t>
            </a:r>
            <a:r>
              <a:rPr lang="en-US" b="1" dirty="0"/>
              <a:t>use</a:t>
            </a:r>
            <a:r>
              <a:rPr lang="en-US" dirty="0"/>
              <a:t> the dark purple as text on the bright purple </a:t>
            </a:r>
          </a:p>
          <a:p>
            <a:pPr lvl="1"/>
            <a:r>
              <a:rPr lang="en-US" dirty="0"/>
              <a:t>Do </a:t>
            </a:r>
            <a:r>
              <a:rPr lang="en-US" b="1" dirty="0"/>
              <a:t>not</a:t>
            </a:r>
            <a:r>
              <a:rPr lang="en-US" dirty="0"/>
              <a:t> </a:t>
            </a:r>
            <a:r>
              <a:rPr lang="en-US" b="1" dirty="0"/>
              <a:t>use</a:t>
            </a:r>
            <a:r>
              <a:rPr lang="en-US" dirty="0"/>
              <a:t> the bright purple on the dark purple as text</a:t>
            </a:r>
          </a:p>
          <a:p>
            <a:pPr lvl="1"/>
            <a:r>
              <a:rPr lang="en-US" dirty="0"/>
              <a:t>Do </a:t>
            </a:r>
            <a:r>
              <a:rPr lang="en-US" b="1" dirty="0"/>
              <a:t>not use</a:t>
            </a:r>
            <a:r>
              <a:rPr lang="en-US" dirty="0"/>
              <a:t> white, #F5F5F5 or support grey as shapes, </a:t>
            </a:r>
          </a:p>
          <a:p>
            <a:pPr marL="230400" lvl="2" indent="0">
              <a:buFont typeface="Arial" panose="020B0604020202020204" pitchFamily="34" charset="0"/>
              <a:buNone/>
            </a:pPr>
            <a:r>
              <a:rPr lang="en-US" dirty="0"/>
              <a:t>unless they are outlined in Miracle purple.</a:t>
            </a:r>
          </a:p>
        </p:txBody>
      </p:sp>
      <p:grpSp>
        <p:nvGrpSpPr>
          <p:cNvPr id="5" name="Group 4" descr="Screenshot of the theme and custom colors that are allowed.">
            <a:extLst>
              <a:ext uri="{FF2B5EF4-FFF2-40B4-BE49-F238E27FC236}">
                <a16:creationId xmlns:a16="http://schemas.microsoft.com/office/drawing/2014/main" id="{C6E0A4DA-AA2C-3BAA-F623-357169CE03D9}"/>
              </a:ext>
            </a:extLst>
          </p:cNvPr>
          <p:cNvGrpSpPr/>
          <p:nvPr/>
        </p:nvGrpSpPr>
        <p:grpSpPr>
          <a:xfrm>
            <a:off x="6548724" y="897793"/>
            <a:ext cx="2380184" cy="3177979"/>
            <a:chOff x="3228974" y="1618322"/>
            <a:chExt cx="2219325" cy="2963203"/>
          </a:xfrm>
        </p:grpSpPr>
        <p:pic>
          <p:nvPicPr>
            <p:cNvPr id="6" name="Picture 5">
              <a:extLst>
                <a:ext uri="{FF2B5EF4-FFF2-40B4-BE49-F238E27FC236}">
                  <a16:creationId xmlns:a16="http://schemas.microsoft.com/office/drawing/2014/main" id="{F346F41B-5035-CD6D-907E-7497E7BB3907}"/>
                </a:ext>
              </a:extLst>
            </p:cNvPr>
            <p:cNvPicPr>
              <a:picLocks noChangeAspect="1"/>
            </p:cNvPicPr>
            <p:nvPr/>
          </p:nvPicPr>
          <p:blipFill rotWithShape="1">
            <a:blip r:embed="rId2"/>
            <a:srcRect l="65487" t="12147" r="30017" b="66513"/>
            <a:stretch/>
          </p:blipFill>
          <p:spPr>
            <a:xfrm>
              <a:off x="3228974" y="1618322"/>
              <a:ext cx="2219325" cy="2963203"/>
            </a:xfrm>
            <a:prstGeom prst="rect">
              <a:avLst/>
            </a:prstGeom>
          </p:spPr>
        </p:pic>
        <p:cxnSp>
          <p:nvCxnSpPr>
            <p:cNvPr id="7" name="Straight Connector 6">
              <a:extLst>
                <a:ext uri="{FF2B5EF4-FFF2-40B4-BE49-F238E27FC236}">
                  <a16:creationId xmlns:a16="http://schemas.microsoft.com/office/drawing/2014/main" id="{81E39D68-296E-977A-EABB-38C95E2F3B0E}"/>
                </a:ext>
              </a:extLst>
            </p:cNvPr>
            <p:cNvCxnSpPr>
              <a:cxnSpLocks/>
            </p:cNvCxnSpPr>
            <p:nvPr/>
          </p:nvCxnSpPr>
          <p:spPr>
            <a:xfrm>
              <a:off x="3762375" y="2419350"/>
              <a:ext cx="1541095" cy="395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B1A568-3B08-E806-0BC3-822DC300CA07}"/>
                </a:ext>
              </a:extLst>
            </p:cNvPr>
            <p:cNvCxnSpPr>
              <a:cxnSpLocks/>
            </p:cNvCxnSpPr>
            <p:nvPr/>
          </p:nvCxnSpPr>
          <p:spPr>
            <a:xfrm flipV="1">
              <a:off x="3730860" y="2409825"/>
              <a:ext cx="1631715" cy="4447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8B6ED8-2C20-2202-D924-3BB7CAD5260C}"/>
                </a:ext>
              </a:extLst>
            </p:cNvPr>
            <p:cNvCxnSpPr>
              <a:cxnSpLocks/>
            </p:cNvCxnSpPr>
            <p:nvPr/>
          </p:nvCxnSpPr>
          <p:spPr>
            <a:xfrm>
              <a:off x="3297974" y="2395973"/>
              <a:ext cx="90972" cy="785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ooter Placeholder 9">
            <a:extLst>
              <a:ext uri="{FF2B5EF4-FFF2-40B4-BE49-F238E27FC236}">
                <a16:creationId xmlns:a16="http://schemas.microsoft.com/office/drawing/2014/main" id="{62CA71C5-130D-313B-EB4C-8B2048F532EB}"/>
              </a:ext>
            </a:extLst>
          </p:cNvPr>
          <p:cNvSpPr>
            <a:spLocks noGrp="1"/>
          </p:cNvSpPr>
          <p:nvPr>
            <p:ph type="ftr" sz="quarter" idx="10"/>
          </p:nvPr>
        </p:nvSpPr>
        <p:spPr/>
        <p:txBody>
          <a:bodyPr/>
          <a:lstStyle/>
          <a:p>
            <a:endParaRPr lang="en-US" dirty="0"/>
          </a:p>
        </p:txBody>
      </p:sp>
      <p:sp>
        <p:nvSpPr>
          <p:cNvPr id="3" name="Date Placeholder 2">
            <a:extLst>
              <a:ext uri="{FF2B5EF4-FFF2-40B4-BE49-F238E27FC236}">
                <a16:creationId xmlns:a16="http://schemas.microsoft.com/office/drawing/2014/main" id="{9B8F3E21-5B68-47C8-1A0A-C1FD85E8CD90}"/>
              </a:ext>
            </a:extLst>
          </p:cNvPr>
          <p:cNvSpPr>
            <a:spLocks noGrp="1"/>
          </p:cNvSpPr>
          <p:nvPr>
            <p:ph type="dt" sz="half" idx="11"/>
          </p:nvPr>
        </p:nvSpPr>
        <p:spPr/>
        <p:txBody>
          <a:bodyPr/>
          <a:lstStyle/>
          <a:p>
            <a:fld id="{E3D527E7-4C67-574C-B53C-C4DD30EF4E65}" type="datetime1">
              <a:rPr lang="en-US" smtClean="0"/>
              <a:t>6/26/24</a:t>
            </a:fld>
            <a:endParaRPr lang="en-US"/>
          </a:p>
        </p:txBody>
      </p:sp>
      <p:sp>
        <p:nvSpPr>
          <p:cNvPr id="11" name="Slide Number Placeholder 10">
            <a:extLst>
              <a:ext uri="{FF2B5EF4-FFF2-40B4-BE49-F238E27FC236}">
                <a16:creationId xmlns:a16="http://schemas.microsoft.com/office/drawing/2014/main" id="{9686D570-37A8-3B8B-E586-A5F71AE84E88}"/>
              </a:ext>
            </a:extLst>
          </p:cNvPr>
          <p:cNvSpPr>
            <a:spLocks noGrp="1"/>
          </p:cNvSpPr>
          <p:nvPr>
            <p:ph type="sldNum" sz="quarter" idx="12"/>
          </p:nvPr>
        </p:nvSpPr>
        <p:spPr/>
        <p:txBody>
          <a:bodyPr/>
          <a:lstStyle/>
          <a:p>
            <a:fld id="{6B54B0F7-55DD-40D6-B7F4-70B586885C0B}" type="slidenum">
              <a:rPr lang="en-US" smtClean="0"/>
              <a:pPr/>
              <a:t>22</a:t>
            </a:fld>
            <a:endParaRPr lang="en-US" dirty="0"/>
          </a:p>
        </p:txBody>
      </p:sp>
    </p:spTree>
    <p:extLst>
      <p:ext uri="{BB962C8B-B14F-4D97-AF65-F5344CB8AC3E}">
        <p14:creationId xmlns:p14="http://schemas.microsoft.com/office/powerpoint/2010/main" val="122601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A6F-8EF7-7EA6-4184-D4B101545DAD}"/>
              </a:ext>
            </a:extLst>
          </p:cNvPr>
          <p:cNvSpPr>
            <a:spLocks noGrp="1"/>
          </p:cNvSpPr>
          <p:nvPr>
            <p:ph type="title"/>
          </p:nvPr>
        </p:nvSpPr>
        <p:spPr/>
        <p:txBody>
          <a:bodyPr/>
          <a:lstStyle/>
          <a:p>
            <a:r>
              <a:rPr lang="en-GB" dirty="0"/>
              <a:t>Sanofi – “On Brand” Inspirational presentation</a:t>
            </a:r>
          </a:p>
        </p:txBody>
      </p:sp>
      <p:sp>
        <p:nvSpPr>
          <p:cNvPr id="7" name="Date Placeholder 6">
            <a:extLst>
              <a:ext uri="{FF2B5EF4-FFF2-40B4-BE49-F238E27FC236}">
                <a16:creationId xmlns:a16="http://schemas.microsoft.com/office/drawing/2014/main" id="{BB4AC2CE-42D0-7C50-BF13-D6D5166B3972}"/>
              </a:ext>
            </a:extLst>
          </p:cNvPr>
          <p:cNvSpPr>
            <a:spLocks noGrp="1"/>
          </p:cNvSpPr>
          <p:nvPr>
            <p:ph type="dt" sz="half" idx="11"/>
          </p:nvPr>
        </p:nvSpPr>
        <p:spPr>
          <a:xfrm>
            <a:off x="6548724" y="5424455"/>
            <a:ext cx="1626918" cy="166629"/>
          </a:xfrm>
        </p:spPr>
        <p:txBody>
          <a:bodyPr/>
          <a:lstStyle/>
          <a:p>
            <a:fld id="{3026EF7E-BA0F-C442-92E2-F892EEB9B7ED}" type="datetime1">
              <a:rPr lang="en-US" smtClean="0"/>
              <a:t>6/26/24</a:t>
            </a:fld>
            <a:endParaRPr lang="en-US"/>
          </a:p>
        </p:txBody>
      </p:sp>
      <p:sp>
        <p:nvSpPr>
          <p:cNvPr id="8" name="Slide Number Placeholder 7">
            <a:extLst>
              <a:ext uri="{FF2B5EF4-FFF2-40B4-BE49-F238E27FC236}">
                <a16:creationId xmlns:a16="http://schemas.microsoft.com/office/drawing/2014/main" id="{13833505-B391-85F9-A3F4-AC90FB6C8F90}"/>
              </a:ext>
            </a:extLst>
          </p:cNvPr>
          <p:cNvSpPr>
            <a:spLocks noGrp="1"/>
          </p:cNvSpPr>
          <p:nvPr>
            <p:ph type="sldNum" sz="quarter" idx="12"/>
          </p:nvPr>
        </p:nvSpPr>
        <p:spPr>
          <a:xfrm>
            <a:off x="8336226" y="5394868"/>
            <a:ext cx="476250" cy="205743"/>
          </a:xfrm>
        </p:spPr>
        <p:txBody>
          <a:bodyPr/>
          <a:lstStyle/>
          <a:p>
            <a:fld id="{6B54B0F7-55DD-40D6-B7F4-70B586885C0B}" type="slidenum">
              <a:rPr lang="en-US" smtClean="0"/>
              <a:pPr/>
              <a:t>23</a:t>
            </a:fld>
            <a:endParaRPr lang="en-US"/>
          </a:p>
        </p:txBody>
      </p:sp>
      <p:sp>
        <p:nvSpPr>
          <p:cNvPr id="9" name="Content Placeholder 8">
            <a:extLst>
              <a:ext uri="{FF2B5EF4-FFF2-40B4-BE49-F238E27FC236}">
                <a16:creationId xmlns:a16="http://schemas.microsoft.com/office/drawing/2014/main" id="{EC663816-6E8C-F46E-C0D9-681E4E3A44AA}"/>
              </a:ext>
            </a:extLst>
          </p:cNvPr>
          <p:cNvSpPr>
            <a:spLocks noGrp="1"/>
          </p:cNvSpPr>
          <p:nvPr>
            <p:ph type="body" sz="quarter" idx="4294967295"/>
          </p:nvPr>
        </p:nvSpPr>
        <p:spPr>
          <a:xfrm>
            <a:off x="327600" y="901700"/>
            <a:ext cx="8484876" cy="3648075"/>
          </a:xfrm>
        </p:spPr>
        <p:txBody>
          <a:bodyPr/>
          <a:lstStyle/>
          <a:p>
            <a:pPr lvl="1"/>
            <a:r>
              <a:rPr lang="en-US" dirty="0"/>
              <a:t>To help you build “On Brand” presentations, we have built an Inspirational presentation.</a:t>
            </a:r>
          </a:p>
          <a:p>
            <a:pPr lvl="1"/>
            <a:r>
              <a:rPr lang="en-US" dirty="0"/>
              <a:t>This presentation contains a lot of good slides, graphics, charts and e.g. Sanofi Icons</a:t>
            </a:r>
          </a:p>
          <a:p>
            <a:pPr lvl="1"/>
            <a:r>
              <a:rPr lang="en-US" dirty="0"/>
              <a:t>Use this presentation to select the slide that you need and copy / paste it into your presentation</a:t>
            </a:r>
          </a:p>
          <a:p>
            <a:pPr lvl="1"/>
            <a:r>
              <a:rPr lang="en-US" dirty="0"/>
              <a:t>The presentation is </a:t>
            </a:r>
            <a:r>
              <a:rPr lang="en-US" b="1" dirty="0"/>
              <a:t>NOT</a:t>
            </a:r>
            <a:r>
              <a:rPr lang="en-US" dirty="0"/>
              <a:t> intended as a template as it is too big with too many slides, therefore use the Sanofi Presentation template as the basis for your presentations!</a:t>
            </a:r>
          </a:p>
          <a:p>
            <a:pPr lvl="1"/>
            <a:r>
              <a:rPr lang="en-US" dirty="0"/>
              <a:t>All slides in that deck are made fully</a:t>
            </a:r>
            <a:br>
              <a:rPr lang="en-US" dirty="0"/>
            </a:br>
            <a:r>
              <a:rPr lang="en-US" dirty="0"/>
              <a:t>Accessible</a:t>
            </a:r>
          </a:p>
          <a:p>
            <a:pPr lvl="1"/>
            <a:r>
              <a:rPr lang="en-US" dirty="0"/>
              <a:t>The Inspirational deck can be found on the</a:t>
            </a:r>
            <a:br>
              <a:rPr lang="en-US" dirty="0"/>
            </a:br>
            <a:r>
              <a:rPr lang="en-US" dirty="0"/>
              <a:t>Sanofi </a:t>
            </a:r>
            <a:r>
              <a:rPr lang="en-US" dirty="0" err="1"/>
              <a:t>Brandportal</a:t>
            </a:r>
            <a:r>
              <a:rPr lang="en-US" dirty="0"/>
              <a:t>, download it from there</a:t>
            </a:r>
            <a:br>
              <a:rPr lang="en-US" dirty="0"/>
            </a:br>
            <a:r>
              <a:rPr lang="en-US" dirty="0"/>
              <a:t>and also take a look at a lot of other good</a:t>
            </a:r>
            <a:br>
              <a:rPr lang="en-US" dirty="0"/>
            </a:br>
            <a:r>
              <a:rPr lang="en-US" dirty="0"/>
              <a:t>Sanofi materials</a:t>
            </a:r>
          </a:p>
          <a:p>
            <a:pPr lvl="1"/>
            <a:r>
              <a:rPr lang="en-US" dirty="0"/>
              <a:t>For a direct link to the Inspirational</a:t>
            </a:r>
            <a:br>
              <a:rPr lang="en-US" dirty="0"/>
            </a:br>
            <a:r>
              <a:rPr lang="en-US" dirty="0"/>
              <a:t>Presentation, without the need to log in,</a:t>
            </a:r>
            <a:br>
              <a:rPr lang="en-US" dirty="0"/>
            </a:br>
            <a:r>
              <a:rPr lang="en-US" dirty="0">
                <a:hlinkClick r:id="rId2"/>
              </a:rPr>
              <a:t>click here</a:t>
            </a:r>
            <a:r>
              <a:rPr lang="en-US" dirty="0"/>
              <a:t>.</a:t>
            </a:r>
            <a:endParaRPr lang="en-GB" dirty="0"/>
          </a:p>
        </p:txBody>
      </p:sp>
      <p:pic>
        <p:nvPicPr>
          <p:cNvPr id="14" name="Picture 13">
            <a:extLst>
              <a:ext uri="{FF2B5EF4-FFF2-40B4-BE49-F238E27FC236}">
                <a16:creationId xmlns:a16="http://schemas.microsoft.com/office/drawing/2014/main" id="{D219281D-D0E6-C4F0-80FF-F898092FED02}"/>
              </a:ext>
            </a:extLst>
          </p:cNvPr>
          <p:cNvPicPr>
            <a:picLocks noChangeAspect="1"/>
          </p:cNvPicPr>
          <p:nvPr/>
        </p:nvPicPr>
        <p:blipFill>
          <a:blip r:embed="rId3"/>
          <a:stretch>
            <a:fillRect/>
          </a:stretch>
        </p:blipFill>
        <p:spPr>
          <a:xfrm>
            <a:off x="4563126" y="2725737"/>
            <a:ext cx="4249349" cy="2084837"/>
          </a:xfrm>
          <a:prstGeom prst="rect">
            <a:avLst/>
          </a:prstGeom>
          <a:ln>
            <a:solidFill>
              <a:schemeClr val="bg2"/>
            </a:solidFill>
          </a:ln>
        </p:spPr>
      </p:pic>
      <p:sp>
        <p:nvSpPr>
          <p:cNvPr id="15" name="Rectangle 14">
            <a:extLst>
              <a:ext uri="{FF2B5EF4-FFF2-40B4-BE49-F238E27FC236}">
                <a16:creationId xmlns:a16="http://schemas.microsoft.com/office/drawing/2014/main" id="{DE6A4E2F-2DF3-6AD5-57D7-FC96279CCDFC}"/>
              </a:ext>
            </a:extLst>
          </p:cNvPr>
          <p:cNvSpPr/>
          <p:nvPr/>
        </p:nvSpPr>
        <p:spPr>
          <a:xfrm>
            <a:off x="5318760" y="3928795"/>
            <a:ext cx="792480" cy="79248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ooter Placeholder 2">
            <a:extLst>
              <a:ext uri="{FF2B5EF4-FFF2-40B4-BE49-F238E27FC236}">
                <a16:creationId xmlns:a16="http://schemas.microsoft.com/office/drawing/2014/main" id="{FF6DACAE-4F97-123A-5175-802AB5D73D79}"/>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400564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93AD1-1465-4E4E-C638-49434AE81034}"/>
              </a:ext>
            </a:extLst>
          </p:cNvPr>
          <p:cNvSpPr>
            <a:spLocks noGrp="1"/>
          </p:cNvSpPr>
          <p:nvPr>
            <p:ph type="title"/>
          </p:nvPr>
        </p:nvSpPr>
        <p:spPr>
          <a:xfrm>
            <a:off x="331200" y="289130"/>
            <a:ext cx="8485200" cy="720000"/>
          </a:xfrm>
        </p:spPr>
        <p:txBody>
          <a:bodyPr/>
          <a:lstStyle/>
          <a:p>
            <a:r>
              <a:rPr lang="en-US"/>
              <a:t>Accessibility statement</a:t>
            </a:r>
            <a:endParaRPr lang="en-US" dirty="0"/>
          </a:p>
        </p:txBody>
      </p:sp>
      <p:sp>
        <p:nvSpPr>
          <p:cNvPr id="6" name="Text Placeholder 1">
            <a:extLst>
              <a:ext uri="{FF2B5EF4-FFF2-40B4-BE49-F238E27FC236}">
                <a16:creationId xmlns:a16="http://schemas.microsoft.com/office/drawing/2014/main" id="{2BBF4EAC-91C9-8877-043D-1CD1C96D7D5A}"/>
              </a:ext>
            </a:extLst>
          </p:cNvPr>
          <p:cNvSpPr txBox="1">
            <a:spLocks/>
          </p:cNvSpPr>
          <p:nvPr/>
        </p:nvSpPr>
        <p:spPr>
          <a:xfrm>
            <a:off x="327600" y="967244"/>
            <a:ext cx="8478000" cy="3209012"/>
          </a:xfrm>
          <a:prstGeom prst="rect">
            <a:avLst/>
          </a:prstGeom>
        </p:spPr>
        <p:txBody>
          <a:bodyPr/>
          <a:lstStyle>
            <a:lvl1pPr marL="0" indent="0" algn="l" defTabSz="685800" rtl="0" eaLnBrk="1" latinLnBrk="0" hangingPunct="1">
              <a:lnSpc>
                <a:spcPct val="125000"/>
              </a:lnSpc>
              <a:spcBef>
                <a:spcPts val="0"/>
              </a:spcBef>
              <a:buFont typeface="Arial" panose="020B0604020202020204" pitchFamily="34" charset="0"/>
              <a:buNone/>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05840" indent="-285750" algn="l" defTabSz="685800" rtl="0" eaLnBrk="1" latinLnBrk="0" hangingPunct="1">
              <a:lnSpc>
                <a:spcPct val="125000"/>
              </a:lnSpc>
              <a:spcBef>
                <a:spcPts val="0"/>
              </a:spcBef>
              <a:buClr>
                <a:schemeClr val="accent2"/>
              </a:buClr>
              <a:buFont typeface="Arial" panose="020B0604020202020204" pitchFamily="34" charset="0"/>
              <a:buChar char="•"/>
              <a:defRPr sz="1400" b="0" i="0" kern="1200">
                <a:solidFill>
                  <a:schemeClr val="tx1"/>
                </a:solidFill>
                <a:latin typeface="+mj-lt"/>
                <a:ea typeface="Verdana" panose="020B0604030504040204" pitchFamily="34" charset="0"/>
                <a:cs typeface="Georgia" panose="02040502050405020303" pitchFamily="18" charset="0"/>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latin typeface="+mn-lt"/>
              </a:rPr>
              <a:t>At Sanofi, we are committed to making our </a:t>
            </a:r>
          </a:p>
          <a:p>
            <a:r>
              <a:rPr lang="en-GB" dirty="0">
                <a:latin typeface="+mn-lt"/>
              </a:rPr>
              <a:t>materials accessible to everyone regardless of </a:t>
            </a:r>
          </a:p>
          <a:p>
            <a:r>
              <a:rPr lang="en-GB" dirty="0">
                <a:latin typeface="+mn-lt"/>
              </a:rPr>
              <a:t>ability or disability.</a:t>
            </a:r>
          </a:p>
          <a:p>
            <a:endParaRPr lang="en-GB" dirty="0">
              <a:latin typeface="+mn-lt"/>
            </a:endParaRPr>
          </a:p>
          <a:p>
            <a:r>
              <a:rPr lang="en-GB" dirty="0">
                <a:latin typeface="+mn-lt"/>
              </a:rPr>
              <a:t>As we are on our journey to a more inclusive </a:t>
            </a:r>
          </a:p>
          <a:p>
            <a:r>
              <a:rPr lang="en-GB" dirty="0">
                <a:latin typeface="+mn-lt"/>
              </a:rPr>
              <a:t>workplace, we welcome your feedback! If you </a:t>
            </a:r>
          </a:p>
          <a:p>
            <a:r>
              <a:rPr lang="en-GB" dirty="0">
                <a:latin typeface="+mn-lt"/>
              </a:rPr>
              <a:t>experience any issues accessing any information </a:t>
            </a:r>
          </a:p>
          <a:p>
            <a:r>
              <a:rPr lang="en-GB" dirty="0">
                <a:latin typeface="+mn-lt"/>
              </a:rPr>
              <a:t>in this document, please contact:</a:t>
            </a:r>
          </a:p>
          <a:p>
            <a:endParaRPr lang="en-GB" dirty="0">
              <a:latin typeface="+mn-lt"/>
              <a:ea typeface="Calibri" panose="020F0502020204030204" pitchFamily="34" charset="0"/>
              <a:cs typeface="Arial" panose="020B0604020202020204" pitchFamily="34" charset="0"/>
            </a:endParaRPr>
          </a:p>
          <a:p>
            <a:pPr marL="214313" indent="-214313">
              <a:lnSpc>
                <a:spcPts val="1200"/>
              </a:lnSpc>
              <a:buFont typeface="Arial" panose="020B0604020202020204" pitchFamily="34" charset="0"/>
              <a:buChar char="•"/>
            </a:pPr>
            <a:r>
              <a:rPr lang="en-GB" i="1" dirty="0">
                <a:solidFill>
                  <a:schemeClr val="accent2"/>
                </a:solidFill>
                <a:latin typeface="+mn-lt"/>
                <a:ea typeface="Calibri" panose="020F0502020204030204" pitchFamily="34" charset="0"/>
                <a:cs typeface="Arial" panose="020B0604020202020204" pitchFamily="34" charset="0"/>
              </a:rPr>
              <a:t>[Fill in the name of the presentation owner] </a:t>
            </a:r>
          </a:p>
          <a:p>
            <a:pPr marL="214313" indent="-214313">
              <a:lnSpc>
                <a:spcPct val="150000"/>
              </a:lnSpc>
              <a:buFont typeface="Arial" panose="020B0604020202020204" pitchFamily="34" charset="0"/>
              <a:buChar char="•"/>
            </a:pPr>
            <a:r>
              <a:rPr lang="en-US" sz="1100" i="1" dirty="0">
                <a:solidFill>
                  <a:schemeClr val="accent1"/>
                </a:solidFill>
                <a:latin typeface="+mn-lt"/>
                <a:ea typeface="Times New Roman" panose="02020603050405020304" pitchFamily="18" charset="0"/>
                <a:cs typeface="Arial" panose="020B0604020202020204" pitchFamily="34" charset="0"/>
              </a:rPr>
              <a:t>[Fill in email address] </a:t>
            </a:r>
            <a:endParaRPr lang="en-GB" sz="1100" i="1" dirty="0">
              <a:solidFill>
                <a:schemeClr val="accent1"/>
              </a:solidFill>
              <a:latin typeface="+mn-lt"/>
              <a:ea typeface="Calibri" panose="020F050202020403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100" i="1" dirty="0">
                <a:solidFill>
                  <a:schemeClr val="accent1"/>
                </a:solidFill>
                <a:latin typeface="+mn-lt"/>
                <a:ea typeface="Calibri" panose="020F0502020204030204" pitchFamily="34" charset="0"/>
                <a:cs typeface="Arial" panose="020B0604020202020204" pitchFamily="34" charset="0"/>
              </a:rPr>
              <a:t>[Fill in phone number] </a:t>
            </a:r>
            <a:endParaRPr lang="en-GB" sz="1100" i="1" dirty="0">
              <a:solidFill>
                <a:schemeClr val="accent1"/>
              </a:solidFill>
              <a:latin typeface="+mn-lt"/>
              <a:ea typeface="Calibri" panose="020F0502020204030204" pitchFamily="34" charset="0"/>
              <a:cs typeface="Arial" panose="020B0604020202020204" pitchFamily="34" charset="0"/>
            </a:endParaRPr>
          </a:p>
          <a:p>
            <a:endParaRPr lang="fr-CH" dirty="0"/>
          </a:p>
        </p:txBody>
      </p:sp>
      <p:pic>
        <p:nvPicPr>
          <p:cNvPr id="7" name="Picture 2">
            <a:extLst>
              <a:ext uri="{FF2B5EF4-FFF2-40B4-BE49-F238E27FC236}">
                <a16:creationId xmlns:a16="http://schemas.microsoft.com/office/drawing/2014/main" id="{A48A185D-971F-FA1D-092D-E1578536EA4D}"/>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340"/>
          <a:stretch/>
        </p:blipFill>
        <p:spPr bwMode="auto">
          <a:xfrm>
            <a:off x="4838700" y="1271530"/>
            <a:ext cx="4305300" cy="396994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1CC14C-D86A-B12A-214E-FB4325B44382}"/>
              </a:ext>
            </a:extLst>
          </p:cNvPr>
          <p:cNvSpPr>
            <a:spLocks noGrp="1"/>
          </p:cNvSpPr>
          <p:nvPr>
            <p:ph type="ftr" sz="quarter" idx="10"/>
          </p:nvPr>
        </p:nvSpPr>
        <p:spPr>
          <a:xfrm>
            <a:off x="1671799" y="5400000"/>
            <a:ext cx="4480560" cy="166630"/>
          </a:xfrm>
        </p:spPr>
        <p:txBody>
          <a:bodyPr/>
          <a:lstStyle/>
          <a:p>
            <a:endParaRPr lang="en-US" dirty="0"/>
          </a:p>
        </p:txBody>
      </p:sp>
      <p:sp>
        <p:nvSpPr>
          <p:cNvPr id="4" name="Espace réservé de la date 3">
            <a:extLst>
              <a:ext uri="{FF2B5EF4-FFF2-40B4-BE49-F238E27FC236}">
                <a16:creationId xmlns:a16="http://schemas.microsoft.com/office/drawing/2014/main" id="{5255BD18-8217-F65B-7A6A-C973BBCE1722}"/>
              </a:ext>
            </a:extLst>
          </p:cNvPr>
          <p:cNvSpPr>
            <a:spLocks noGrp="1"/>
          </p:cNvSpPr>
          <p:nvPr>
            <p:ph type="dt" sz="half" idx="11"/>
          </p:nvPr>
        </p:nvSpPr>
        <p:spPr>
          <a:xfrm>
            <a:off x="6548724" y="5400000"/>
            <a:ext cx="1626918" cy="166629"/>
          </a:xfrm>
        </p:spPr>
        <p:txBody>
          <a:bodyPr/>
          <a:lstStyle/>
          <a:p>
            <a:fld id="{19CA288B-DDE6-CF4B-99A5-542FA4DDB351}" type="datetime1">
              <a:rPr lang="en-US" smtClean="0"/>
              <a:t>6/26/24</a:t>
            </a:fld>
            <a:endParaRPr lang="en-US"/>
          </a:p>
        </p:txBody>
      </p:sp>
      <p:sp>
        <p:nvSpPr>
          <p:cNvPr id="5" name="Espace réservé du numéro de diapositive 4">
            <a:extLst>
              <a:ext uri="{FF2B5EF4-FFF2-40B4-BE49-F238E27FC236}">
                <a16:creationId xmlns:a16="http://schemas.microsoft.com/office/drawing/2014/main" id="{5C8EB2A1-507D-CD99-A824-F51E78A88C2A}"/>
              </a:ext>
            </a:extLst>
          </p:cNvPr>
          <p:cNvSpPr>
            <a:spLocks noGrp="1"/>
          </p:cNvSpPr>
          <p:nvPr>
            <p:ph type="sldNum" sz="quarter" idx="12"/>
          </p:nvPr>
        </p:nvSpPr>
        <p:spPr>
          <a:xfrm>
            <a:off x="8336226" y="5400000"/>
            <a:ext cx="476250" cy="205743"/>
          </a:xfrm>
        </p:spPr>
        <p:txBody>
          <a:bodyPr/>
          <a:lstStyle/>
          <a:p>
            <a:fld id="{6B54B0F7-55DD-40D6-B7F4-70B586885C0B}" type="slidenum">
              <a:rPr lang="en-US" smtClean="0"/>
              <a:pPr/>
              <a:t>24</a:t>
            </a:fld>
            <a:endParaRPr lang="en-US" dirty="0"/>
          </a:p>
        </p:txBody>
      </p:sp>
    </p:spTree>
    <p:extLst>
      <p:ext uri="{BB962C8B-B14F-4D97-AF65-F5344CB8AC3E}">
        <p14:creationId xmlns:p14="http://schemas.microsoft.com/office/powerpoint/2010/main" val="642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5D997-893B-8334-0A0E-925511B68176}"/>
              </a:ext>
            </a:extLst>
          </p:cNvPr>
          <p:cNvSpPr>
            <a:spLocks noGrp="1"/>
          </p:cNvSpPr>
          <p:nvPr>
            <p:ph type="title"/>
          </p:nvPr>
        </p:nvSpPr>
        <p:spPr>
          <a:xfrm>
            <a:off x="5087572" y="1442763"/>
            <a:ext cx="3712306" cy="1263859"/>
          </a:xfrm>
        </p:spPr>
        <p:txBody>
          <a:bodyPr/>
          <a:lstStyle/>
          <a:p>
            <a:r>
              <a:rPr lang="en-US" dirty="0"/>
              <a:t>Click to add title</a:t>
            </a:r>
          </a:p>
        </p:txBody>
      </p:sp>
      <p:sp>
        <p:nvSpPr>
          <p:cNvPr id="21" name="Picture Placeholder 20" descr="Image placeholder for cover slide (dark background)">
            <a:extLst>
              <a:ext uri="{FF2B5EF4-FFF2-40B4-BE49-F238E27FC236}">
                <a16:creationId xmlns:a16="http://schemas.microsoft.com/office/drawing/2014/main" id="{5319286A-EFAB-6B0C-C39A-DCB972B66A3C}"/>
              </a:ext>
            </a:extLst>
          </p:cNvPr>
          <p:cNvSpPr>
            <a:spLocks noGrp="1"/>
          </p:cNvSpPr>
          <p:nvPr>
            <p:ph type="pic" sz="quarter" idx="17"/>
          </p:nvPr>
        </p:nvSpPr>
        <p:spPr/>
        <p:txBody>
          <a:bodyPr/>
          <a:lstStyle/>
          <a:p>
            <a:endParaRPr lang="en-US"/>
          </a:p>
        </p:txBody>
      </p:sp>
      <p:sp>
        <p:nvSpPr>
          <p:cNvPr id="8" name="Text Placeholder 7">
            <a:extLst>
              <a:ext uri="{FF2B5EF4-FFF2-40B4-BE49-F238E27FC236}">
                <a16:creationId xmlns:a16="http://schemas.microsoft.com/office/drawing/2014/main" id="{66A20486-C319-90CA-EE67-2D27DB8B0492}"/>
              </a:ext>
            </a:extLst>
          </p:cNvPr>
          <p:cNvSpPr>
            <a:spLocks noGrp="1"/>
          </p:cNvSpPr>
          <p:nvPr>
            <p:ph type="body" sz="quarter" idx="22"/>
          </p:nvPr>
        </p:nvSpPr>
        <p:spPr>
          <a:xfrm>
            <a:off x="5087572" y="2818617"/>
            <a:ext cx="3712306" cy="403469"/>
          </a:xfrm>
        </p:spPr>
        <p:txBody>
          <a:bodyPr/>
          <a:lstStyle/>
          <a:p>
            <a:r>
              <a:rPr lang="en-US"/>
              <a:t>Click to add text 1</a:t>
            </a:r>
            <a:endParaRPr lang="en-US" dirty="0"/>
          </a:p>
        </p:txBody>
      </p:sp>
      <p:sp>
        <p:nvSpPr>
          <p:cNvPr id="9" name="Text Placeholder 8">
            <a:extLst>
              <a:ext uri="{FF2B5EF4-FFF2-40B4-BE49-F238E27FC236}">
                <a16:creationId xmlns:a16="http://schemas.microsoft.com/office/drawing/2014/main" id="{9927CD45-9F6C-B789-5DE5-CD41BDC77E39}"/>
              </a:ext>
            </a:extLst>
          </p:cNvPr>
          <p:cNvSpPr>
            <a:spLocks noGrp="1"/>
          </p:cNvSpPr>
          <p:nvPr>
            <p:ph type="body" sz="quarter" idx="23"/>
          </p:nvPr>
        </p:nvSpPr>
        <p:spPr>
          <a:xfrm>
            <a:off x="5087572" y="3240373"/>
            <a:ext cx="3712306" cy="577995"/>
          </a:xfrm>
        </p:spPr>
        <p:txBody>
          <a:bodyPr/>
          <a:lstStyle/>
          <a:p>
            <a:r>
              <a:rPr lang="en-US"/>
              <a:t>Click to add text 2</a:t>
            </a:r>
            <a:endParaRPr lang="en-US" dirty="0"/>
          </a:p>
        </p:txBody>
      </p:sp>
      <p:sp>
        <p:nvSpPr>
          <p:cNvPr id="12" name="Date Placeholder 11">
            <a:extLst>
              <a:ext uri="{FF2B5EF4-FFF2-40B4-BE49-F238E27FC236}">
                <a16:creationId xmlns:a16="http://schemas.microsoft.com/office/drawing/2014/main" id="{03543B00-C2D2-45AC-A087-23E801CCA735}"/>
              </a:ext>
            </a:extLst>
          </p:cNvPr>
          <p:cNvSpPr>
            <a:spLocks noGrp="1"/>
          </p:cNvSpPr>
          <p:nvPr>
            <p:ph type="dt" sz="half" idx="24"/>
          </p:nvPr>
        </p:nvSpPr>
        <p:spPr>
          <a:xfrm>
            <a:off x="6135974" y="4827335"/>
            <a:ext cx="1626918" cy="166629"/>
          </a:xfrm>
        </p:spPr>
        <p:txBody>
          <a:bodyPr/>
          <a:lstStyle/>
          <a:p>
            <a:fld id="{124AF54D-A168-4845-A812-84F87F2892F3}" type="datetime1">
              <a:rPr lang="en-US" smtClean="0"/>
              <a:t>6/26/24</a:t>
            </a:fld>
            <a:endParaRPr lang="en-US"/>
          </a:p>
        </p:txBody>
      </p:sp>
      <p:sp>
        <p:nvSpPr>
          <p:cNvPr id="22" name="SmartArt Placeholder 21">
            <a:extLst>
              <a:ext uri="{FF2B5EF4-FFF2-40B4-BE49-F238E27FC236}">
                <a16:creationId xmlns:a16="http://schemas.microsoft.com/office/drawing/2014/main" id="{AAB3D405-1E91-FDF5-6BD2-E5DA8CC3E4D6}"/>
              </a:ext>
              <a:ext uri="{C183D7F6-B498-43B3-948B-1728B52AA6E4}">
                <adec:decorative xmlns:adec="http://schemas.microsoft.com/office/drawing/2017/decorative" val="1"/>
              </a:ext>
            </a:extLst>
          </p:cNvPr>
          <p:cNvSpPr>
            <a:spLocks noGrp="1"/>
          </p:cNvSpPr>
          <p:nvPr>
            <p:ph type="dgm" sz="quarter" idx="19"/>
          </p:nvPr>
        </p:nvSpPr>
        <p:spPr/>
        <p:txBody>
          <a:bodyPr/>
          <a:lstStyle/>
          <a:p>
            <a:endParaRPr lang="en-US"/>
          </a:p>
        </p:txBody>
      </p:sp>
      <p:sp>
        <p:nvSpPr>
          <p:cNvPr id="20" name="SmartArt Placeholder 19">
            <a:extLst>
              <a:ext uri="{FF2B5EF4-FFF2-40B4-BE49-F238E27FC236}">
                <a16:creationId xmlns:a16="http://schemas.microsoft.com/office/drawing/2014/main" id="{D16F9A63-1C84-3C63-A3CC-63BC227862F6}"/>
              </a:ext>
              <a:ext uri="{C183D7F6-B498-43B3-948B-1728B52AA6E4}">
                <adec:decorative xmlns:adec="http://schemas.microsoft.com/office/drawing/2017/decorative" val="1"/>
              </a:ext>
            </a:extLst>
          </p:cNvPr>
          <p:cNvSpPr>
            <a:spLocks noGrp="1"/>
          </p:cNvSpPr>
          <p:nvPr>
            <p:ph type="dgm" sz="quarter" idx="14"/>
          </p:nvPr>
        </p:nvSpPr>
        <p:spPr/>
        <p:txBody>
          <a:bodyPr/>
          <a:lstStyle/>
          <a:p>
            <a:endParaRPr lang="en-US"/>
          </a:p>
        </p:txBody>
      </p:sp>
      <p:sp>
        <p:nvSpPr>
          <p:cNvPr id="2" name="Footer Placeholder 1">
            <a:extLst>
              <a:ext uri="{FF2B5EF4-FFF2-40B4-BE49-F238E27FC236}">
                <a16:creationId xmlns:a16="http://schemas.microsoft.com/office/drawing/2014/main" id="{44D91B02-0D98-AD52-BD9E-61E1B6D71A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CFF0BE2-CB4F-C6BF-F6B2-7F6D0669D1F9}"/>
              </a:ext>
            </a:extLst>
          </p:cNvPr>
          <p:cNvSpPr>
            <a:spLocks noGrp="1"/>
          </p:cNvSpPr>
          <p:nvPr>
            <p:ph type="sldNum" sz="quarter" idx="12"/>
          </p:nvPr>
        </p:nvSpPr>
        <p:spPr/>
        <p:txBody>
          <a:bodyPr/>
          <a:lstStyle/>
          <a:p>
            <a:fld id="{6B54B0F7-55DD-40D6-B7F4-70B586885C0B}" type="slidenum">
              <a:rPr lang="en-US" smtClean="0"/>
              <a:pPr/>
              <a:t>3</a:t>
            </a:fld>
            <a:endParaRPr lang="en-US" dirty="0"/>
          </a:p>
        </p:txBody>
      </p:sp>
    </p:spTree>
    <p:extLst>
      <p:ext uri="{BB962C8B-B14F-4D97-AF65-F5344CB8AC3E}">
        <p14:creationId xmlns:p14="http://schemas.microsoft.com/office/powerpoint/2010/main" val="299256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CAA1-79A0-E029-4C16-00A6492CC55D}"/>
              </a:ext>
            </a:extLst>
          </p:cNvPr>
          <p:cNvSpPr>
            <a:spLocks noGrp="1"/>
          </p:cNvSpPr>
          <p:nvPr>
            <p:ph type="title"/>
          </p:nvPr>
        </p:nvSpPr>
        <p:spPr/>
        <p:txBody>
          <a:bodyPr/>
          <a:lstStyle/>
          <a:p>
            <a:r>
              <a:rPr lang="en-GB" dirty="0"/>
              <a:t>Click to add title</a:t>
            </a:r>
          </a:p>
        </p:txBody>
      </p:sp>
      <p:sp>
        <p:nvSpPr>
          <p:cNvPr id="3" name="Text Placeholder 2">
            <a:extLst>
              <a:ext uri="{FF2B5EF4-FFF2-40B4-BE49-F238E27FC236}">
                <a16:creationId xmlns:a16="http://schemas.microsoft.com/office/drawing/2014/main" id="{B933AF59-DDDC-1487-96E2-67B1F297F0D9}"/>
              </a:ext>
            </a:extLst>
          </p:cNvPr>
          <p:cNvSpPr>
            <a:spLocks noGrp="1"/>
          </p:cNvSpPr>
          <p:nvPr>
            <p:ph type="body" sz="quarter" idx="22"/>
          </p:nvPr>
        </p:nvSpPr>
        <p:spPr/>
        <p:txBody>
          <a:bodyPr/>
          <a:lstStyle/>
          <a:p>
            <a:r>
              <a:rPr lang="en-GB" dirty="0"/>
              <a:t>00</a:t>
            </a:r>
          </a:p>
        </p:txBody>
      </p:sp>
      <p:sp>
        <p:nvSpPr>
          <p:cNvPr id="4" name="Text Placeholder 3">
            <a:extLst>
              <a:ext uri="{FF2B5EF4-FFF2-40B4-BE49-F238E27FC236}">
                <a16:creationId xmlns:a16="http://schemas.microsoft.com/office/drawing/2014/main" id="{1D1D46BF-0FC4-F741-FFAE-76DB218B3FC2}"/>
              </a:ext>
            </a:extLst>
          </p:cNvPr>
          <p:cNvSpPr>
            <a:spLocks noGrp="1"/>
          </p:cNvSpPr>
          <p:nvPr>
            <p:ph type="body" sz="quarter" idx="25"/>
          </p:nvPr>
        </p:nvSpPr>
        <p:spPr/>
        <p:txBody>
          <a:bodyPr/>
          <a:lstStyle/>
          <a:p>
            <a:r>
              <a:rPr lang="en-GB" dirty="0"/>
              <a:t>Click to add text</a:t>
            </a:r>
          </a:p>
        </p:txBody>
      </p:sp>
      <p:sp>
        <p:nvSpPr>
          <p:cNvPr id="5" name="Text Placeholder 4">
            <a:extLst>
              <a:ext uri="{FF2B5EF4-FFF2-40B4-BE49-F238E27FC236}">
                <a16:creationId xmlns:a16="http://schemas.microsoft.com/office/drawing/2014/main" id="{9B716FA7-AB0C-4892-D485-269B252F77EE}"/>
              </a:ext>
            </a:extLst>
          </p:cNvPr>
          <p:cNvSpPr>
            <a:spLocks noGrp="1"/>
          </p:cNvSpPr>
          <p:nvPr>
            <p:ph type="body" sz="quarter" idx="24"/>
          </p:nvPr>
        </p:nvSpPr>
        <p:spPr/>
        <p:txBody>
          <a:bodyPr/>
          <a:lstStyle/>
          <a:p>
            <a:r>
              <a:rPr lang="en-GB" dirty="0"/>
              <a:t>Click to add text</a:t>
            </a:r>
          </a:p>
        </p:txBody>
      </p:sp>
      <p:sp>
        <p:nvSpPr>
          <p:cNvPr id="8" name="Footer Placeholder 7">
            <a:extLst>
              <a:ext uri="{FF2B5EF4-FFF2-40B4-BE49-F238E27FC236}">
                <a16:creationId xmlns:a16="http://schemas.microsoft.com/office/drawing/2014/main" id="{51C1FADD-4BF6-D589-0BD7-0A251FFCF951}"/>
              </a:ext>
            </a:extLst>
          </p:cNvPr>
          <p:cNvSpPr>
            <a:spLocks noGrp="1"/>
          </p:cNvSpPr>
          <p:nvPr>
            <p:ph type="ftr" sz="quarter" idx="27"/>
          </p:nvPr>
        </p:nvSpPr>
        <p:spPr/>
        <p:txBody>
          <a:bodyPr/>
          <a:lstStyle/>
          <a:p>
            <a:endParaRPr lang="en-US"/>
          </a:p>
        </p:txBody>
      </p:sp>
      <p:sp>
        <p:nvSpPr>
          <p:cNvPr id="7" name="Date Placeholder 6">
            <a:extLst>
              <a:ext uri="{FF2B5EF4-FFF2-40B4-BE49-F238E27FC236}">
                <a16:creationId xmlns:a16="http://schemas.microsoft.com/office/drawing/2014/main" id="{8AF6DF48-1C12-1B9B-3C48-9CAFD6937CEB}"/>
              </a:ext>
            </a:extLst>
          </p:cNvPr>
          <p:cNvSpPr>
            <a:spLocks noGrp="1"/>
          </p:cNvSpPr>
          <p:nvPr>
            <p:ph type="dt" sz="half" idx="26"/>
          </p:nvPr>
        </p:nvSpPr>
        <p:spPr/>
        <p:txBody>
          <a:bodyPr/>
          <a:lstStyle/>
          <a:p>
            <a:fld id="{3DFC03A9-97AF-1242-8CE2-4B2DBAB84F8A}" type="datetime1">
              <a:rPr lang="en-US" smtClean="0"/>
              <a:t>6/26/24</a:t>
            </a:fld>
            <a:endParaRPr lang="en-US"/>
          </a:p>
        </p:txBody>
      </p:sp>
      <p:sp>
        <p:nvSpPr>
          <p:cNvPr id="6" name="Slide Number Placeholder 5">
            <a:extLst>
              <a:ext uri="{FF2B5EF4-FFF2-40B4-BE49-F238E27FC236}">
                <a16:creationId xmlns:a16="http://schemas.microsoft.com/office/drawing/2014/main" id="{7990AE75-B112-EC60-831E-424D417E00BB}"/>
              </a:ext>
            </a:extLst>
          </p:cNvPr>
          <p:cNvSpPr>
            <a:spLocks noGrp="1"/>
          </p:cNvSpPr>
          <p:nvPr>
            <p:ph type="sldNum" sz="quarter" idx="28"/>
          </p:nvPr>
        </p:nvSpPr>
        <p:spPr/>
        <p:txBody>
          <a:bodyPr/>
          <a:lstStyle/>
          <a:p>
            <a:fld id="{6B54B0F7-55DD-40D6-B7F4-70B586885C0B}" type="slidenum">
              <a:rPr lang="en-US" smtClean="0"/>
              <a:pPr/>
              <a:t>4</a:t>
            </a:fld>
            <a:endParaRPr lang="en-US"/>
          </a:p>
        </p:txBody>
      </p:sp>
    </p:spTree>
    <p:extLst>
      <p:ext uri="{BB962C8B-B14F-4D97-AF65-F5344CB8AC3E}">
        <p14:creationId xmlns:p14="http://schemas.microsoft.com/office/powerpoint/2010/main" val="30880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9491D7-8A67-0680-B74B-143D7CBE4003}"/>
              </a:ext>
            </a:extLst>
          </p:cNvPr>
          <p:cNvSpPr>
            <a:spLocks noGrp="1"/>
          </p:cNvSpPr>
          <p:nvPr>
            <p:ph type="title"/>
          </p:nvPr>
        </p:nvSpPr>
        <p:spPr>
          <a:xfrm>
            <a:off x="331200" y="289130"/>
            <a:ext cx="3548792" cy="720000"/>
          </a:xfrm>
        </p:spPr>
        <p:txBody>
          <a:bodyPr/>
          <a:lstStyle/>
          <a:p>
            <a:r>
              <a:rPr lang="en-US" dirty="0"/>
              <a:t>Content</a:t>
            </a:r>
          </a:p>
        </p:txBody>
      </p:sp>
      <p:sp>
        <p:nvSpPr>
          <p:cNvPr id="7" name="Text Placeholder 6">
            <a:extLst>
              <a:ext uri="{FF2B5EF4-FFF2-40B4-BE49-F238E27FC236}">
                <a16:creationId xmlns:a16="http://schemas.microsoft.com/office/drawing/2014/main" id="{0CE2DC5B-1361-3A30-F640-5900C5198D2B}"/>
              </a:ext>
            </a:extLst>
          </p:cNvPr>
          <p:cNvSpPr>
            <a:spLocks noGrp="1"/>
          </p:cNvSpPr>
          <p:nvPr>
            <p:ph type="body" sz="quarter" idx="26"/>
          </p:nvPr>
        </p:nvSpPr>
        <p:spPr>
          <a:xfrm>
            <a:off x="331523" y="1470113"/>
            <a:ext cx="388464" cy="422480"/>
          </a:xfrm>
        </p:spPr>
        <p:txBody>
          <a:bodyPr/>
          <a:lstStyle/>
          <a:p>
            <a:r>
              <a:rPr lang="en-US" dirty="0"/>
              <a:t>01</a:t>
            </a:r>
          </a:p>
        </p:txBody>
      </p:sp>
      <p:sp>
        <p:nvSpPr>
          <p:cNvPr id="9" name="Text Placeholder 8">
            <a:extLst>
              <a:ext uri="{FF2B5EF4-FFF2-40B4-BE49-F238E27FC236}">
                <a16:creationId xmlns:a16="http://schemas.microsoft.com/office/drawing/2014/main" id="{F3254E0C-C0A3-52B4-9202-457CDFF979DD}"/>
              </a:ext>
            </a:extLst>
          </p:cNvPr>
          <p:cNvSpPr>
            <a:spLocks noGrp="1"/>
          </p:cNvSpPr>
          <p:nvPr>
            <p:ph type="body" sz="quarter" idx="73"/>
          </p:nvPr>
        </p:nvSpPr>
        <p:spPr>
          <a:xfrm>
            <a:off x="892771" y="1468492"/>
            <a:ext cx="2987221" cy="242482"/>
          </a:xfrm>
        </p:spPr>
        <p:txBody>
          <a:bodyPr/>
          <a:lstStyle/>
          <a:p>
            <a:r>
              <a:rPr lang="en-US" dirty="0"/>
              <a:t>Method-</a:t>
            </a:r>
            <a:r>
              <a:rPr lang="en-US" dirty="0" err="1"/>
              <a:t>Autosurv</a:t>
            </a:r>
            <a:r>
              <a:rPr lang="en-US" dirty="0"/>
              <a:t> </a:t>
            </a:r>
          </a:p>
        </p:txBody>
      </p:sp>
      <p:sp>
        <p:nvSpPr>
          <p:cNvPr id="8" name="Text Placeholder 7">
            <a:extLst>
              <a:ext uri="{FF2B5EF4-FFF2-40B4-BE49-F238E27FC236}">
                <a16:creationId xmlns:a16="http://schemas.microsoft.com/office/drawing/2014/main" id="{039E84C2-8FA8-6EF2-C99C-1D41102A3742}"/>
              </a:ext>
            </a:extLst>
          </p:cNvPr>
          <p:cNvSpPr>
            <a:spLocks noGrp="1"/>
          </p:cNvSpPr>
          <p:nvPr>
            <p:ph type="body" sz="quarter" idx="64"/>
          </p:nvPr>
        </p:nvSpPr>
        <p:spPr>
          <a:xfrm>
            <a:off x="893659" y="1733550"/>
            <a:ext cx="2987221" cy="154434"/>
          </a:xfrm>
        </p:spPr>
        <p:txBody>
          <a:bodyPr/>
          <a:lstStyle/>
          <a:p>
            <a:r>
              <a:rPr lang="en-US" dirty="0"/>
              <a:t>Click to add text</a:t>
            </a:r>
          </a:p>
          <a:p>
            <a:endParaRPr lang="en-US" dirty="0"/>
          </a:p>
        </p:txBody>
      </p:sp>
      <p:sp>
        <p:nvSpPr>
          <p:cNvPr id="10" name="Text Placeholder 9">
            <a:extLst>
              <a:ext uri="{FF2B5EF4-FFF2-40B4-BE49-F238E27FC236}">
                <a16:creationId xmlns:a16="http://schemas.microsoft.com/office/drawing/2014/main" id="{A7D3D967-FD68-C35A-2BC3-50839EA112CE}"/>
              </a:ext>
            </a:extLst>
          </p:cNvPr>
          <p:cNvSpPr>
            <a:spLocks noGrp="1"/>
          </p:cNvSpPr>
          <p:nvPr>
            <p:ph type="body" sz="quarter" idx="82"/>
          </p:nvPr>
        </p:nvSpPr>
        <p:spPr>
          <a:xfrm>
            <a:off x="331523" y="2064574"/>
            <a:ext cx="388464" cy="422480"/>
          </a:xfrm>
        </p:spPr>
        <p:txBody>
          <a:bodyPr/>
          <a:lstStyle/>
          <a:p>
            <a:r>
              <a:rPr lang="en-US" dirty="0"/>
              <a:t>02</a:t>
            </a:r>
          </a:p>
        </p:txBody>
      </p:sp>
      <p:sp>
        <p:nvSpPr>
          <p:cNvPr id="12" name="Text Placeholder 11">
            <a:extLst>
              <a:ext uri="{FF2B5EF4-FFF2-40B4-BE49-F238E27FC236}">
                <a16:creationId xmlns:a16="http://schemas.microsoft.com/office/drawing/2014/main" id="{55CD8C9E-66EF-DA72-935C-40AA6FA15C11}"/>
              </a:ext>
            </a:extLst>
          </p:cNvPr>
          <p:cNvSpPr>
            <a:spLocks noGrp="1"/>
          </p:cNvSpPr>
          <p:nvPr>
            <p:ph type="body" sz="quarter" idx="84"/>
          </p:nvPr>
        </p:nvSpPr>
        <p:spPr>
          <a:xfrm>
            <a:off x="892771" y="2062953"/>
            <a:ext cx="2987221" cy="242482"/>
          </a:xfrm>
        </p:spPr>
        <p:txBody>
          <a:bodyPr/>
          <a:lstStyle/>
          <a:p>
            <a:r>
              <a:rPr lang="en-US" dirty="0"/>
              <a:t>Method-</a:t>
            </a:r>
            <a:r>
              <a:rPr lang="en-US" dirty="0" err="1"/>
              <a:t>Autobin</a:t>
            </a:r>
            <a:endParaRPr lang="en-US" dirty="0"/>
          </a:p>
          <a:p>
            <a:endParaRPr lang="en-US" dirty="0"/>
          </a:p>
        </p:txBody>
      </p:sp>
      <p:sp>
        <p:nvSpPr>
          <p:cNvPr id="11" name="Text Placeholder 10">
            <a:extLst>
              <a:ext uri="{FF2B5EF4-FFF2-40B4-BE49-F238E27FC236}">
                <a16:creationId xmlns:a16="http://schemas.microsoft.com/office/drawing/2014/main" id="{DD38B574-1AAB-55E1-20AB-A7B4793526B0}"/>
              </a:ext>
            </a:extLst>
          </p:cNvPr>
          <p:cNvSpPr>
            <a:spLocks noGrp="1"/>
          </p:cNvSpPr>
          <p:nvPr>
            <p:ph type="body" sz="quarter" idx="83"/>
          </p:nvPr>
        </p:nvSpPr>
        <p:spPr>
          <a:xfrm>
            <a:off x="893659" y="2328011"/>
            <a:ext cx="2987221" cy="154434"/>
          </a:xfrm>
        </p:spPr>
        <p:txBody>
          <a:bodyPr/>
          <a:lstStyle/>
          <a:p>
            <a:r>
              <a:rPr lang="en-US" dirty="0"/>
              <a:t>Click to add text</a:t>
            </a:r>
          </a:p>
          <a:p>
            <a:endParaRPr lang="en-US" dirty="0"/>
          </a:p>
        </p:txBody>
      </p:sp>
      <p:sp>
        <p:nvSpPr>
          <p:cNvPr id="13" name="Text Placeholder 12">
            <a:extLst>
              <a:ext uri="{FF2B5EF4-FFF2-40B4-BE49-F238E27FC236}">
                <a16:creationId xmlns:a16="http://schemas.microsoft.com/office/drawing/2014/main" id="{33B82F86-BEF3-9FAF-B8A7-E32EEC5EAE86}"/>
              </a:ext>
            </a:extLst>
          </p:cNvPr>
          <p:cNvSpPr>
            <a:spLocks noGrp="1"/>
          </p:cNvSpPr>
          <p:nvPr>
            <p:ph type="body" sz="quarter" idx="85"/>
          </p:nvPr>
        </p:nvSpPr>
        <p:spPr>
          <a:xfrm>
            <a:off x="331523" y="2659035"/>
            <a:ext cx="388464" cy="422480"/>
          </a:xfrm>
        </p:spPr>
        <p:txBody>
          <a:bodyPr/>
          <a:lstStyle/>
          <a:p>
            <a:r>
              <a:rPr lang="en-US" dirty="0"/>
              <a:t>03</a:t>
            </a:r>
          </a:p>
        </p:txBody>
      </p:sp>
      <p:sp>
        <p:nvSpPr>
          <p:cNvPr id="15" name="Text Placeholder 14">
            <a:extLst>
              <a:ext uri="{FF2B5EF4-FFF2-40B4-BE49-F238E27FC236}">
                <a16:creationId xmlns:a16="http://schemas.microsoft.com/office/drawing/2014/main" id="{96DA661F-0657-E022-F1C0-4E2C1E4D1E95}"/>
              </a:ext>
            </a:extLst>
          </p:cNvPr>
          <p:cNvSpPr>
            <a:spLocks noGrp="1"/>
          </p:cNvSpPr>
          <p:nvPr>
            <p:ph type="body" sz="quarter" idx="87"/>
          </p:nvPr>
        </p:nvSpPr>
        <p:spPr>
          <a:xfrm>
            <a:off x="892771" y="2657414"/>
            <a:ext cx="2987221" cy="242482"/>
          </a:xfrm>
        </p:spPr>
        <p:txBody>
          <a:bodyPr/>
          <a:lstStyle/>
          <a:p>
            <a:r>
              <a:rPr lang="en-US" dirty="0"/>
              <a:t>Data </a:t>
            </a:r>
          </a:p>
        </p:txBody>
      </p:sp>
      <p:sp>
        <p:nvSpPr>
          <p:cNvPr id="14" name="Text Placeholder 13">
            <a:extLst>
              <a:ext uri="{FF2B5EF4-FFF2-40B4-BE49-F238E27FC236}">
                <a16:creationId xmlns:a16="http://schemas.microsoft.com/office/drawing/2014/main" id="{4B46E003-3755-15CB-D228-166365320473}"/>
              </a:ext>
            </a:extLst>
          </p:cNvPr>
          <p:cNvSpPr>
            <a:spLocks noGrp="1"/>
          </p:cNvSpPr>
          <p:nvPr>
            <p:ph type="body" sz="quarter" idx="86"/>
          </p:nvPr>
        </p:nvSpPr>
        <p:spPr>
          <a:xfrm>
            <a:off x="893659" y="2922472"/>
            <a:ext cx="2987221" cy="154434"/>
          </a:xfrm>
        </p:spPr>
        <p:txBody>
          <a:bodyPr/>
          <a:lstStyle/>
          <a:p>
            <a:r>
              <a:rPr lang="en-US" sz="1200" dirty="0"/>
              <a:t>Data usage and preprocessing</a:t>
            </a:r>
          </a:p>
        </p:txBody>
      </p:sp>
      <p:sp>
        <p:nvSpPr>
          <p:cNvPr id="16" name="Text Placeholder 15">
            <a:extLst>
              <a:ext uri="{FF2B5EF4-FFF2-40B4-BE49-F238E27FC236}">
                <a16:creationId xmlns:a16="http://schemas.microsoft.com/office/drawing/2014/main" id="{2F306E4D-666C-9D6D-847F-E80FF3E1ACD2}"/>
              </a:ext>
            </a:extLst>
          </p:cNvPr>
          <p:cNvSpPr>
            <a:spLocks noGrp="1"/>
          </p:cNvSpPr>
          <p:nvPr>
            <p:ph type="body" sz="quarter" idx="88"/>
          </p:nvPr>
        </p:nvSpPr>
        <p:spPr>
          <a:xfrm>
            <a:off x="331523" y="3254827"/>
            <a:ext cx="388464" cy="422480"/>
          </a:xfrm>
        </p:spPr>
        <p:txBody>
          <a:bodyPr/>
          <a:lstStyle/>
          <a:p>
            <a:r>
              <a:rPr lang="en-US" dirty="0"/>
              <a:t>04</a:t>
            </a:r>
          </a:p>
        </p:txBody>
      </p:sp>
      <p:sp>
        <p:nvSpPr>
          <p:cNvPr id="18" name="Text Placeholder 17">
            <a:extLst>
              <a:ext uri="{FF2B5EF4-FFF2-40B4-BE49-F238E27FC236}">
                <a16:creationId xmlns:a16="http://schemas.microsoft.com/office/drawing/2014/main" id="{312BA577-D6AF-E2F5-FACE-E9F912328AD3}"/>
              </a:ext>
            </a:extLst>
          </p:cNvPr>
          <p:cNvSpPr>
            <a:spLocks noGrp="1"/>
          </p:cNvSpPr>
          <p:nvPr>
            <p:ph type="body" sz="quarter" idx="90"/>
          </p:nvPr>
        </p:nvSpPr>
        <p:spPr>
          <a:xfrm>
            <a:off x="892771" y="3253206"/>
            <a:ext cx="2987221" cy="242482"/>
          </a:xfrm>
        </p:spPr>
        <p:txBody>
          <a:bodyPr/>
          <a:lstStyle/>
          <a:p>
            <a:r>
              <a:rPr lang="en-US" dirty="0"/>
              <a:t>Environment setup</a:t>
            </a:r>
          </a:p>
        </p:txBody>
      </p:sp>
      <p:sp>
        <p:nvSpPr>
          <p:cNvPr id="17" name="Text Placeholder 16">
            <a:extLst>
              <a:ext uri="{FF2B5EF4-FFF2-40B4-BE49-F238E27FC236}">
                <a16:creationId xmlns:a16="http://schemas.microsoft.com/office/drawing/2014/main" id="{312B149A-624F-F82A-78D1-09D0D20965F2}"/>
              </a:ext>
            </a:extLst>
          </p:cNvPr>
          <p:cNvSpPr>
            <a:spLocks noGrp="1"/>
          </p:cNvSpPr>
          <p:nvPr>
            <p:ph type="body" sz="quarter" idx="89"/>
          </p:nvPr>
        </p:nvSpPr>
        <p:spPr>
          <a:xfrm>
            <a:off x="893659" y="3518264"/>
            <a:ext cx="2987221" cy="154434"/>
          </a:xfrm>
        </p:spPr>
        <p:txBody>
          <a:bodyPr/>
          <a:lstStyle/>
          <a:p>
            <a:r>
              <a:rPr lang="en-US" dirty="0"/>
              <a:t>Click to add text</a:t>
            </a:r>
          </a:p>
        </p:txBody>
      </p:sp>
      <p:sp>
        <p:nvSpPr>
          <p:cNvPr id="22" name="Text Placeholder 21">
            <a:extLst>
              <a:ext uri="{FF2B5EF4-FFF2-40B4-BE49-F238E27FC236}">
                <a16:creationId xmlns:a16="http://schemas.microsoft.com/office/drawing/2014/main" id="{3CD44516-119C-4290-CC63-24565FFAE015}"/>
              </a:ext>
            </a:extLst>
          </p:cNvPr>
          <p:cNvSpPr>
            <a:spLocks noGrp="1"/>
          </p:cNvSpPr>
          <p:nvPr>
            <p:ph type="body" sz="quarter" idx="91"/>
          </p:nvPr>
        </p:nvSpPr>
        <p:spPr>
          <a:xfrm>
            <a:off x="331523" y="3848578"/>
            <a:ext cx="388464" cy="422480"/>
          </a:xfrm>
        </p:spPr>
        <p:txBody>
          <a:bodyPr/>
          <a:lstStyle/>
          <a:p>
            <a:r>
              <a:rPr lang="en-US" dirty="0"/>
              <a:t>05</a:t>
            </a:r>
          </a:p>
        </p:txBody>
      </p:sp>
      <p:sp>
        <p:nvSpPr>
          <p:cNvPr id="24" name="Text Placeholder 23">
            <a:extLst>
              <a:ext uri="{FF2B5EF4-FFF2-40B4-BE49-F238E27FC236}">
                <a16:creationId xmlns:a16="http://schemas.microsoft.com/office/drawing/2014/main" id="{06FA9E04-25AA-EAD2-3953-BDD42404AE99}"/>
              </a:ext>
            </a:extLst>
          </p:cNvPr>
          <p:cNvSpPr>
            <a:spLocks noGrp="1"/>
          </p:cNvSpPr>
          <p:nvPr>
            <p:ph type="body" sz="quarter" idx="93"/>
          </p:nvPr>
        </p:nvSpPr>
        <p:spPr>
          <a:xfrm>
            <a:off x="892771" y="3846957"/>
            <a:ext cx="2987221" cy="242482"/>
          </a:xfrm>
        </p:spPr>
        <p:txBody>
          <a:bodyPr/>
          <a:lstStyle/>
          <a:p>
            <a:endParaRPr lang="en-US" dirty="0"/>
          </a:p>
        </p:txBody>
      </p:sp>
      <p:sp>
        <p:nvSpPr>
          <p:cNvPr id="23" name="Text Placeholder 22">
            <a:extLst>
              <a:ext uri="{FF2B5EF4-FFF2-40B4-BE49-F238E27FC236}">
                <a16:creationId xmlns:a16="http://schemas.microsoft.com/office/drawing/2014/main" id="{FF250825-1791-E24E-4D15-CD9693EF894C}"/>
              </a:ext>
            </a:extLst>
          </p:cNvPr>
          <p:cNvSpPr>
            <a:spLocks noGrp="1"/>
          </p:cNvSpPr>
          <p:nvPr>
            <p:ph type="body" sz="quarter" idx="92"/>
          </p:nvPr>
        </p:nvSpPr>
        <p:spPr>
          <a:xfrm>
            <a:off x="893659" y="4112015"/>
            <a:ext cx="2987221" cy="154434"/>
          </a:xfrm>
        </p:spPr>
        <p:txBody>
          <a:bodyPr/>
          <a:lstStyle/>
          <a:p>
            <a:r>
              <a:rPr lang="en-US" dirty="0"/>
              <a:t>Click to add text</a:t>
            </a:r>
          </a:p>
        </p:txBody>
      </p:sp>
      <p:sp>
        <p:nvSpPr>
          <p:cNvPr id="40" name="Picture Placeholder 39" descr="Image next to table of contents">
            <a:extLst>
              <a:ext uri="{FF2B5EF4-FFF2-40B4-BE49-F238E27FC236}">
                <a16:creationId xmlns:a16="http://schemas.microsoft.com/office/drawing/2014/main" id="{45D0A775-C193-9FB1-A677-AC4FB336A16B}"/>
              </a:ext>
            </a:extLst>
          </p:cNvPr>
          <p:cNvSpPr>
            <a:spLocks noGrp="1"/>
          </p:cNvSpPr>
          <p:nvPr>
            <p:ph type="pic" sz="quarter" idx="17"/>
          </p:nvPr>
        </p:nvSpPr>
        <p:spPr/>
        <p:txBody>
          <a:bodyPr/>
          <a:lstStyle/>
          <a:p>
            <a:endParaRPr lang="en-US" dirty="0"/>
          </a:p>
        </p:txBody>
      </p:sp>
      <p:sp>
        <p:nvSpPr>
          <p:cNvPr id="20" name="Footer Placeholder 19">
            <a:extLst>
              <a:ext uri="{FF2B5EF4-FFF2-40B4-BE49-F238E27FC236}">
                <a16:creationId xmlns:a16="http://schemas.microsoft.com/office/drawing/2014/main" id="{C8E66523-E21B-B8D5-2474-9F84E2BAF919}"/>
              </a:ext>
            </a:extLst>
          </p:cNvPr>
          <p:cNvSpPr>
            <a:spLocks noGrp="1"/>
          </p:cNvSpPr>
          <p:nvPr>
            <p:ph type="ftr" sz="quarter" idx="95"/>
          </p:nvPr>
        </p:nvSpPr>
        <p:spPr>
          <a:xfrm>
            <a:off x="1671799" y="4830641"/>
            <a:ext cx="4480560" cy="166630"/>
          </a:xfrm>
        </p:spPr>
        <p:txBody>
          <a:bodyPr/>
          <a:lstStyle/>
          <a:p>
            <a:endParaRPr lang="en-US" dirty="0"/>
          </a:p>
        </p:txBody>
      </p:sp>
      <p:sp>
        <p:nvSpPr>
          <p:cNvPr id="19" name="Date Placeholder 18">
            <a:extLst>
              <a:ext uri="{FF2B5EF4-FFF2-40B4-BE49-F238E27FC236}">
                <a16:creationId xmlns:a16="http://schemas.microsoft.com/office/drawing/2014/main" id="{1FC214FC-8445-4BFA-281C-8211B63F4586}"/>
              </a:ext>
            </a:extLst>
          </p:cNvPr>
          <p:cNvSpPr>
            <a:spLocks noGrp="1"/>
          </p:cNvSpPr>
          <p:nvPr>
            <p:ph type="dt" sz="half" idx="94"/>
          </p:nvPr>
        </p:nvSpPr>
        <p:spPr>
          <a:xfrm>
            <a:off x="6548724" y="4822572"/>
            <a:ext cx="1626918" cy="166629"/>
          </a:xfrm>
        </p:spPr>
        <p:txBody>
          <a:bodyPr/>
          <a:lstStyle/>
          <a:p>
            <a:fld id="{1A8D1864-3A72-0D49-849B-FD6A87DE528E}" type="datetime1">
              <a:rPr lang="en-US" smtClean="0"/>
              <a:t>6/26/24</a:t>
            </a:fld>
            <a:endParaRPr lang="en-US"/>
          </a:p>
        </p:txBody>
      </p:sp>
      <p:sp>
        <p:nvSpPr>
          <p:cNvPr id="21" name="Slide Number Placeholder 20">
            <a:extLst>
              <a:ext uri="{FF2B5EF4-FFF2-40B4-BE49-F238E27FC236}">
                <a16:creationId xmlns:a16="http://schemas.microsoft.com/office/drawing/2014/main" id="{AABF9095-AB4E-F2EC-0053-C241220B5497}"/>
              </a:ext>
            </a:extLst>
          </p:cNvPr>
          <p:cNvSpPr>
            <a:spLocks noGrp="1"/>
          </p:cNvSpPr>
          <p:nvPr>
            <p:ph type="sldNum" sz="quarter" idx="96"/>
          </p:nvPr>
        </p:nvSpPr>
        <p:spPr>
          <a:xfrm>
            <a:off x="8336226" y="4792985"/>
            <a:ext cx="476250" cy="205743"/>
          </a:xfrm>
        </p:spPr>
        <p:txBody>
          <a:bodyPr/>
          <a:lstStyle/>
          <a:p>
            <a:fld id="{6B54B0F7-55DD-40D6-B7F4-70B586885C0B}" type="slidenum">
              <a:rPr lang="en-US" smtClean="0"/>
              <a:pPr/>
              <a:t>5</a:t>
            </a:fld>
            <a:endParaRPr lang="en-US"/>
          </a:p>
        </p:txBody>
      </p:sp>
    </p:spTree>
    <p:extLst>
      <p:ext uri="{BB962C8B-B14F-4D97-AF65-F5344CB8AC3E}">
        <p14:creationId xmlns:p14="http://schemas.microsoft.com/office/powerpoint/2010/main" val="26730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827B18B5-B4CB-0D70-785B-C7306D9B6145}"/>
              </a:ext>
            </a:extLst>
          </p:cNvPr>
          <p:cNvSpPr txBox="1">
            <a:spLocks/>
          </p:cNvSpPr>
          <p:nvPr/>
        </p:nvSpPr>
        <p:spPr>
          <a:xfrm>
            <a:off x="329400" y="234452"/>
            <a:ext cx="8485200" cy="561185"/>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sz="1800" dirty="0"/>
              <a:t>OX40L-OX40 </a:t>
            </a:r>
            <a:r>
              <a:rPr lang="en-GB" sz="1800" dirty="0" err="1"/>
              <a:t>Signaling</a:t>
            </a:r>
            <a:r>
              <a:rPr lang="en-GB" sz="1800" dirty="0"/>
              <a:t> as a Therapeutic Target in Atopic Dermatitis(AD)</a:t>
            </a:r>
          </a:p>
        </p:txBody>
      </p:sp>
      <p:sp>
        <p:nvSpPr>
          <p:cNvPr id="637" name="Espace réservé du texte 6">
            <a:extLst>
              <a:ext uri="{FF2B5EF4-FFF2-40B4-BE49-F238E27FC236}">
                <a16:creationId xmlns:a16="http://schemas.microsoft.com/office/drawing/2014/main" id="{8F100DA4-8EA8-2289-C334-166FD1EB9A1F}"/>
              </a:ext>
            </a:extLst>
          </p:cNvPr>
          <p:cNvSpPr txBox="1">
            <a:spLocks/>
          </p:cNvSpPr>
          <p:nvPr/>
        </p:nvSpPr>
        <p:spPr>
          <a:xfrm>
            <a:off x="333174" y="2740147"/>
            <a:ext cx="8477652" cy="1780031"/>
          </a:xfrm>
          <a:prstGeom prst="rect">
            <a:avLst/>
          </a:prstGeom>
          <a:solidFill>
            <a:schemeClr val="bg1"/>
          </a:solidFill>
          <a:effectLst>
            <a:outerShdw blurRad="50800" algn="ctr" rotWithShape="0">
              <a:prstClr val="black">
                <a:alpha val="15000"/>
              </a:prstClr>
            </a:outerShdw>
          </a:effectLst>
        </p:spPr>
        <p:txBody>
          <a:bodyPr vert="horz" lIns="0" tIns="0" rIns="0" bIns="0" rtlCol="0" anchor="ctr">
            <a:noAutofit/>
          </a:bodyPr>
          <a:lstStyle>
            <a:lvl1pPr marL="0" indent="0" algn="l" defTabSz="685800" rtl="0" eaLnBrk="1" latinLnBrk="0" hangingPunct="1">
              <a:lnSpc>
                <a:spcPct val="125000"/>
              </a:lnSpc>
              <a:spcBef>
                <a:spcPts val="0"/>
              </a:spcBef>
              <a:buFont typeface="Arial" panose="020B0604020202020204" pitchFamily="34" charset="0"/>
              <a:buNone/>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26800" indent="-226800" algn="l" defTabSz="685800" rtl="0" eaLnBrk="1" latinLnBrk="0" hangingPunct="1">
              <a:lnSpc>
                <a:spcPct val="125000"/>
              </a:lnSpc>
              <a:spcBef>
                <a:spcPts val="0"/>
              </a:spcBef>
              <a:buClr>
                <a:schemeClr val="accent2"/>
              </a:buClr>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84000" indent="-226800" algn="l" defTabSz="685800" rtl="0" eaLnBrk="1" latinLnBrk="0" hangingPunct="1">
              <a:lnSpc>
                <a:spcPct val="125000"/>
              </a:lnSpc>
              <a:spcBef>
                <a:spcPts val="0"/>
              </a:spcBef>
              <a:buFontTx/>
              <a:buBlip>
                <a:blip r:embed="rId3"/>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685800" rtl="0" eaLnBrk="1" latinLnBrk="0" hangingPunct="1">
              <a:lnSpc>
                <a:spcPct val="125000"/>
              </a:lnSpc>
              <a:spcBef>
                <a:spcPts val="0"/>
              </a:spcBef>
              <a:buFont typeface="Arial" panose="020B0604020202020204" pitchFamily="34" charset="0"/>
              <a:buNone/>
              <a:defRPr sz="1200" b="1" i="0" kern="1200">
                <a:solidFill>
                  <a:schemeClr val="accent1"/>
                </a:solidFill>
                <a:latin typeface="+mj-lt"/>
                <a:ea typeface="Verdana" panose="020B0604030504040204" pitchFamily="34" charset="0"/>
                <a:cs typeface="Georgia" panose="02040502050405020303"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514350">
              <a:defRPr/>
            </a:pPr>
            <a:endParaRPr lang="en-GB" sz="1100" i="1" baseline="30000">
              <a:solidFill>
                <a:srgbClr val="FFFFFF"/>
              </a:solidFill>
              <a:latin typeface="Verdana"/>
            </a:endParaRPr>
          </a:p>
        </p:txBody>
      </p:sp>
      <p:sp>
        <p:nvSpPr>
          <p:cNvPr id="102" name="Text Placeholder 3">
            <a:extLst>
              <a:ext uri="{FF2B5EF4-FFF2-40B4-BE49-F238E27FC236}">
                <a16:creationId xmlns:a16="http://schemas.microsoft.com/office/drawing/2014/main" id="{5E15EEC6-518D-4148-5A42-DB28034E17BD}"/>
              </a:ext>
            </a:extLst>
          </p:cNvPr>
          <p:cNvSpPr>
            <a:spLocks noGrp="1"/>
          </p:cNvSpPr>
          <p:nvPr>
            <p:ph type="body" sz="quarter" idx="21"/>
          </p:nvPr>
        </p:nvSpPr>
        <p:spPr>
          <a:xfrm>
            <a:off x="333174" y="1029688"/>
            <a:ext cx="3231471" cy="2981713"/>
          </a:xfrm>
        </p:spPr>
        <p:txBody>
          <a:bodyPr/>
          <a:lstStyle/>
          <a:p>
            <a:pPr>
              <a:lnSpc>
                <a:spcPct val="114000"/>
              </a:lnSpc>
              <a:spcAft>
                <a:spcPts val="450"/>
              </a:spcAft>
            </a:pPr>
            <a:endParaRPr lang="en-GB" sz="900">
              <a:solidFill>
                <a:srgbClr val="000000"/>
              </a:solidFill>
              <a:latin typeface="Arial" panose="020B0604020202020204" pitchFamily="34" charset="0"/>
              <a:ea typeface="Calibri" panose="020F0502020204030204" pitchFamily="34" charset="0"/>
            </a:endParaRPr>
          </a:p>
          <a:p>
            <a:pPr>
              <a:lnSpc>
                <a:spcPct val="114000"/>
              </a:lnSpc>
              <a:spcAft>
                <a:spcPts val="450"/>
              </a:spcAft>
            </a:pPr>
            <a:endParaRPr lang="en-GB" sz="900">
              <a:solidFill>
                <a:srgbClr val="000000"/>
              </a:solidFill>
              <a:latin typeface="Calibri" panose="020F0502020204030204" pitchFamily="34" charset="0"/>
              <a:ea typeface="Calibri" panose="020F0502020204030204" pitchFamily="34" charset="0"/>
            </a:endParaRPr>
          </a:p>
        </p:txBody>
      </p:sp>
      <p:sp>
        <p:nvSpPr>
          <p:cNvPr id="456" name="Rectangle 455">
            <a:extLst>
              <a:ext uri="{FF2B5EF4-FFF2-40B4-BE49-F238E27FC236}">
                <a16:creationId xmlns:a16="http://schemas.microsoft.com/office/drawing/2014/main" id="{F2A098DE-09E7-3D6C-848D-0C66A8A2B2AC}"/>
              </a:ext>
            </a:extLst>
          </p:cNvPr>
          <p:cNvSpPr/>
          <p:nvPr/>
        </p:nvSpPr>
        <p:spPr>
          <a:xfrm>
            <a:off x="340962" y="694270"/>
            <a:ext cx="5008133"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Despite </a:t>
            </a:r>
            <a:r>
              <a:rPr lang="en-US" sz="900" dirty="0">
                <a:solidFill>
                  <a:schemeClr val="tx1"/>
                </a:solidFill>
                <a:latin typeface="Verdana"/>
                <a:ea typeface="Calibri" panose="020F0502020204030204" pitchFamily="34" charset="0"/>
              </a:rPr>
              <a:t>current AD treatment options, unmet needs still exist, such as</a:t>
            </a:r>
            <a:r>
              <a:rPr lang="en-US" sz="900" baseline="30000" dirty="0">
                <a:solidFill>
                  <a:schemeClr val="tx1"/>
                </a:solidFill>
                <a:ea typeface="Calibri" panose="020F0502020204030204" pitchFamily="34" charset="0"/>
              </a:rPr>
              <a:t>1,2</a:t>
            </a:r>
            <a:r>
              <a:rPr lang="en-US" sz="900" dirty="0">
                <a:solidFill>
                  <a:schemeClr val="tx1"/>
                </a:solidFill>
                <a:latin typeface="Verdana"/>
                <a:ea typeface="Calibri" panose="020F0502020204030204" pitchFamily="34" charset="0"/>
              </a:rPr>
              <a:t>:</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Targeting heterogenous </a:t>
            </a:r>
            <a:r>
              <a:rPr lang="en-US" sz="900" dirty="0">
                <a:solidFill>
                  <a:schemeClr val="tx1"/>
                </a:solidFill>
                <a:ea typeface="Calibri" panose="020F0502020204030204" pitchFamily="34" charset="0"/>
              </a:rPr>
              <a:t>immune </a:t>
            </a:r>
            <a:r>
              <a:rPr lang="en-US" sz="900" dirty="0">
                <a:solidFill>
                  <a:schemeClr val="tx1"/>
                </a:solidFill>
                <a:latin typeface="Verdana"/>
                <a:ea typeface="Calibri" panose="020F0502020204030204" pitchFamily="34" charset="0"/>
              </a:rPr>
              <a:t>activation</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Innovative treatment options with long-term durable response </a:t>
            </a:r>
            <a:br>
              <a:rPr lang="en-US" sz="900" dirty="0">
                <a:solidFill>
                  <a:schemeClr val="tx1"/>
                </a:solidFill>
                <a:latin typeface="Verdana"/>
                <a:ea typeface="Calibri" panose="020F0502020204030204" pitchFamily="34" charset="0"/>
              </a:rPr>
            </a:br>
            <a:r>
              <a:rPr lang="en-US" sz="900" dirty="0">
                <a:solidFill>
                  <a:schemeClr val="tx1"/>
                </a:solidFill>
                <a:latin typeface="Verdana"/>
                <a:ea typeface="Calibri" panose="020F0502020204030204" pitchFamily="34" charset="0"/>
              </a:rPr>
              <a:t>on- and off-drug</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Extended dosing regimens </a:t>
            </a:r>
          </a:p>
          <a:p>
            <a:pPr marL="471488" lvl="1" indent="-128588">
              <a:lnSpc>
                <a:spcPct val="114000"/>
              </a:lnSpc>
              <a:buClr>
                <a:schemeClr val="accent2"/>
              </a:buClr>
              <a:buFont typeface="Arial" panose="020B0604020202020204" pitchFamily="34" charset="0"/>
              <a:buChar char="•"/>
            </a:pPr>
            <a:r>
              <a:rPr lang="en-US" sz="900" dirty="0">
                <a:solidFill>
                  <a:schemeClr val="tx1"/>
                </a:solidFill>
                <a:latin typeface="Verdana"/>
                <a:ea typeface="Calibri" panose="020F0502020204030204" pitchFamily="34" charset="0"/>
              </a:rPr>
              <a:t>Drugs with minimal side effects</a:t>
            </a:r>
          </a:p>
          <a:p>
            <a:pPr marL="128588" indent="-128588">
              <a:lnSpc>
                <a:spcPct val="114000"/>
              </a:lnSpc>
              <a:buClr>
                <a:schemeClr val="accent2"/>
              </a:buClr>
              <a:buFont typeface="Arial" panose="020B0604020202020204" pitchFamily="34" charset="0"/>
              <a:buChar char="•"/>
            </a:pPr>
            <a:r>
              <a:rPr lang="en-US" sz="900" dirty="0">
                <a:solidFill>
                  <a:srgbClr val="000000"/>
                </a:solidFill>
                <a:latin typeface="Verdana"/>
                <a:ea typeface="Calibri" panose="020F0502020204030204" pitchFamily="34" charset="0"/>
              </a:rPr>
              <a:t>OX40 ligand (OX40L)-OX40 axis is a </a:t>
            </a:r>
            <a:r>
              <a:rPr lang="en-US" sz="900" b="1" dirty="0">
                <a:solidFill>
                  <a:srgbClr val="000000"/>
                </a:solidFill>
                <a:latin typeface="Verdana"/>
                <a:ea typeface="Calibri" panose="020F0502020204030204" pitchFamily="34" charset="0"/>
              </a:rPr>
              <a:t>secondary co-stimulatory pathway </a:t>
            </a:r>
            <a:r>
              <a:rPr lang="en-US" sz="900" dirty="0">
                <a:solidFill>
                  <a:srgbClr val="000000"/>
                </a:solidFill>
                <a:latin typeface="Verdana"/>
                <a:ea typeface="Calibri" panose="020F0502020204030204" pitchFamily="34" charset="0"/>
              </a:rPr>
              <a:t>that regulates the </a:t>
            </a:r>
            <a:r>
              <a:rPr lang="en-US" sz="900" dirty="0">
                <a:solidFill>
                  <a:srgbClr val="000000"/>
                </a:solidFill>
                <a:ea typeface="Calibri" panose="020F0502020204030204" pitchFamily="34" charset="0"/>
              </a:rPr>
              <a:t>proliferation and survival of antigen-specific Th2 and Th1/Th17/Th22 cells, and the secretion of pro-inflammatory </a:t>
            </a:r>
            <a:r>
              <a:rPr lang="en-US" sz="900" dirty="0">
                <a:solidFill>
                  <a:schemeClr val="tx1"/>
                </a:solidFill>
                <a:ea typeface="Calibri" panose="020F0502020204030204" pitchFamily="34" charset="0"/>
              </a:rPr>
              <a:t>cytokines</a:t>
            </a:r>
            <a:r>
              <a:rPr lang="en-US" sz="900" baseline="30000" dirty="0">
                <a:solidFill>
                  <a:schemeClr val="tx1"/>
                </a:solidFill>
                <a:ea typeface="Calibri" panose="020F0502020204030204" pitchFamily="34" charset="0"/>
              </a:rPr>
              <a:t>1,3-7</a:t>
            </a:r>
            <a:endParaRPr lang="en-GB" sz="900" dirty="0">
              <a:solidFill>
                <a:schemeClr val="tx1"/>
              </a:solidFill>
              <a:latin typeface="Verdana"/>
              <a:ea typeface="Calibri" panose="020F0502020204030204" pitchFamily="34" charset="0"/>
            </a:endParaRPr>
          </a:p>
        </p:txBody>
      </p:sp>
      <p:sp>
        <p:nvSpPr>
          <p:cNvPr id="13" name="TextBox 12">
            <a:extLst>
              <a:ext uri="{FF2B5EF4-FFF2-40B4-BE49-F238E27FC236}">
                <a16:creationId xmlns:a16="http://schemas.microsoft.com/office/drawing/2014/main" id="{31DCB538-FBD7-8DD5-3786-686419065F47}"/>
              </a:ext>
            </a:extLst>
          </p:cNvPr>
          <p:cNvSpPr txBox="1"/>
          <p:nvPr/>
        </p:nvSpPr>
        <p:spPr>
          <a:xfrm>
            <a:off x="5818981" y="4516115"/>
            <a:ext cx="3091831" cy="276999"/>
          </a:xfrm>
          <a:prstGeom prst="rect">
            <a:avLst/>
          </a:prstGeom>
          <a:noFill/>
        </p:spPr>
        <p:txBody>
          <a:bodyPr wrap="square">
            <a:spAutoFit/>
          </a:bodyPr>
          <a:lstStyle/>
          <a:p>
            <a:pPr defTabSz="685800">
              <a:defRPr/>
            </a:pPr>
            <a:r>
              <a:rPr lang="en-US" sz="600">
                <a:solidFill>
                  <a:srgbClr val="7F7F7F"/>
                </a:solidFill>
                <a:latin typeface="Verdana" panose="020B0604030504040204" pitchFamily="34" charset="0"/>
                <a:ea typeface="Verdana" panose="020B0604030504040204" pitchFamily="34" charset="0"/>
              </a:rPr>
              <a:t>Figure adapted from </a:t>
            </a:r>
            <a:r>
              <a:rPr lang="en-GB" sz="600">
                <a:solidFill>
                  <a:schemeClr val="bg1">
                    <a:lumMod val="50000"/>
                  </a:schemeClr>
                </a:solidFill>
              </a:rPr>
              <a:t>Fu Y, et al. </a:t>
            </a:r>
            <a:r>
              <a:rPr lang="en-GB" sz="600" i="1">
                <a:solidFill>
                  <a:schemeClr val="bg1">
                    <a:lumMod val="50000"/>
                  </a:schemeClr>
                </a:solidFill>
              </a:rPr>
              <a:t>Acta Pharm Sin B</a:t>
            </a:r>
            <a:r>
              <a:rPr lang="en-GB" sz="600">
                <a:solidFill>
                  <a:schemeClr val="bg1">
                    <a:lumMod val="50000"/>
                  </a:schemeClr>
                </a:solidFill>
              </a:rPr>
              <a:t>. 2020;10(3):414–433 and</a:t>
            </a:r>
            <a:r>
              <a:rPr lang="en-US" sz="600">
                <a:solidFill>
                  <a:srgbClr val="7F7F7F"/>
                </a:solidFill>
                <a:latin typeface="Verdana" panose="020B0604030504040204" pitchFamily="34" charset="0"/>
                <a:ea typeface="Verdana" panose="020B0604030504040204" pitchFamily="34" charset="0"/>
              </a:rPr>
              <a:t> Haddad EB, et al. </a:t>
            </a:r>
            <a:r>
              <a:rPr lang="en-US" sz="600" i="1">
                <a:solidFill>
                  <a:srgbClr val="7F7F7F"/>
                </a:solidFill>
                <a:latin typeface="Verdana" panose="020B0604030504040204" pitchFamily="34" charset="0"/>
                <a:ea typeface="Verdana" panose="020B0604030504040204" pitchFamily="34" charset="0"/>
              </a:rPr>
              <a:t>Dermatol </a:t>
            </a:r>
            <a:r>
              <a:rPr lang="en-US" sz="600" i="1" err="1">
                <a:solidFill>
                  <a:srgbClr val="7F7F7F"/>
                </a:solidFill>
                <a:latin typeface="Verdana" panose="020B0604030504040204" pitchFamily="34" charset="0"/>
                <a:ea typeface="Verdana" panose="020B0604030504040204" pitchFamily="34" charset="0"/>
              </a:rPr>
              <a:t>Ther</a:t>
            </a:r>
            <a:r>
              <a:rPr lang="en-US" sz="600" i="1">
                <a:solidFill>
                  <a:srgbClr val="7F7F7F"/>
                </a:solidFill>
                <a:latin typeface="Verdana" panose="020B0604030504040204" pitchFamily="34" charset="0"/>
                <a:ea typeface="Verdana" panose="020B0604030504040204" pitchFamily="34" charset="0"/>
              </a:rPr>
              <a:t>. </a:t>
            </a:r>
            <a:r>
              <a:rPr lang="en-US" sz="600">
                <a:solidFill>
                  <a:srgbClr val="7F7F7F"/>
                </a:solidFill>
                <a:latin typeface="Verdana" panose="020B0604030504040204" pitchFamily="34" charset="0"/>
                <a:ea typeface="Verdana" panose="020B0604030504040204" pitchFamily="34" charset="0"/>
              </a:rPr>
              <a:t>2022;12:1501–1533</a:t>
            </a:r>
            <a:endParaRPr lang="en-GB" sz="600">
              <a:solidFill>
                <a:srgbClr val="7F7F7F"/>
              </a:solidFill>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647277E4-8133-AE78-1BA0-F72A0E5D2BB3}"/>
              </a:ext>
            </a:extLst>
          </p:cNvPr>
          <p:cNvGrpSpPr/>
          <p:nvPr/>
        </p:nvGrpSpPr>
        <p:grpSpPr>
          <a:xfrm>
            <a:off x="639697" y="2774890"/>
            <a:ext cx="7862202" cy="1710158"/>
            <a:chOff x="1188775" y="3678587"/>
            <a:chExt cx="10482937" cy="2280211"/>
          </a:xfrm>
        </p:grpSpPr>
        <p:grpSp>
          <p:nvGrpSpPr>
            <p:cNvPr id="490" name="Group 489">
              <a:extLst>
                <a:ext uri="{FF2B5EF4-FFF2-40B4-BE49-F238E27FC236}">
                  <a16:creationId xmlns:a16="http://schemas.microsoft.com/office/drawing/2014/main" id="{EC7B8260-0930-07B5-3FB8-15D6D0D522F3}"/>
                </a:ext>
              </a:extLst>
            </p:cNvPr>
            <p:cNvGrpSpPr/>
            <p:nvPr/>
          </p:nvGrpSpPr>
          <p:grpSpPr>
            <a:xfrm rot="16200000">
              <a:off x="2986087" y="3293075"/>
              <a:ext cx="201089" cy="1769851"/>
              <a:chOff x="2980234" y="2019383"/>
              <a:chExt cx="82757" cy="523310"/>
            </a:xfrm>
          </p:grpSpPr>
          <p:sp>
            <p:nvSpPr>
              <p:cNvPr id="491" name="Rectangle: Rounded Corners 490">
                <a:extLst>
                  <a:ext uri="{FF2B5EF4-FFF2-40B4-BE49-F238E27FC236}">
                    <a16:creationId xmlns:a16="http://schemas.microsoft.com/office/drawing/2014/main" id="{54FC88C1-4987-E3BE-875A-72D2CE709FBD}"/>
                  </a:ext>
                </a:extLst>
              </p:cNvPr>
              <p:cNvSpPr/>
              <p:nvPr/>
            </p:nvSpPr>
            <p:spPr>
              <a:xfrm>
                <a:off x="2991282"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2" name="Rectangle: Rounded Corners 491">
                <a:extLst>
                  <a:ext uri="{FF2B5EF4-FFF2-40B4-BE49-F238E27FC236}">
                    <a16:creationId xmlns:a16="http://schemas.microsoft.com/office/drawing/2014/main" id="{F28345D5-48AF-3437-FE0C-CBEEC6D4C0C7}"/>
                  </a:ext>
                </a:extLst>
              </p:cNvPr>
              <p:cNvSpPr/>
              <p:nvPr/>
            </p:nvSpPr>
            <p:spPr>
              <a:xfrm>
                <a:off x="3024133" y="2194165"/>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3" name="Rectangle: Rounded Corners 492">
                <a:extLst>
                  <a:ext uri="{FF2B5EF4-FFF2-40B4-BE49-F238E27FC236}">
                    <a16:creationId xmlns:a16="http://schemas.microsoft.com/office/drawing/2014/main" id="{F2B5CC96-61E8-C36E-94CD-85D9AB94BA69}"/>
                  </a:ext>
                </a:extLst>
              </p:cNvPr>
              <p:cNvSpPr/>
              <p:nvPr/>
            </p:nvSpPr>
            <p:spPr>
              <a:xfrm rot="20620791">
                <a:off x="2980234" y="2263914"/>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4" name="Rectangle: Rounded Corners 493">
                <a:extLst>
                  <a:ext uri="{FF2B5EF4-FFF2-40B4-BE49-F238E27FC236}">
                    <a16:creationId xmlns:a16="http://schemas.microsoft.com/office/drawing/2014/main" id="{C1B81ECE-E4C0-79BD-A7E1-F440928C9FE5}"/>
                  </a:ext>
                </a:extLst>
              </p:cNvPr>
              <p:cNvSpPr/>
              <p:nvPr/>
            </p:nvSpPr>
            <p:spPr>
              <a:xfrm rot="937899">
                <a:off x="3029475" y="2264657"/>
                <a:ext cx="33516" cy="80497"/>
              </a:xfrm>
              <a:prstGeom prst="roundRect">
                <a:avLst>
                  <a:gd name="adj" fmla="val 42974"/>
                </a:avLst>
              </a:prstGeom>
              <a:solidFill>
                <a:srgbClr val="BE006B"/>
              </a:solidFill>
              <a:ln w="6350">
                <a:solidFill>
                  <a:srgbClr val="BE0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nvGrpSpPr>
              <p:cNvPr id="495" name="Group 494">
                <a:extLst>
                  <a:ext uri="{FF2B5EF4-FFF2-40B4-BE49-F238E27FC236}">
                    <a16:creationId xmlns:a16="http://schemas.microsoft.com/office/drawing/2014/main" id="{D1DD0DA1-C3C4-F57B-F1B7-F58AAAE252D0}"/>
                  </a:ext>
                </a:extLst>
              </p:cNvPr>
              <p:cNvGrpSpPr/>
              <p:nvPr/>
            </p:nvGrpSpPr>
            <p:grpSpPr>
              <a:xfrm>
                <a:off x="3006594" y="2338888"/>
                <a:ext cx="31025" cy="203805"/>
                <a:chOff x="3006594" y="2342788"/>
                <a:chExt cx="31025" cy="115042"/>
              </a:xfrm>
            </p:grpSpPr>
            <p:cxnSp>
              <p:nvCxnSpPr>
                <p:cNvPr id="500" name="Straight Connector 499">
                  <a:extLst>
                    <a:ext uri="{FF2B5EF4-FFF2-40B4-BE49-F238E27FC236}">
                      <a16:creationId xmlns:a16="http://schemas.microsoft.com/office/drawing/2014/main" id="{5056D6EA-068B-A9CC-C924-9827F8046A42}"/>
                    </a:ext>
                  </a:extLst>
                </p:cNvPr>
                <p:cNvCxnSpPr>
                  <a:cxnSpLocks/>
                  <a:stCxn id="493" idx="2"/>
                </p:cNvCxnSpPr>
                <p:nvPr/>
              </p:nvCxnSpPr>
              <p:spPr>
                <a:xfrm flipH="1">
                  <a:off x="3006594"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83410091-493C-7833-CE9E-CAE7496E3BEA}"/>
                    </a:ext>
                  </a:extLst>
                </p:cNvPr>
                <p:cNvCxnSpPr>
                  <a:cxnSpLocks/>
                </p:cNvCxnSpPr>
                <p:nvPr/>
              </p:nvCxnSpPr>
              <p:spPr>
                <a:xfrm flipH="1">
                  <a:off x="3036939" y="2342789"/>
                  <a:ext cx="680" cy="115041"/>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3E6DCAD-62B5-9D44-050B-6731B6E1BC8A}"/>
                    </a:ext>
                  </a:extLst>
                </p:cNvPr>
                <p:cNvCxnSpPr>
                  <a:cxnSpLocks/>
                </p:cNvCxnSpPr>
                <p:nvPr/>
              </p:nvCxnSpPr>
              <p:spPr>
                <a:xfrm>
                  <a:off x="3007151" y="2360142"/>
                  <a:ext cx="29788" cy="0"/>
                </a:xfrm>
                <a:prstGeom prst="line">
                  <a:avLst/>
                </a:prstGeom>
                <a:solidFill>
                  <a:srgbClr val="BE006B"/>
                </a:solidFill>
                <a:ln w="6350" cap="rnd">
                  <a:solidFill>
                    <a:srgbClr val="BE006B"/>
                  </a:solidFill>
                </a:ln>
              </p:spPr>
              <p:style>
                <a:lnRef idx="1">
                  <a:schemeClr val="accent1"/>
                </a:lnRef>
                <a:fillRef idx="0">
                  <a:schemeClr val="accent1"/>
                </a:fillRef>
                <a:effectRef idx="0">
                  <a:schemeClr val="accent1"/>
                </a:effectRef>
                <a:fontRef idx="minor">
                  <a:schemeClr val="tx1"/>
                </a:fontRef>
              </p:style>
            </p:cxnSp>
          </p:grpSp>
          <p:cxnSp>
            <p:nvCxnSpPr>
              <p:cNvPr id="496" name="Straight Connector 495">
                <a:extLst>
                  <a:ext uri="{FF2B5EF4-FFF2-40B4-BE49-F238E27FC236}">
                    <a16:creationId xmlns:a16="http://schemas.microsoft.com/office/drawing/2014/main" id="{C8449DC5-7569-32F5-0D92-47FA8CE92C96}"/>
                  </a:ext>
                </a:extLst>
              </p:cNvPr>
              <p:cNvCxnSpPr>
                <a:cxnSpLocks/>
              </p:cNvCxnSpPr>
              <p:nvPr/>
            </p:nvCxnSpPr>
            <p:spPr>
              <a:xfrm flipH="1">
                <a:off x="300514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DE2E4486-E4DF-B0E2-1C7E-C7069AF715DD}"/>
                  </a:ext>
                </a:extLst>
              </p:cNvPr>
              <p:cNvCxnSpPr>
                <a:cxnSpLocks/>
              </p:cNvCxnSpPr>
              <p:nvPr/>
            </p:nvCxnSpPr>
            <p:spPr>
              <a:xfrm flipH="1">
                <a:off x="3037990" y="2019383"/>
                <a:ext cx="680" cy="115041"/>
              </a:xfrm>
              <a:prstGeom prst="line">
                <a:avLst/>
              </a:prstGeom>
              <a:ln w="6350" cap="rnd">
                <a:solidFill>
                  <a:srgbClr val="46B6D5"/>
                </a:solidFill>
              </a:ln>
            </p:spPr>
            <p:style>
              <a:lnRef idx="1">
                <a:schemeClr val="accent1"/>
              </a:lnRef>
              <a:fillRef idx="0">
                <a:schemeClr val="accent1"/>
              </a:fillRef>
              <a:effectRef idx="0">
                <a:schemeClr val="accent1"/>
              </a:effectRef>
              <a:fontRef idx="minor">
                <a:schemeClr val="tx1"/>
              </a:fontRef>
            </p:style>
          </p:cxnSp>
          <p:sp>
            <p:nvSpPr>
              <p:cNvPr id="498" name="Rectangle: Rounded Corners 497">
                <a:extLst>
                  <a:ext uri="{FF2B5EF4-FFF2-40B4-BE49-F238E27FC236}">
                    <a16:creationId xmlns:a16="http://schemas.microsoft.com/office/drawing/2014/main" id="{E0E7512E-9E09-4BB0-28EB-FD07FB8E6221}"/>
                  </a:ext>
                </a:extLst>
              </p:cNvPr>
              <p:cNvSpPr/>
              <p:nvPr/>
            </p:nvSpPr>
            <p:spPr>
              <a:xfrm>
                <a:off x="2991282"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sp>
            <p:nvSpPr>
              <p:cNvPr id="499" name="Rectangle: Rounded Corners 498">
                <a:extLst>
                  <a:ext uri="{FF2B5EF4-FFF2-40B4-BE49-F238E27FC236}">
                    <a16:creationId xmlns:a16="http://schemas.microsoft.com/office/drawing/2014/main" id="{FD31209C-3ED1-1FDA-E490-B7A72F6DF0F6}"/>
                  </a:ext>
                </a:extLst>
              </p:cNvPr>
              <p:cNvSpPr/>
              <p:nvPr/>
            </p:nvSpPr>
            <p:spPr>
              <a:xfrm>
                <a:off x="3024133" y="2129244"/>
                <a:ext cx="28396" cy="67677"/>
              </a:xfrm>
              <a:prstGeom prst="roundRect">
                <a:avLst>
                  <a:gd name="adj" fmla="val 48081"/>
                </a:avLst>
              </a:prstGeom>
              <a:solidFill>
                <a:srgbClr val="46B6D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350">
                  <a:solidFill>
                    <a:srgbClr val="FFFFFF"/>
                  </a:solidFill>
                  <a:latin typeface="Verdana"/>
                </a:endParaRPr>
              </a:p>
            </p:txBody>
          </p:sp>
        </p:grpSp>
        <p:grpSp>
          <p:nvGrpSpPr>
            <p:cNvPr id="503" name="Group 502">
              <a:extLst>
                <a:ext uri="{FF2B5EF4-FFF2-40B4-BE49-F238E27FC236}">
                  <a16:creationId xmlns:a16="http://schemas.microsoft.com/office/drawing/2014/main" id="{64BE35FB-F8BF-0AC6-CF5D-4083F3486C01}"/>
                </a:ext>
              </a:extLst>
            </p:cNvPr>
            <p:cNvGrpSpPr/>
            <p:nvPr/>
          </p:nvGrpSpPr>
          <p:grpSpPr>
            <a:xfrm rot="16200000">
              <a:off x="3024603" y="4567267"/>
              <a:ext cx="201469" cy="1692438"/>
              <a:chOff x="3069436" y="1889979"/>
              <a:chExt cx="70164" cy="410818"/>
            </a:xfrm>
          </p:grpSpPr>
          <p:cxnSp>
            <p:nvCxnSpPr>
              <p:cNvPr id="504" name="Straight Connector 503">
                <a:extLst>
                  <a:ext uri="{FF2B5EF4-FFF2-40B4-BE49-F238E27FC236}">
                    <a16:creationId xmlns:a16="http://schemas.microsoft.com/office/drawing/2014/main" id="{3E594E91-FCDC-B5DE-D9EB-0B90E4585E09}"/>
                  </a:ext>
                </a:extLst>
              </p:cNvPr>
              <p:cNvCxnSpPr>
                <a:cxnSpLocks/>
              </p:cNvCxnSpPr>
              <p:nvPr/>
            </p:nvCxnSpPr>
            <p:spPr>
              <a:xfrm flipH="1">
                <a:off x="3103243" y="2131221"/>
                <a:ext cx="0" cy="153609"/>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ACB8139D-E45B-56FC-A328-A186301AB00C}"/>
                  </a:ext>
                </a:extLst>
              </p:cNvPr>
              <p:cNvCxnSpPr>
                <a:cxnSpLocks/>
              </p:cNvCxnSpPr>
              <p:nvPr/>
            </p:nvCxnSpPr>
            <p:spPr>
              <a:xfrm flipH="1">
                <a:off x="3123181" y="2105981"/>
                <a:ext cx="0" cy="168970"/>
              </a:xfrm>
              <a:prstGeom prst="line">
                <a:avLst/>
              </a:prstGeom>
              <a:ln w="6350" cap="rnd">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209888B5-34AF-1422-9B8D-CB320A6A3D80}"/>
                  </a:ext>
                </a:extLst>
              </p:cNvPr>
              <p:cNvCxnSpPr>
                <a:cxnSpLocks/>
                <a:endCxn id="74" idx="3"/>
              </p:cNvCxnSpPr>
              <p:nvPr/>
            </p:nvCxnSpPr>
            <p:spPr>
              <a:xfrm flipH="1">
                <a:off x="3084788" y="1889979"/>
                <a:ext cx="4140" cy="275224"/>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07" name="Rectangle: Rounded Corners 506">
                <a:extLst>
                  <a:ext uri="{FF2B5EF4-FFF2-40B4-BE49-F238E27FC236}">
                    <a16:creationId xmlns:a16="http://schemas.microsoft.com/office/drawing/2014/main" id="{5D4CDEF6-004C-FD14-0886-CEF7C81374F8}"/>
                  </a:ext>
                </a:extLst>
              </p:cNvPr>
              <p:cNvSpPr/>
              <p:nvPr/>
            </p:nvSpPr>
            <p:spPr>
              <a:xfrm flipH="1">
                <a:off x="3076776" y="2208025"/>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8" name="Rectangle: Rounded Corners 507">
                <a:extLst>
                  <a:ext uri="{FF2B5EF4-FFF2-40B4-BE49-F238E27FC236}">
                    <a16:creationId xmlns:a16="http://schemas.microsoft.com/office/drawing/2014/main" id="{84552E18-FEF9-7F47-6061-71E8C62806DA}"/>
                  </a:ext>
                </a:extLst>
              </p:cNvPr>
              <p:cNvSpPr/>
              <p:nvPr/>
            </p:nvSpPr>
            <p:spPr>
              <a:xfrm flipH="1">
                <a:off x="3069436" y="2147285"/>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09" name="Rectangle: Rounded Corners 508">
                <a:extLst>
                  <a:ext uri="{FF2B5EF4-FFF2-40B4-BE49-F238E27FC236}">
                    <a16:creationId xmlns:a16="http://schemas.microsoft.com/office/drawing/2014/main" id="{DB9E93D2-B836-17C0-3D9E-14B3FAF2985B}"/>
                  </a:ext>
                </a:extLst>
              </p:cNvPr>
              <p:cNvSpPr/>
              <p:nvPr/>
            </p:nvSpPr>
            <p:spPr>
              <a:xfrm flipH="1">
                <a:off x="3069436" y="210097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0" name="Rectangle: Rounded Corners 509">
                <a:extLst>
                  <a:ext uri="{FF2B5EF4-FFF2-40B4-BE49-F238E27FC236}">
                    <a16:creationId xmlns:a16="http://schemas.microsoft.com/office/drawing/2014/main" id="{AE3C5AB5-898C-614C-AA93-3A7AFBA95BD4}"/>
                  </a:ext>
                </a:extLst>
              </p:cNvPr>
              <p:cNvSpPr/>
              <p:nvPr/>
            </p:nvSpPr>
            <p:spPr>
              <a:xfrm flipH="1">
                <a:off x="3069436"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511" name="Freeform: Shape 510">
                <a:extLst>
                  <a:ext uri="{FF2B5EF4-FFF2-40B4-BE49-F238E27FC236}">
                    <a16:creationId xmlns:a16="http://schemas.microsoft.com/office/drawing/2014/main" id="{FFCCFF1E-B2C2-4888-BF2A-319C095B08AC}"/>
                  </a:ext>
                </a:extLst>
              </p:cNvPr>
              <p:cNvSpPr/>
              <p:nvPr/>
            </p:nvSpPr>
            <p:spPr>
              <a:xfrm rot="10800000" flipH="1">
                <a:off x="3069436"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4" name="Rectangle: Rounded Corners 63">
                <a:extLst>
                  <a:ext uri="{FF2B5EF4-FFF2-40B4-BE49-F238E27FC236}">
                    <a16:creationId xmlns:a16="http://schemas.microsoft.com/office/drawing/2014/main" id="{196BA329-A28E-70A6-A2C0-BD8DA9E8BC8F}"/>
                  </a:ext>
                </a:extLst>
              </p:cNvPr>
              <p:cNvSpPr/>
              <p:nvPr/>
            </p:nvSpPr>
            <p:spPr>
              <a:xfrm flipH="1">
                <a:off x="3069436"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65" name="Straight Connector 64">
                <a:extLst>
                  <a:ext uri="{FF2B5EF4-FFF2-40B4-BE49-F238E27FC236}">
                    <a16:creationId xmlns:a16="http://schemas.microsoft.com/office/drawing/2014/main" id="{FC26A67B-08BF-74A1-15B8-D07A4A851FFA}"/>
                  </a:ext>
                </a:extLst>
              </p:cNvPr>
              <p:cNvCxnSpPr>
                <a:cxnSpLocks/>
              </p:cNvCxnSpPr>
              <p:nvPr/>
            </p:nvCxnSpPr>
            <p:spPr>
              <a:xfrm flipH="1">
                <a:off x="3120699" y="1899106"/>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5A95149D-0553-A93C-1E3B-C9F0AD6365A1}"/>
                  </a:ext>
                </a:extLst>
              </p:cNvPr>
              <p:cNvSpPr/>
              <p:nvPr/>
            </p:nvSpPr>
            <p:spPr>
              <a:xfrm flipH="1">
                <a:off x="3108546" y="2209153"/>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7" name="Rectangle: Rounded Corners 66">
                <a:extLst>
                  <a:ext uri="{FF2B5EF4-FFF2-40B4-BE49-F238E27FC236}">
                    <a16:creationId xmlns:a16="http://schemas.microsoft.com/office/drawing/2014/main" id="{27354F83-4A74-84DB-1230-B11488ABDEDF}"/>
                  </a:ext>
                </a:extLst>
              </p:cNvPr>
              <p:cNvSpPr/>
              <p:nvPr/>
            </p:nvSpPr>
            <p:spPr>
              <a:xfrm flipH="1">
                <a:off x="3101207" y="2147286"/>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8" name="Rectangle: Rounded Corners 67">
                <a:extLst>
                  <a:ext uri="{FF2B5EF4-FFF2-40B4-BE49-F238E27FC236}">
                    <a16:creationId xmlns:a16="http://schemas.microsoft.com/office/drawing/2014/main" id="{03FD0F30-9389-9850-131F-680B7982C9BD}"/>
                  </a:ext>
                </a:extLst>
              </p:cNvPr>
              <p:cNvSpPr/>
              <p:nvPr/>
            </p:nvSpPr>
            <p:spPr>
              <a:xfrm flipH="1">
                <a:off x="3101207" y="2100977"/>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69" name="Rectangle: Rounded Corners 68">
                <a:extLst>
                  <a:ext uri="{FF2B5EF4-FFF2-40B4-BE49-F238E27FC236}">
                    <a16:creationId xmlns:a16="http://schemas.microsoft.com/office/drawing/2014/main" id="{385DD25E-EC0C-F66C-3861-21D2EB4EC96F}"/>
                  </a:ext>
                </a:extLst>
              </p:cNvPr>
              <p:cNvSpPr/>
              <p:nvPr/>
            </p:nvSpPr>
            <p:spPr>
              <a:xfrm flipH="1">
                <a:off x="3101207" y="205466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0" name="Freeform: Shape 69">
                <a:extLst>
                  <a:ext uri="{FF2B5EF4-FFF2-40B4-BE49-F238E27FC236}">
                    <a16:creationId xmlns:a16="http://schemas.microsoft.com/office/drawing/2014/main" id="{831CB2AB-FF5D-5ED5-1AF7-E82E4A690148}"/>
                  </a:ext>
                </a:extLst>
              </p:cNvPr>
              <p:cNvSpPr/>
              <p:nvPr/>
            </p:nvSpPr>
            <p:spPr>
              <a:xfrm rot="10800000" flipH="1">
                <a:off x="3101207" y="2024147"/>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1" name="Rectangle: Rounded Corners 70">
                <a:extLst>
                  <a:ext uri="{FF2B5EF4-FFF2-40B4-BE49-F238E27FC236}">
                    <a16:creationId xmlns:a16="http://schemas.microsoft.com/office/drawing/2014/main" id="{2AAFCCDE-9194-646E-361A-26A4A31B89B6}"/>
                  </a:ext>
                </a:extLst>
              </p:cNvPr>
              <p:cNvSpPr/>
              <p:nvPr/>
            </p:nvSpPr>
            <p:spPr>
              <a:xfrm flipH="1">
                <a:off x="3101207" y="1975708"/>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cxnSp>
            <p:nvCxnSpPr>
              <p:cNvPr id="72" name="Straight Connector 71">
                <a:extLst>
                  <a:ext uri="{FF2B5EF4-FFF2-40B4-BE49-F238E27FC236}">
                    <a16:creationId xmlns:a16="http://schemas.microsoft.com/office/drawing/2014/main" id="{35A9A409-97DC-4172-42FF-10F0CC86227B}"/>
                  </a:ext>
                </a:extLst>
              </p:cNvPr>
              <p:cNvCxnSpPr>
                <a:cxnSpLocks/>
              </p:cNvCxnSpPr>
              <p:nvPr/>
            </p:nvCxnSpPr>
            <p:spPr>
              <a:xfrm flipH="1">
                <a:off x="3104280" y="1899979"/>
                <a:ext cx="0" cy="224899"/>
              </a:xfrm>
              <a:prstGeom prst="line">
                <a:avLst/>
              </a:prstGeom>
              <a:ln w="635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870242F5-15B3-E4A9-FC43-0526989A90A6}"/>
                  </a:ext>
                </a:extLst>
              </p:cNvPr>
              <p:cNvSpPr/>
              <p:nvPr/>
            </p:nvSpPr>
            <p:spPr>
              <a:xfrm flipH="1">
                <a:off x="3092127" y="2222867"/>
                <a:ext cx="23149" cy="77930"/>
              </a:xfrm>
              <a:prstGeom prst="roundRect">
                <a:avLst>
                  <a:gd name="adj" fmla="val 50000"/>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4" name="Rectangle: Rounded Corners 73">
                <a:extLst>
                  <a:ext uri="{FF2B5EF4-FFF2-40B4-BE49-F238E27FC236}">
                    <a16:creationId xmlns:a16="http://schemas.microsoft.com/office/drawing/2014/main" id="{C4DA2F36-099C-51ED-3C5C-80E6BDDCC9EF}"/>
                  </a:ext>
                </a:extLst>
              </p:cNvPr>
              <p:cNvSpPr/>
              <p:nvPr/>
            </p:nvSpPr>
            <p:spPr>
              <a:xfrm flipH="1">
                <a:off x="3084788" y="2142048"/>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5" name="Rectangle: Rounded Corners 74">
                <a:extLst>
                  <a:ext uri="{FF2B5EF4-FFF2-40B4-BE49-F238E27FC236}">
                    <a16:creationId xmlns:a16="http://schemas.microsoft.com/office/drawing/2014/main" id="{03312ABB-F32A-E129-4494-5DB134B7B5E0}"/>
                  </a:ext>
                </a:extLst>
              </p:cNvPr>
              <p:cNvSpPr/>
              <p:nvPr/>
            </p:nvSpPr>
            <p:spPr>
              <a:xfrm flipH="1">
                <a:off x="3084788" y="2095740"/>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6" name="Rectangle: Rounded Corners 75">
                <a:extLst>
                  <a:ext uri="{FF2B5EF4-FFF2-40B4-BE49-F238E27FC236}">
                    <a16:creationId xmlns:a16="http://schemas.microsoft.com/office/drawing/2014/main" id="{C704422B-2086-588C-0F9B-7634242A92A0}"/>
                  </a:ext>
                </a:extLst>
              </p:cNvPr>
              <p:cNvSpPr/>
              <p:nvPr/>
            </p:nvSpPr>
            <p:spPr>
              <a:xfrm flipH="1">
                <a:off x="3084788" y="2049431"/>
                <a:ext cx="38393" cy="46309"/>
              </a:xfrm>
              <a:prstGeom prst="roundRect">
                <a:avLst>
                  <a:gd name="adj" fmla="val 45452"/>
                </a:avLst>
              </a:prstGeom>
              <a:solidFill>
                <a:schemeClr val="accent4">
                  <a:lumMod val="5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7" name="Freeform: Shape 76">
                <a:extLst>
                  <a:ext uri="{FF2B5EF4-FFF2-40B4-BE49-F238E27FC236}">
                    <a16:creationId xmlns:a16="http://schemas.microsoft.com/office/drawing/2014/main" id="{0873C111-9D91-7167-F605-15142D77FA89}"/>
                  </a:ext>
                </a:extLst>
              </p:cNvPr>
              <p:cNvSpPr/>
              <p:nvPr/>
            </p:nvSpPr>
            <p:spPr>
              <a:xfrm rot="10800000" flipH="1">
                <a:off x="3084788" y="2014421"/>
                <a:ext cx="38393" cy="35010"/>
              </a:xfrm>
              <a:custGeom>
                <a:avLst/>
                <a:gdLst>
                  <a:gd name="connsiteX0" fmla="*/ 160867 w 161925"/>
                  <a:gd name="connsiteY0" fmla="*/ 211817 h 211817"/>
                  <a:gd name="connsiteX1" fmla="*/ 156141 w 161925"/>
                  <a:gd name="connsiteY1" fmla="*/ 188408 h 211817"/>
                  <a:gd name="connsiteX2" fmla="*/ 88327 w 161925"/>
                  <a:gd name="connsiteY2" fmla="*/ 143458 h 211817"/>
                  <a:gd name="connsiteX3" fmla="*/ 73598 w 161925"/>
                  <a:gd name="connsiteY3" fmla="*/ 143458 h 211817"/>
                  <a:gd name="connsiteX4" fmla="*/ 5784 w 161925"/>
                  <a:gd name="connsiteY4" fmla="*/ 188408 h 211817"/>
                  <a:gd name="connsiteX5" fmla="*/ 1058 w 161925"/>
                  <a:gd name="connsiteY5" fmla="*/ 211817 h 211817"/>
                  <a:gd name="connsiteX6" fmla="*/ 0 w 161925"/>
                  <a:gd name="connsiteY6" fmla="*/ 206577 h 211817"/>
                  <a:gd name="connsiteX7" fmla="*/ 0 w 161925"/>
                  <a:gd name="connsiteY7" fmla="*/ 73598 h 211817"/>
                  <a:gd name="connsiteX8" fmla="*/ 73598 w 161925"/>
                  <a:gd name="connsiteY8" fmla="*/ 0 h 211817"/>
                  <a:gd name="connsiteX9" fmla="*/ 88327 w 161925"/>
                  <a:gd name="connsiteY9" fmla="*/ 0 h 211817"/>
                  <a:gd name="connsiteX10" fmla="*/ 161925 w 161925"/>
                  <a:gd name="connsiteY10" fmla="*/ 73598 h 211817"/>
                  <a:gd name="connsiteX11" fmla="*/ 161925 w 161925"/>
                  <a:gd name="connsiteY11" fmla="*/ 206577 h 211817"/>
                  <a:gd name="connsiteX12" fmla="*/ 160867 w 161925"/>
                  <a:gd name="connsiteY12" fmla="*/ 211817 h 21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211817">
                    <a:moveTo>
                      <a:pt x="160867" y="211817"/>
                    </a:moveTo>
                    <a:lnTo>
                      <a:pt x="156141" y="188408"/>
                    </a:lnTo>
                    <a:cubicBezTo>
                      <a:pt x="144969" y="161993"/>
                      <a:pt x="118812" y="143458"/>
                      <a:pt x="88327" y="143458"/>
                    </a:cubicBezTo>
                    <a:lnTo>
                      <a:pt x="73598" y="143458"/>
                    </a:lnTo>
                    <a:cubicBezTo>
                      <a:pt x="43113" y="143458"/>
                      <a:pt x="16957" y="161993"/>
                      <a:pt x="5784" y="188408"/>
                    </a:cubicBezTo>
                    <a:lnTo>
                      <a:pt x="1058" y="211817"/>
                    </a:lnTo>
                    <a:lnTo>
                      <a:pt x="0" y="206577"/>
                    </a:lnTo>
                    <a:lnTo>
                      <a:pt x="0" y="73598"/>
                    </a:lnTo>
                    <a:cubicBezTo>
                      <a:pt x="0" y="32951"/>
                      <a:pt x="32951" y="0"/>
                      <a:pt x="73598" y="0"/>
                    </a:cubicBezTo>
                    <a:lnTo>
                      <a:pt x="88327" y="0"/>
                    </a:lnTo>
                    <a:cubicBezTo>
                      <a:pt x="128974" y="0"/>
                      <a:pt x="161925" y="32951"/>
                      <a:pt x="161925" y="73598"/>
                    </a:cubicBezTo>
                    <a:lnTo>
                      <a:pt x="161925" y="206577"/>
                    </a:lnTo>
                    <a:lnTo>
                      <a:pt x="160867" y="211817"/>
                    </a:lnTo>
                    <a:close/>
                  </a:path>
                </a:pathLst>
              </a:cu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sp>
            <p:nvSpPr>
              <p:cNvPr id="78" name="Rectangle: Rounded Corners 77">
                <a:extLst>
                  <a:ext uri="{FF2B5EF4-FFF2-40B4-BE49-F238E27FC236}">
                    <a16:creationId xmlns:a16="http://schemas.microsoft.com/office/drawing/2014/main" id="{DDBCB2E3-7C47-013B-53AB-3AB145F243A7}"/>
                  </a:ext>
                </a:extLst>
              </p:cNvPr>
              <p:cNvSpPr/>
              <p:nvPr/>
            </p:nvSpPr>
            <p:spPr>
              <a:xfrm flipH="1">
                <a:off x="3084788" y="1969440"/>
                <a:ext cx="38393" cy="46309"/>
              </a:xfrm>
              <a:prstGeom prst="roundRect">
                <a:avLst>
                  <a:gd name="adj" fmla="val 45452"/>
                </a:avLst>
              </a:prstGeom>
              <a:solidFill>
                <a:schemeClr val="accent3">
                  <a:lumMod val="75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IN" sz="1350">
                  <a:solidFill>
                    <a:srgbClr val="FFFFFF"/>
                  </a:solidFill>
                  <a:latin typeface="Verdana"/>
                </a:endParaRPr>
              </a:p>
            </p:txBody>
          </p:sp>
        </p:grpSp>
        <p:sp>
          <p:nvSpPr>
            <p:cNvPr id="79" name="TextBox 78">
              <a:extLst>
                <a:ext uri="{FF2B5EF4-FFF2-40B4-BE49-F238E27FC236}">
                  <a16:creationId xmlns:a16="http://schemas.microsoft.com/office/drawing/2014/main" id="{88A39165-BAFA-AE1A-986B-6830AD9110DE}"/>
                </a:ext>
              </a:extLst>
            </p:cNvPr>
            <p:cNvSpPr txBox="1"/>
            <p:nvPr/>
          </p:nvSpPr>
          <p:spPr>
            <a:xfrm>
              <a:off x="2548156" y="5570006"/>
              <a:ext cx="350523" cy="153888"/>
            </a:xfrm>
            <a:prstGeom prst="rect">
              <a:avLst/>
            </a:prstGeom>
            <a:noFill/>
            <a:ln w="12700">
              <a:noFill/>
            </a:ln>
          </p:spPr>
          <p:txBody>
            <a:bodyPr wrap="none" lIns="0" tIns="0" rIns="0" bIns="0" rtlCol="0" anchor="ctr">
              <a:spAutoFit/>
            </a:bodyPr>
            <a:lstStyle/>
            <a:p>
              <a:pPr defTabSz="914355">
                <a:defRPr/>
              </a:pPr>
              <a:r>
                <a:rPr lang="en-US" sz="750" kern="0">
                  <a:solidFill>
                    <a:srgbClr val="D63A16"/>
                  </a:solidFill>
                  <a:latin typeface="Verdana"/>
                </a:rPr>
                <a:t>CD40</a:t>
              </a:r>
            </a:p>
          </p:txBody>
        </p:sp>
        <p:sp>
          <p:nvSpPr>
            <p:cNvPr id="80" name="TextBox 79">
              <a:extLst>
                <a:ext uri="{FF2B5EF4-FFF2-40B4-BE49-F238E27FC236}">
                  <a16:creationId xmlns:a16="http://schemas.microsoft.com/office/drawing/2014/main" id="{D549A831-0476-9573-B1E3-867A20E99049}"/>
                </a:ext>
              </a:extLst>
            </p:cNvPr>
            <p:cNvSpPr txBox="1"/>
            <p:nvPr/>
          </p:nvSpPr>
          <p:spPr>
            <a:xfrm>
              <a:off x="2996431" y="5572739"/>
              <a:ext cx="421056" cy="153888"/>
            </a:xfrm>
            <a:prstGeom prst="rect">
              <a:avLst/>
            </a:prstGeom>
            <a:noFill/>
            <a:ln w="12700">
              <a:noFill/>
            </a:ln>
          </p:spPr>
          <p:txBody>
            <a:bodyPr wrap="none" lIns="0" tIns="0" rIns="0" bIns="0" rtlCol="0" anchor="ctr">
              <a:spAutoFit/>
            </a:bodyPr>
            <a:lstStyle/>
            <a:p>
              <a:pPr defTabSz="914355">
                <a:defRPr/>
              </a:pPr>
              <a:r>
                <a:rPr lang="en-US" sz="750" kern="0">
                  <a:solidFill>
                    <a:srgbClr val="217A3F"/>
                  </a:solidFill>
                  <a:latin typeface="Verdana"/>
                </a:rPr>
                <a:t>CD40L</a:t>
              </a:r>
            </a:p>
          </p:txBody>
        </p:sp>
        <p:sp>
          <p:nvSpPr>
            <p:cNvPr id="81" name="TextBox 80">
              <a:extLst>
                <a:ext uri="{FF2B5EF4-FFF2-40B4-BE49-F238E27FC236}">
                  <a16:creationId xmlns:a16="http://schemas.microsoft.com/office/drawing/2014/main" id="{9D94B818-F0E8-C2E8-175B-546AAC85CB8B}"/>
                </a:ext>
              </a:extLst>
            </p:cNvPr>
            <p:cNvSpPr txBox="1"/>
            <p:nvPr/>
          </p:nvSpPr>
          <p:spPr>
            <a:xfrm>
              <a:off x="2133356" y="3678587"/>
              <a:ext cx="907977" cy="307776"/>
            </a:xfrm>
            <a:prstGeom prst="rect">
              <a:avLst/>
            </a:prstGeom>
            <a:noFill/>
            <a:ln w="12700">
              <a:noFill/>
            </a:ln>
          </p:spPr>
          <p:txBody>
            <a:bodyPr wrap="square" lIns="0" tIns="0" rIns="0" bIns="0" rtlCol="0" anchor="ctr">
              <a:spAutoFit/>
            </a:bodyPr>
            <a:lstStyle/>
            <a:p>
              <a:pPr algn="ctr" defTabSz="914355">
                <a:defRPr/>
              </a:pPr>
              <a:r>
                <a:rPr lang="en-US" sz="750" kern="0">
                  <a:solidFill>
                    <a:srgbClr val="46B6D5"/>
                  </a:solidFill>
                  <a:latin typeface="Verdana"/>
                </a:rPr>
                <a:t>B7</a:t>
              </a:r>
              <a:br>
                <a:rPr lang="en-US" sz="750" kern="0">
                  <a:solidFill>
                    <a:srgbClr val="46B6D5"/>
                  </a:solidFill>
                  <a:latin typeface="Verdana"/>
                </a:rPr>
              </a:br>
              <a:r>
                <a:rPr lang="en-US" sz="750" kern="0">
                  <a:solidFill>
                    <a:srgbClr val="46B6D5"/>
                  </a:solidFill>
                  <a:latin typeface="Verdana"/>
                </a:rPr>
                <a:t>(CD80/CD86)</a:t>
              </a:r>
            </a:p>
          </p:txBody>
        </p:sp>
        <p:sp>
          <p:nvSpPr>
            <p:cNvPr id="82" name="TextBox 81">
              <a:extLst>
                <a:ext uri="{FF2B5EF4-FFF2-40B4-BE49-F238E27FC236}">
                  <a16:creationId xmlns:a16="http://schemas.microsoft.com/office/drawing/2014/main" id="{3F37D17D-F855-6DC7-BAE4-7F69373F7178}"/>
                </a:ext>
              </a:extLst>
            </p:cNvPr>
            <p:cNvSpPr txBox="1"/>
            <p:nvPr/>
          </p:nvSpPr>
          <p:spPr>
            <a:xfrm>
              <a:off x="3133987" y="3827494"/>
              <a:ext cx="557927" cy="153888"/>
            </a:xfrm>
            <a:prstGeom prst="rect">
              <a:avLst/>
            </a:prstGeom>
            <a:noFill/>
            <a:ln w="12700">
              <a:noFill/>
            </a:ln>
          </p:spPr>
          <p:txBody>
            <a:bodyPr wrap="square" lIns="0" tIns="0" rIns="0" bIns="0" rtlCol="0" anchor="ctr">
              <a:spAutoFit/>
            </a:bodyPr>
            <a:lstStyle/>
            <a:p>
              <a:pPr defTabSz="914355">
                <a:defRPr/>
              </a:pPr>
              <a:r>
                <a:rPr lang="en-US" sz="750" kern="0">
                  <a:solidFill>
                    <a:srgbClr val="BE006B"/>
                  </a:solidFill>
                  <a:latin typeface="Verdana"/>
                </a:rPr>
                <a:t>CD28</a:t>
              </a:r>
            </a:p>
          </p:txBody>
        </p:sp>
        <p:grpSp>
          <p:nvGrpSpPr>
            <p:cNvPr id="83" name="Group 82">
              <a:extLst>
                <a:ext uri="{FF2B5EF4-FFF2-40B4-BE49-F238E27FC236}">
                  <a16:creationId xmlns:a16="http://schemas.microsoft.com/office/drawing/2014/main" id="{ACB9EF13-2B4D-2D45-6E8E-5BBCCBD76BB3}"/>
                </a:ext>
              </a:extLst>
            </p:cNvPr>
            <p:cNvGrpSpPr/>
            <p:nvPr/>
          </p:nvGrpSpPr>
          <p:grpSpPr>
            <a:xfrm>
              <a:off x="3272958" y="3880475"/>
              <a:ext cx="1640035" cy="1750308"/>
              <a:chOff x="3480458" y="2383440"/>
              <a:chExt cx="1640035" cy="1750308"/>
            </a:xfrm>
          </p:grpSpPr>
          <p:grpSp>
            <p:nvGrpSpPr>
              <p:cNvPr id="84" name="Group 83">
                <a:extLst>
                  <a:ext uri="{FF2B5EF4-FFF2-40B4-BE49-F238E27FC236}">
                    <a16:creationId xmlns:a16="http://schemas.microsoft.com/office/drawing/2014/main" id="{E1F17E39-4241-A16E-DAD7-06C89C4F7852}"/>
                  </a:ext>
                </a:extLst>
              </p:cNvPr>
              <p:cNvGrpSpPr/>
              <p:nvPr/>
            </p:nvGrpSpPr>
            <p:grpSpPr>
              <a:xfrm rot="5400000">
                <a:off x="3641385" y="2654639"/>
                <a:ext cx="1750308" cy="1207909"/>
                <a:chOff x="3357481" y="4491062"/>
                <a:chExt cx="663517" cy="534958"/>
              </a:xfrm>
            </p:grpSpPr>
            <p:sp>
              <p:nvSpPr>
                <p:cNvPr id="99" name="Freeform: Shape 98">
                  <a:extLst>
                    <a:ext uri="{FF2B5EF4-FFF2-40B4-BE49-F238E27FC236}">
                      <a16:creationId xmlns:a16="http://schemas.microsoft.com/office/drawing/2014/main" id="{5CF9AFBE-8C77-7214-FC6E-5D26E9FB6B38}"/>
                    </a:ext>
                  </a:extLst>
                </p:cNvPr>
                <p:cNvSpPr/>
                <p:nvPr/>
              </p:nvSpPr>
              <p:spPr>
                <a:xfrm>
                  <a:off x="3357481" y="4491062"/>
                  <a:ext cx="663517" cy="53495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6987"/>
                    </a:gs>
                    <a:gs pos="100000">
                      <a:srgbClr val="96566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sp>
              <p:nvSpPr>
                <p:cNvPr id="100" name="Freeform: Shape 99">
                  <a:extLst>
                    <a:ext uri="{FF2B5EF4-FFF2-40B4-BE49-F238E27FC236}">
                      <a16:creationId xmlns:a16="http://schemas.microsoft.com/office/drawing/2014/main" id="{31EA3198-225C-DC02-428E-1C6816A5D19C}"/>
                    </a:ext>
                  </a:extLst>
                </p:cNvPr>
                <p:cNvSpPr/>
                <p:nvPr/>
              </p:nvSpPr>
              <p:spPr>
                <a:xfrm rot="10800000">
                  <a:off x="3436240" y="4626325"/>
                  <a:ext cx="531326" cy="34170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7607B"/>
                    </a:gs>
                    <a:gs pos="100000">
                      <a:srgbClr val="794559"/>
                    </a:gs>
                  </a:gsLst>
                  <a:path path="circle">
                    <a:fillToRect l="50000" t="50000" r="50000" b="50000"/>
                  </a:path>
                </a:gradFill>
                <a:ln w="9525" cap="flat">
                  <a:noFill/>
                  <a:prstDash val="solid"/>
                  <a:miter/>
                </a:ln>
              </p:spPr>
              <p:txBody>
                <a:bodyPr rot="0" spcFirstLastPara="0" vertOverflow="overflow" horzOverflow="overflow" vert="horz" wrap="square" lIns="27000" tIns="34290" rIns="27000" bIns="34290" numCol="1" spcCol="0" rtlCol="0" fromWordArt="0" anchor="ctr" anchorCtr="0" forceAA="0" compatLnSpc="1">
                  <a:prstTxWarp prst="textNoShape">
                    <a:avLst/>
                  </a:prstTxWarp>
                  <a:noAutofit/>
                </a:bodyPr>
                <a:lstStyle/>
                <a:p>
                  <a:pPr algn="ctr" defTabSz="685800">
                    <a:defRPr/>
                  </a:pPr>
                  <a:endParaRPr lang="en-GB" sz="788" b="1">
                    <a:solidFill>
                      <a:srgbClr val="FFFFFF"/>
                    </a:solidFill>
                    <a:latin typeface="Verdana"/>
                  </a:endParaRPr>
                </a:p>
              </p:txBody>
            </p:sp>
          </p:grpSp>
          <p:sp>
            <p:nvSpPr>
              <p:cNvPr id="85" name="TextBox 84">
                <a:extLst>
                  <a:ext uri="{FF2B5EF4-FFF2-40B4-BE49-F238E27FC236}">
                    <a16:creationId xmlns:a16="http://schemas.microsoft.com/office/drawing/2014/main" id="{72C453E2-2A21-6EC4-2792-3F4C8E6617FC}"/>
                  </a:ext>
                </a:extLst>
              </p:cNvPr>
              <p:cNvSpPr txBox="1"/>
              <p:nvPr/>
            </p:nvSpPr>
            <p:spPr>
              <a:xfrm>
                <a:off x="3963447" y="3108183"/>
                <a:ext cx="970779" cy="430887"/>
              </a:xfrm>
              <a:prstGeom prst="rect">
                <a:avLst/>
              </a:prstGeom>
              <a:noFill/>
            </p:spPr>
            <p:txBody>
              <a:bodyPr wrap="none" rtlCol="0">
                <a:spAutoFit/>
              </a:bodyPr>
              <a:lstStyle/>
              <a:p>
                <a:pPr algn="ctr" defTabSz="685800">
                  <a:defRPr/>
                </a:pPr>
                <a:r>
                  <a:rPr lang="en-GB" sz="750" b="1">
                    <a:solidFill>
                      <a:srgbClr val="FFFFFF"/>
                    </a:solidFill>
                    <a:latin typeface="Verdana"/>
                  </a:rPr>
                  <a:t>Activated </a:t>
                </a:r>
                <a:br>
                  <a:rPr lang="en-GB" sz="750" b="1">
                    <a:solidFill>
                      <a:srgbClr val="FFFFFF"/>
                    </a:solidFill>
                    <a:latin typeface="Verdana"/>
                  </a:rPr>
                </a:br>
                <a:r>
                  <a:rPr lang="en-GB" sz="750" b="1">
                    <a:solidFill>
                      <a:srgbClr val="FFFFFF"/>
                    </a:solidFill>
                    <a:latin typeface="Verdana"/>
                  </a:rPr>
                  <a:t>T cell</a:t>
                </a:r>
              </a:p>
            </p:txBody>
          </p:sp>
          <p:grpSp>
            <p:nvGrpSpPr>
              <p:cNvPr id="86" name="Group 85">
                <a:extLst>
                  <a:ext uri="{FF2B5EF4-FFF2-40B4-BE49-F238E27FC236}">
                    <a16:creationId xmlns:a16="http://schemas.microsoft.com/office/drawing/2014/main" id="{978DE4A8-9416-FAE1-1F19-DAE7DE26B2F3}"/>
                  </a:ext>
                </a:extLst>
              </p:cNvPr>
              <p:cNvGrpSpPr/>
              <p:nvPr/>
            </p:nvGrpSpPr>
            <p:grpSpPr>
              <a:xfrm rot="6739412">
                <a:off x="3533966" y="3048999"/>
                <a:ext cx="415044" cy="521951"/>
                <a:chOff x="6429575" y="1822339"/>
                <a:chExt cx="149499" cy="179705"/>
              </a:xfrm>
            </p:grpSpPr>
            <p:grpSp>
              <p:nvGrpSpPr>
                <p:cNvPr id="88" name="Group 87">
                  <a:extLst>
                    <a:ext uri="{FF2B5EF4-FFF2-40B4-BE49-F238E27FC236}">
                      <a16:creationId xmlns:a16="http://schemas.microsoft.com/office/drawing/2014/main" id="{F161AFC9-34DF-72EB-D6D5-F030196D4831}"/>
                    </a:ext>
                  </a:extLst>
                </p:cNvPr>
                <p:cNvGrpSpPr/>
                <p:nvPr/>
              </p:nvGrpSpPr>
              <p:grpSpPr>
                <a:xfrm rot="20309184" flipH="1">
                  <a:off x="6463094" y="1876673"/>
                  <a:ext cx="72504" cy="86673"/>
                  <a:chOff x="2849557" y="1978878"/>
                  <a:chExt cx="228300" cy="644751"/>
                </a:xfrm>
                <a:solidFill>
                  <a:schemeClr val="accent4">
                    <a:lumMod val="40000"/>
                    <a:lumOff val="60000"/>
                  </a:schemeClr>
                </a:solidFill>
              </p:grpSpPr>
              <p:cxnSp>
                <p:nvCxnSpPr>
                  <p:cNvPr id="96" name="Straight Connector 95">
                    <a:extLst>
                      <a:ext uri="{FF2B5EF4-FFF2-40B4-BE49-F238E27FC236}">
                        <a16:creationId xmlns:a16="http://schemas.microsoft.com/office/drawing/2014/main" id="{CCCBBBCD-266A-888D-65F7-B26AE56BBD58}"/>
                      </a:ext>
                    </a:extLst>
                  </p:cNvPr>
                  <p:cNvCxnSpPr>
                    <a:cxnSpLocks/>
                  </p:cNvCxnSpPr>
                  <p:nvPr/>
                </p:nvCxnSpPr>
                <p:spPr>
                  <a:xfrm flipH="1">
                    <a:off x="2849557" y="2005553"/>
                    <a:ext cx="2497" cy="618076"/>
                  </a:xfrm>
                  <a:prstGeom prst="line">
                    <a:avLst/>
                  </a:prstGeom>
                  <a:grpFill/>
                  <a:ln w="9525" cap="rnd" cmpd="sng" algn="ctr">
                    <a:solidFill>
                      <a:schemeClr val="accent4">
                        <a:lumMod val="75000"/>
                      </a:schemeClr>
                    </a:solidFill>
                    <a:prstDash val="solid"/>
                    <a:miter lim="800000"/>
                  </a:ln>
                  <a:effectLst/>
                </p:spPr>
              </p:cxnSp>
              <p:cxnSp>
                <p:nvCxnSpPr>
                  <p:cNvPr id="97" name="Straight Connector 96">
                    <a:extLst>
                      <a:ext uri="{FF2B5EF4-FFF2-40B4-BE49-F238E27FC236}">
                        <a16:creationId xmlns:a16="http://schemas.microsoft.com/office/drawing/2014/main" id="{DA9A034D-CAAD-0B0A-9AE3-4A55E6426535}"/>
                      </a:ext>
                    </a:extLst>
                  </p:cNvPr>
                  <p:cNvCxnSpPr>
                    <a:cxnSpLocks/>
                  </p:cNvCxnSpPr>
                  <p:nvPr/>
                </p:nvCxnSpPr>
                <p:spPr>
                  <a:xfrm flipH="1">
                    <a:off x="2963232" y="1978878"/>
                    <a:ext cx="2497" cy="561887"/>
                  </a:xfrm>
                  <a:prstGeom prst="line">
                    <a:avLst/>
                  </a:prstGeom>
                  <a:grpFill/>
                  <a:ln w="9525" cap="rnd" cmpd="sng" algn="ctr">
                    <a:solidFill>
                      <a:schemeClr val="accent4">
                        <a:lumMod val="75000"/>
                      </a:schemeClr>
                    </a:solidFill>
                    <a:prstDash val="solid"/>
                    <a:miter lim="800000"/>
                  </a:ln>
                  <a:effectLst/>
                </p:spPr>
              </p:cxnSp>
              <p:cxnSp>
                <p:nvCxnSpPr>
                  <p:cNvPr id="98" name="Straight Connector 97">
                    <a:extLst>
                      <a:ext uri="{FF2B5EF4-FFF2-40B4-BE49-F238E27FC236}">
                        <a16:creationId xmlns:a16="http://schemas.microsoft.com/office/drawing/2014/main" id="{193CF325-03D2-2817-662E-9B7FAECFF404}"/>
                      </a:ext>
                    </a:extLst>
                  </p:cNvPr>
                  <p:cNvCxnSpPr>
                    <a:cxnSpLocks/>
                  </p:cNvCxnSpPr>
                  <p:nvPr/>
                </p:nvCxnSpPr>
                <p:spPr>
                  <a:xfrm flipH="1">
                    <a:off x="3075360" y="2040791"/>
                    <a:ext cx="2497" cy="561887"/>
                  </a:xfrm>
                  <a:prstGeom prst="line">
                    <a:avLst/>
                  </a:prstGeom>
                  <a:grpFill/>
                  <a:ln w="9525" cap="rnd" cmpd="sng" algn="ctr">
                    <a:solidFill>
                      <a:schemeClr val="accent4">
                        <a:lumMod val="75000"/>
                      </a:schemeClr>
                    </a:solidFill>
                    <a:prstDash val="solid"/>
                    <a:miter lim="800000"/>
                  </a:ln>
                  <a:effectLst/>
                </p:spPr>
              </p:cxnSp>
            </p:grpSp>
            <p:grpSp>
              <p:nvGrpSpPr>
                <p:cNvPr id="89" name="Group 88">
                  <a:extLst>
                    <a:ext uri="{FF2B5EF4-FFF2-40B4-BE49-F238E27FC236}">
                      <a16:creationId xmlns:a16="http://schemas.microsoft.com/office/drawing/2014/main" id="{C67F3173-D799-F4F1-12A3-010D6CE4B619}"/>
                    </a:ext>
                  </a:extLst>
                </p:cNvPr>
                <p:cNvGrpSpPr/>
                <p:nvPr/>
              </p:nvGrpSpPr>
              <p:grpSpPr>
                <a:xfrm rot="20309184" flipH="1">
                  <a:off x="6445087" y="1940138"/>
                  <a:ext cx="133987" cy="61906"/>
                  <a:chOff x="2745102" y="1109071"/>
                  <a:chExt cx="434225" cy="472802"/>
                </a:xfrm>
                <a:solidFill>
                  <a:schemeClr val="accent4">
                    <a:lumMod val="40000"/>
                    <a:lumOff val="60000"/>
                  </a:schemeClr>
                </a:solidFill>
              </p:grpSpPr>
              <p:sp>
                <p:nvSpPr>
                  <p:cNvPr id="93" name="Freeform: Shape 92">
                    <a:extLst>
                      <a:ext uri="{FF2B5EF4-FFF2-40B4-BE49-F238E27FC236}">
                        <a16:creationId xmlns:a16="http://schemas.microsoft.com/office/drawing/2014/main" id="{6B577959-A7ED-27B0-DD6B-05C6E90B9152}"/>
                      </a:ext>
                    </a:extLst>
                  </p:cNvPr>
                  <p:cNvSpPr/>
                  <p:nvPr/>
                </p:nvSpPr>
                <p:spPr>
                  <a:xfrm>
                    <a:off x="3021257" y="1126517"/>
                    <a:ext cx="158070" cy="449441"/>
                  </a:xfrm>
                  <a:custGeom>
                    <a:avLst/>
                    <a:gdLst>
                      <a:gd name="connsiteX0" fmla="*/ 90476 w 158070"/>
                      <a:gd name="connsiteY0" fmla="*/ 8048 h 449441"/>
                      <a:gd name="connsiteX1" fmla="*/ 3167 w 158070"/>
                      <a:gd name="connsiteY1" fmla="*/ 30533 h 449441"/>
                      <a:gd name="connsiteX2" fmla="*/ 3167 w 158070"/>
                      <a:gd name="connsiteY2" fmla="*/ 31782 h 449441"/>
                      <a:gd name="connsiteX3" fmla="*/ 42640 w 158070"/>
                      <a:gd name="connsiteY3" fmla="*/ 208606 h 449441"/>
                      <a:gd name="connsiteX4" fmla="*/ -381 w 158070"/>
                      <a:gd name="connsiteY4" fmla="*/ 391189 h 449441"/>
                      <a:gd name="connsiteX5" fmla="*/ -381 w 158070"/>
                      <a:gd name="connsiteY5" fmla="*/ 392022 h 449441"/>
                      <a:gd name="connsiteX6" fmla="*/ -381 w 158070"/>
                      <a:gd name="connsiteY6" fmla="*/ 393757 h 449441"/>
                      <a:gd name="connsiteX7" fmla="*/ 64511 w 158070"/>
                      <a:gd name="connsiteY7" fmla="*/ 448483 h 449441"/>
                      <a:gd name="connsiteX8" fmla="*/ 102071 w 158070"/>
                      <a:gd name="connsiteY8" fmla="*/ 425471 h 449441"/>
                      <a:gd name="connsiteX9" fmla="*/ 90476 w 158070"/>
                      <a:gd name="connsiteY9" fmla="*/ 8048 h 44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70" h="449441">
                        <a:moveTo>
                          <a:pt x="90476" y="8048"/>
                        </a:moveTo>
                        <a:cubicBezTo>
                          <a:pt x="32692" y="-18322"/>
                          <a:pt x="6398" y="24773"/>
                          <a:pt x="3167" y="30533"/>
                        </a:cubicBezTo>
                        <a:cubicBezTo>
                          <a:pt x="2952" y="30915"/>
                          <a:pt x="2952" y="31400"/>
                          <a:pt x="3167" y="31782"/>
                        </a:cubicBezTo>
                        <a:cubicBezTo>
                          <a:pt x="27180" y="73420"/>
                          <a:pt x="42640" y="136988"/>
                          <a:pt x="42640" y="208606"/>
                        </a:cubicBezTo>
                        <a:cubicBezTo>
                          <a:pt x="42640" y="283624"/>
                          <a:pt x="25659" y="350106"/>
                          <a:pt x="-381" y="391189"/>
                        </a:cubicBezTo>
                        <a:cubicBezTo>
                          <a:pt x="-444" y="391460"/>
                          <a:pt x="-444" y="391751"/>
                          <a:pt x="-381" y="392022"/>
                        </a:cubicBezTo>
                        <a:lnTo>
                          <a:pt x="-381" y="393757"/>
                        </a:lnTo>
                        <a:cubicBezTo>
                          <a:pt x="3744" y="428497"/>
                          <a:pt x="32794" y="452994"/>
                          <a:pt x="64511" y="448483"/>
                        </a:cubicBezTo>
                        <a:cubicBezTo>
                          <a:pt x="79261" y="446380"/>
                          <a:pt x="92712" y="438143"/>
                          <a:pt x="102071" y="425471"/>
                        </a:cubicBezTo>
                        <a:cubicBezTo>
                          <a:pt x="202431" y="286330"/>
                          <a:pt x="147055" y="33864"/>
                          <a:pt x="90476" y="8048"/>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4" name="Freeform: Shape 93">
                    <a:extLst>
                      <a:ext uri="{FF2B5EF4-FFF2-40B4-BE49-F238E27FC236}">
                        <a16:creationId xmlns:a16="http://schemas.microsoft.com/office/drawing/2014/main" id="{68D7A6A7-78B7-4006-B542-9ADA1D8A9606}"/>
                      </a:ext>
                    </a:extLst>
                  </p:cNvPr>
                  <p:cNvSpPr/>
                  <p:nvPr/>
                </p:nvSpPr>
                <p:spPr>
                  <a:xfrm>
                    <a:off x="2745102" y="1116687"/>
                    <a:ext cx="174668" cy="465186"/>
                  </a:xfrm>
                  <a:custGeom>
                    <a:avLst/>
                    <a:gdLst>
                      <a:gd name="connsiteX0" fmla="*/ 75201 w 153782"/>
                      <a:gd name="connsiteY0" fmla="*/ 8339 h 465186"/>
                      <a:gd name="connsiteX1" fmla="*/ 149774 w 153782"/>
                      <a:gd name="connsiteY1" fmla="*/ 31657 h 465186"/>
                      <a:gd name="connsiteX2" fmla="*/ 149774 w 153782"/>
                      <a:gd name="connsiteY2" fmla="*/ 32906 h 465186"/>
                      <a:gd name="connsiteX3" fmla="*/ 110302 w 153782"/>
                      <a:gd name="connsiteY3" fmla="*/ 215837 h 465186"/>
                      <a:gd name="connsiteX4" fmla="*/ 153259 w 153782"/>
                      <a:gd name="connsiteY4" fmla="*/ 404735 h 465186"/>
                      <a:gd name="connsiteX5" fmla="*/ 153259 w 153782"/>
                      <a:gd name="connsiteY5" fmla="*/ 405637 h 465186"/>
                      <a:gd name="connsiteX6" fmla="*/ 153259 w 153782"/>
                      <a:gd name="connsiteY6" fmla="*/ 407441 h 465186"/>
                      <a:gd name="connsiteX7" fmla="*/ 50871 w 153782"/>
                      <a:gd name="connsiteY7" fmla="*/ 440197 h 465186"/>
                      <a:gd name="connsiteX8" fmla="*/ 75201 w 153782"/>
                      <a:gd name="connsiteY8" fmla="*/ 8339 h 46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82" h="465186">
                        <a:moveTo>
                          <a:pt x="75201" y="8339"/>
                        </a:moveTo>
                        <a:cubicBezTo>
                          <a:pt x="132984" y="-18934"/>
                          <a:pt x="146607" y="25619"/>
                          <a:pt x="149774" y="31657"/>
                        </a:cubicBezTo>
                        <a:cubicBezTo>
                          <a:pt x="150028" y="32025"/>
                          <a:pt x="150028" y="32538"/>
                          <a:pt x="149774" y="32906"/>
                        </a:cubicBezTo>
                        <a:cubicBezTo>
                          <a:pt x="125698" y="75724"/>
                          <a:pt x="110302" y="141720"/>
                          <a:pt x="110302" y="215837"/>
                        </a:cubicBezTo>
                        <a:cubicBezTo>
                          <a:pt x="110302" y="293492"/>
                          <a:pt x="127219" y="362264"/>
                          <a:pt x="153259" y="404735"/>
                        </a:cubicBezTo>
                        <a:cubicBezTo>
                          <a:pt x="153386" y="405019"/>
                          <a:pt x="153386" y="405353"/>
                          <a:pt x="153259" y="405637"/>
                        </a:cubicBezTo>
                        <a:lnTo>
                          <a:pt x="153259" y="407441"/>
                        </a:lnTo>
                        <a:cubicBezTo>
                          <a:pt x="146923" y="464624"/>
                          <a:pt x="82361" y="485374"/>
                          <a:pt x="50871" y="440197"/>
                        </a:cubicBezTo>
                        <a:cubicBezTo>
                          <a:pt x="-49426" y="296268"/>
                          <a:pt x="18621" y="35057"/>
                          <a:pt x="75201" y="8339"/>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5" name="Freeform: Shape 94">
                    <a:extLst>
                      <a:ext uri="{FF2B5EF4-FFF2-40B4-BE49-F238E27FC236}">
                        <a16:creationId xmlns:a16="http://schemas.microsoft.com/office/drawing/2014/main" id="{79D56744-9C1B-FAF3-E66A-C8E2D60536AE}"/>
                      </a:ext>
                    </a:extLst>
                  </p:cNvPr>
                  <p:cNvSpPr/>
                  <p:nvPr/>
                </p:nvSpPr>
                <p:spPr>
                  <a:xfrm>
                    <a:off x="2855390" y="1109071"/>
                    <a:ext cx="213772" cy="462182"/>
                  </a:xfrm>
                  <a:custGeom>
                    <a:avLst/>
                    <a:gdLst>
                      <a:gd name="connsiteX0" fmla="*/ 213773 w 213773"/>
                      <a:gd name="connsiteY0" fmla="*/ 231092 h 462183"/>
                      <a:gd name="connsiteX1" fmla="*/ 106887 w 213773"/>
                      <a:gd name="connsiteY1" fmla="*/ 462184 h 462183"/>
                      <a:gd name="connsiteX2" fmla="*/ 0 w 213773"/>
                      <a:gd name="connsiteY2" fmla="*/ 231092 h 462183"/>
                      <a:gd name="connsiteX3" fmla="*/ 106887 w 213773"/>
                      <a:gd name="connsiteY3" fmla="*/ 0 h 462183"/>
                      <a:gd name="connsiteX4" fmla="*/ 213773 w 213773"/>
                      <a:gd name="connsiteY4" fmla="*/ 231092 h 462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73" h="462183">
                        <a:moveTo>
                          <a:pt x="213773" y="231092"/>
                        </a:moveTo>
                        <a:cubicBezTo>
                          <a:pt x="213773" y="358720"/>
                          <a:pt x="165919" y="462184"/>
                          <a:pt x="106887" y="462184"/>
                        </a:cubicBezTo>
                        <a:cubicBezTo>
                          <a:pt x="47855" y="462184"/>
                          <a:pt x="0" y="358720"/>
                          <a:pt x="0" y="231092"/>
                        </a:cubicBezTo>
                        <a:cubicBezTo>
                          <a:pt x="0" y="103463"/>
                          <a:pt x="47855" y="0"/>
                          <a:pt x="106887" y="0"/>
                        </a:cubicBezTo>
                        <a:cubicBezTo>
                          <a:pt x="165919" y="0"/>
                          <a:pt x="213773" y="103463"/>
                          <a:pt x="213773" y="231092"/>
                        </a:cubicBezTo>
                        <a:close/>
                      </a:path>
                    </a:pathLst>
                  </a:custGeom>
                  <a:grp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90" name="Rectangle: Rounded Corners 89">
                  <a:extLst>
                    <a:ext uri="{FF2B5EF4-FFF2-40B4-BE49-F238E27FC236}">
                      <a16:creationId xmlns:a16="http://schemas.microsoft.com/office/drawing/2014/main" id="{F2C6CC92-3905-9C31-8704-0E3EB8EDA7A2}"/>
                    </a:ext>
                  </a:extLst>
                </p:cNvPr>
                <p:cNvSpPr/>
                <p:nvPr/>
              </p:nvSpPr>
              <p:spPr>
                <a:xfrm rot="20309184">
                  <a:off x="6429575" y="1848010"/>
                  <a:ext cx="26144" cy="56002"/>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1" name="Rectangle: Rounded Corners 90">
                  <a:extLst>
                    <a:ext uri="{FF2B5EF4-FFF2-40B4-BE49-F238E27FC236}">
                      <a16:creationId xmlns:a16="http://schemas.microsoft.com/office/drawing/2014/main" id="{CE9227E6-BBF6-7039-B5C7-F59AEC3E328F}"/>
                    </a:ext>
                  </a:extLst>
                </p:cNvPr>
                <p:cNvSpPr/>
                <p:nvPr/>
              </p:nvSpPr>
              <p:spPr>
                <a:xfrm rot="20309184">
                  <a:off x="6497927" y="1822339"/>
                  <a:ext cx="26144" cy="56301"/>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92" name="Rectangle: Rounded Corners 91">
                  <a:extLst>
                    <a:ext uri="{FF2B5EF4-FFF2-40B4-BE49-F238E27FC236}">
                      <a16:creationId xmlns:a16="http://schemas.microsoft.com/office/drawing/2014/main" id="{ED590FE5-FE07-EA75-4A30-28961A1B9312}"/>
                    </a:ext>
                  </a:extLst>
                </p:cNvPr>
                <p:cNvSpPr/>
                <p:nvPr/>
              </p:nvSpPr>
              <p:spPr>
                <a:xfrm rot="20309184">
                  <a:off x="6458601" y="1826682"/>
                  <a:ext cx="28758" cy="58770"/>
                </a:xfrm>
                <a:prstGeom prst="roundRect">
                  <a:avLst>
                    <a:gd name="adj" fmla="val 44745"/>
                  </a:avLst>
                </a:prstGeom>
                <a:solidFill>
                  <a:schemeClr val="accent4">
                    <a:lumMod val="40000"/>
                    <a:lumOff val="60000"/>
                  </a:schemeClr>
                </a:solidFill>
                <a:ln w="9525" cap="flat" cmpd="sng" algn="ctr">
                  <a:solidFill>
                    <a:schemeClr val="accent4">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87" name="TextBox 86">
                <a:extLst>
                  <a:ext uri="{FF2B5EF4-FFF2-40B4-BE49-F238E27FC236}">
                    <a16:creationId xmlns:a16="http://schemas.microsoft.com/office/drawing/2014/main" id="{A6763D62-0BF9-035F-517C-3BB46522D10F}"/>
                  </a:ext>
                </a:extLst>
              </p:cNvPr>
              <p:cNvSpPr txBox="1"/>
              <p:nvPr/>
            </p:nvSpPr>
            <p:spPr>
              <a:xfrm>
                <a:off x="3480458" y="2866155"/>
                <a:ext cx="391133" cy="153888"/>
              </a:xfrm>
              <a:prstGeom prst="rect">
                <a:avLst/>
              </a:prstGeom>
              <a:noFill/>
              <a:ln w="12700">
                <a:noFill/>
              </a:ln>
            </p:spPr>
            <p:txBody>
              <a:bodyPr wrap="none" lIns="0" tIns="0" rIns="0" bIns="0" rtlCol="0" anchor="ctr">
                <a:spAutoFit/>
              </a:bodyPr>
              <a:lstStyle/>
              <a:p>
                <a:pPr defTabSz="914355">
                  <a:defRPr/>
                </a:pPr>
                <a:r>
                  <a:rPr lang="en-US" sz="750" b="1" kern="0">
                    <a:solidFill>
                      <a:srgbClr val="4BBE71"/>
                    </a:solidFill>
                    <a:latin typeface="Verdana"/>
                  </a:rPr>
                  <a:t>OX40</a:t>
                </a:r>
              </a:p>
            </p:txBody>
          </p:sp>
        </p:grpSp>
        <p:grpSp>
          <p:nvGrpSpPr>
            <p:cNvPr id="101" name="Group 100">
              <a:extLst>
                <a:ext uri="{FF2B5EF4-FFF2-40B4-BE49-F238E27FC236}">
                  <a16:creationId xmlns:a16="http://schemas.microsoft.com/office/drawing/2014/main" id="{B2CB2E16-2782-096D-45DC-F16A760EA9C8}"/>
                </a:ext>
              </a:extLst>
            </p:cNvPr>
            <p:cNvGrpSpPr/>
            <p:nvPr/>
          </p:nvGrpSpPr>
          <p:grpSpPr>
            <a:xfrm rot="5400000">
              <a:off x="731486" y="4250550"/>
              <a:ext cx="2165537" cy="1250960"/>
              <a:chOff x="4882508" y="3429000"/>
              <a:chExt cx="3419388" cy="2307670"/>
            </a:xfrm>
          </p:grpSpPr>
          <p:sp>
            <p:nvSpPr>
              <p:cNvPr id="103" name="Freeform: Shape 102">
                <a:extLst>
                  <a:ext uri="{FF2B5EF4-FFF2-40B4-BE49-F238E27FC236}">
                    <a16:creationId xmlns:a16="http://schemas.microsoft.com/office/drawing/2014/main" id="{3A394EB4-3F04-0D63-C87E-8E1A9F4A429A}"/>
                  </a:ext>
                </a:extLst>
              </p:cNvPr>
              <p:cNvSpPr/>
              <p:nvPr/>
            </p:nvSpPr>
            <p:spPr>
              <a:xfrm>
                <a:off x="4882508" y="3429000"/>
                <a:ext cx="3419388" cy="2307670"/>
              </a:xfrm>
              <a:custGeom>
                <a:avLst/>
                <a:gdLst>
                  <a:gd name="connsiteX0" fmla="*/ 120328 w 825765"/>
                  <a:gd name="connsiteY0" fmla="*/ 186452 h 557291"/>
                  <a:gd name="connsiteX1" fmla="*/ 170144 w 825765"/>
                  <a:gd name="connsiteY1" fmla="*/ 216837 h 557291"/>
                  <a:gd name="connsiteX2" fmla="*/ 132425 w 825765"/>
                  <a:gd name="connsiteY2" fmla="*/ 118348 h 557291"/>
                  <a:gd name="connsiteX3" fmla="*/ 122709 w 825765"/>
                  <a:gd name="connsiteY3" fmla="*/ 63675 h 557291"/>
                  <a:gd name="connsiteX4" fmla="*/ 170144 w 825765"/>
                  <a:gd name="connsiteY4" fmla="*/ 105013 h 557291"/>
                  <a:gd name="connsiteX5" fmla="*/ 213959 w 825765"/>
                  <a:gd name="connsiteY5" fmla="*/ 151209 h 557291"/>
                  <a:gd name="connsiteX6" fmla="*/ 206624 w 825765"/>
                  <a:gd name="connsiteY6" fmla="*/ 46625 h 557291"/>
                  <a:gd name="connsiteX7" fmla="*/ 238247 w 825765"/>
                  <a:gd name="connsiteY7" fmla="*/ 8906 h 557291"/>
                  <a:gd name="connsiteX8" fmla="*/ 260155 w 825765"/>
                  <a:gd name="connsiteY8" fmla="*/ 80629 h 557291"/>
                  <a:gd name="connsiteX9" fmla="*/ 283301 w 825765"/>
                  <a:gd name="connsiteY9" fmla="*/ 147495 h 557291"/>
                  <a:gd name="connsiteX10" fmla="*/ 319781 w 825765"/>
                  <a:gd name="connsiteY10" fmla="*/ 131683 h 557291"/>
                  <a:gd name="connsiteX11" fmla="*/ 363596 w 825765"/>
                  <a:gd name="connsiteY11" fmla="*/ 149876 h 557291"/>
                  <a:gd name="connsiteX12" fmla="*/ 351404 w 825765"/>
                  <a:gd name="connsiteY12" fmla="*/ 85392 h 557291"/>
                  <a:gd name="connsiteX13" fmla="*/ 356262 w 825765"/>
                  <a:gd name="connsiteY13" fmla="*/ 40434 h 557291"/>
                  <a:gd name="connsiteX14" fmla="*/ 397601 w 825765"/>
                  <a:gd name="connsiteY14" fmla="*/ 80534 h 557291"/>
                  <a:gd name="connsiteX15" fmla="*/ 469324 w 825765"/>
                  <a:gd name="connsiteY15" fmla="*/ 121872 h 557291"/>
                  <a:gd name="connsiteX16" fmla="*/ 500947 w 825765"/>
                  <a:gd name="connsiteY16" fmla="*/ 53769 h 557291"/>
                  <a:gd name="connsiteX17" fmla="*/ 519140 w 825765"/>
                  <a:gd name="connsiteY17" fmla="*/ 12430 h 557291"/>
                  <a:gd name="connsiteX18" fmla="*/ 577528 w 825765"/>
                  <a:gd name="connsiteY18" fmla="*/ 63484 h 557291"/>
                  <a:gd name="connsiteX19" fmla="*/ 615247 w 825765"/>
                  <a:gd name="connsiteY19" fmla="*/ 40338 h 557291"/>
                  <a:gd name="connsiteX20" fmla="*/ 645632 w 825765"/>
                  <a:gd name="connsiteY20" fmla="*/ 90154 h 557291"/>
                  <a:gd name="connsiteX21" fmla="*/ 678493 w 825765"/>
                  <a:gd name="connsiteY21" fmla="*/ 85296 h 557291"/>
                  <a:gd name="connsiteX22" fmla="*/ 725927 w 825765"/>
                  <a:gd name="connsiteY22" fmla="*/ 51292 h 557291"/>
                  <a:gd name="connsiteX23" fmla="*/ 751454 w 825765"/>
                  <a:gd name="connsiteY23" fmla="*/ 20907 h 557291"/>
                  <a:gd name="connsiteX24" fmla="*/ 746597 w 825765"/>
                  <a:gd name="connsiteY24" fmla="*/ 98727 h 557291"/>
                  <a:gd name="connsiteX25" fmla="*/ 764789 w 825765"/>
                  <a:gd name="connsiteY25" fmla="*/ 123015 h 557291"/>
                  <a:gd name="connsiteX26" fmla="*/ 825559 w 825765"/>
                  <a:gd name="connsiteY26" fmla="*/ 91392 h 557291"/>
                  <a:gd name="connsiteX27" fmla="*/ 767171 w 825765"/>
                  <a:gd name="connsiteY27" fmla="*/ 143685 h 557291"/>
                  <a:gd name="connsiteX28" fmla="*/ 739167 w 825765"/>
                  <a:gd name="connsiteY28" fmla="*/ 187500 h 557291"/>
                  <a:gd name="connsiteX29" fmla="*/ 712402 w 825765"/>
                  <a:gd name="connsiteY29" fmla="*/ 211788 h 557291"/>
                  <a:gd name="connsiteX30" fmla="*/ 695352 w 825765"/>
                  <a:gd name="connsiteY30" fmla="*/ 229981 h 557291"/>
                  <a:gd name="connsiteX31" fmla="*/ 680779 w 825765"/>
                  <a:gd name="connsiteY31" fmla="*/ 251889 h 557291"/>
                  <a:gd name="connsiteX32" fmla="*/ 706306 w 825765"/>
                  <a:gd name="connsiteY32" fmla="*/ 266462 h 557291"/>
                  <a:gd name="connsiteX33" fmla="*/ 734309 w 825765"/>
                  <a:gd name="connsiteY33" fmla="*/ 299323 h 557291"/>
                  <a:gd name="connsiteX34" fmla="*/ 641917 w 825765"/>
                  <a:gd name="connsiteY34" fmla="*/ 302943 h 557291"/>
                  <a:gd name="connsiteX35" fmla="*/ 622486 w 825765"/>
                  <a:gd name="connsiteY35" fmla="*/ 346758 h 557291"/>
                  <a:gd name="connsiteX36" fmla="*/ 600578 w 825765"/>
                  <a:gd name="connsiteY36" fmla="*/ 382000 h 557291"/>
                  <a:gd name="connsiteX37" fmla="*/ 610294 w 825765"/>
                  <a:gd name="connsiteY37" fmla="*/ 428196 h 557291"/>
                  <a:gd name="connsiteX38" fmla="*/ 567717 w 825765"/>
                  <a:gd name="connsiteY38" fmla="*/ 423339 h 557291"/>
                  <a:gd name="connsiteX39" fmla="*/ 523902 w 825765"/>
                  <a:gd name="connsiteY39" fmla="*/ 452485 h 557291"/>
                  <a:gd name="connsiteX40" fmla="*/ 488660 w 825765"/>
                  <a:gd name="connsiteY40" fmla="*/ 496300 h 557291"/>
                  <a:gd name="connsiteX41" fmla="*/ 447321 w 825765"/>
                  <a:gd name="connsiteY41" fmla="*/ 482965 h 557291"/>
                  <a:gd name="connsiteX42" fmla="*/ 409602 w 825765"/>
                  <a:gd name="connsiteY42" fmla="*/ 470773 h 557291"/>
                  <a:gd name="connsiteX43" fmla="*/ 346356 w 825765"/>
                  <a:gd name="connsiteY43" fmla="*/ 497538 h 557291"/>
                  <a:gd name="connsiteX44" fmla="*/ 324449 w 825765"/>
                  <a:gd name="connsiteY44" fmla="*/ 557165 h 557291"/>
                  <a:gd name="connsiteX45" fmla="*/ 309875 w 825765"/>
                  <a:gd name="connsiteY45" fmla="*/ 518208 h 557291"/>
                  <a:gd name="connsiteX46" fmla="*/ 284348 w 825765"/>
                  <a:gd name="connsiteY46" fmla="*/ 509730 h 557291"/>
                  <a:gd name="connsiteX47" fmla="*/ 255202 w 825765"/>
                  <a:gd name="connsiteY47" fmla="*/ 498777 h 557291"/>
                  <a:gd name="connsiteX48" fmla="*/ 217483 w 825765"/>
                  <a:gd name="connsiteY48" fmla="*/ 521922 h 557291"/>
                  <a:gd name="connsiteX49" fmla="*/ 201671 w 825765"/>
                  <a:gd name="connsiteY49" fmla="*/ 491538 h 557291"/>
                  <a:gd name="connsiteX50" fmla="*/ 138425 w 825765"/>
                  <a:gd name="connsiteY50" fmla="*/ 507349 h 557291"/>
                  <a:gd name="connsiteX51" fmla="*/ 106802 w 825765"/>
                  <a:gd name="connsiteY51" fmla="*/ 486680 h 557291"/>
                  <a:gd name="connsiteX52" fmla="*/ 137187 w 825765"/>
                  <a:gd name="connsiteY52" fmla="*/ 423434 h 557291"/>
                  <a:gd name="connsiteX53" fmla="*/ 121376 w 825765"/>
                  <a:gd name="connsiteY53" fmla="*/ 379619 h 557291"/>
                  <a:gd name="connsiteX54" fmla="*/ 54510 w 825765"/>
                  <a:gd name="connsiteY54" fmla="*/ 377142 h 557291"/>
                  <a:gd name="connsiteX55" fmla="*/ 20506 w 825765"/>
                  <a:gd name="connsiteY55" fmla="*/ 344281 h 557291"/>
                  <a:gd name="connsiteX56" fmla="*/ 100802 w 825765"/>
                  <a:gd name="connsiteY56" fmla="*/ 316278 h 557291"/>
                  <a:gd name="connsiteX57" fmla="*/ 102040 w 825765"/>
                  <a:gd name="connsiteY57" fmla="*/ 256651 h 557291"/>
                  <a:gd name="connsiteX58" fmla="*/ 95944 w 825765"/>
                  <a:gd name="connsiteY58" fmla="*/ 203121 h 557291"/>
                  <a:gd name="connsiteX59" fmla="*/ 89848 w 825765"/>
                  <a:gd name="connsiteY59" fmla="*/ 164163 h 557291"/>
                  <a:gd name="connsiteX60" fmla="*/ 120328 w 825765"/>
                  <a:gd name="connsiteY60" fmla="*/ 186452 h 5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25765" h="557291">
                    <a:moveTo>
                      <a:pt x="120328" y="186452"/>
                    </a:moveTo>
                    <a:cubicBezTo>
                      <a:pt x="124043" y="208455"/>
                      <a:pt x="144617" y="246078"/>
                      <a:pt x="170144" y="216837"/>
                    </a:cubicBezTo>
                    <a:cubicBezTo>
                      <a:pt x="195671" y="187595"/>
                      <a:pt x="150713" y="140256"/>
                      <a:pt x="132425" y="118348"/>
                    </a:cubicBezTo>
                    <a:cubicBezTo>
                      <a:pt x="114137" y="96441"/>
                      <a:pt x="110517" y="70914"/>
                      <a:pt x="122709" y="63675"/>
                    </a:cubicBezTo>
                    <a:cubicBezTo>
                      <a:pt x="134901" y="56436"/>
                      <a:pt x="156713" y="71009"/>
                      <a:pt x="170144" y="105013"/>
                    </a:cubicBezTo>
                    <a:cubicBezTo>
                      <a:pt x="183574" y="139017"/>
                      <a:pt x="196909" y="163401"/>
                      <a:pt x="213959" y="151209"/>
                    </a:cubicBezTo>
                    <a:cubicBezTo>
                      <a:pt x="231008" y="139017"/>
                      <a:pt x="223674" y="101394"/>
                      <a:pt x="206624" y="46625"/>
                    </a:cubicBezTo>
                    <a:cubicBezTo>
                      <a:pt x="189575" y="-8049"/>
                      <a:pt x="233390" y="-5667"/>
                      <a:pt x="238247" y="8906"/>
                    </a:cubicBezTo>
                    <a:cubicBezTo>
                      <a:pt x="243105" y="23479"/>
                      <a:pt x="257678" y="56340"/>
                      <a:pt x="260155" y="80629"/>
                    </a:cubicBezTo>
                    <a:cubicBezTo>
                      <a:pt x="262631" y="104918"/>
                      <a:pt x="261393" y="140256"/>
                      <a:pt x="283301" y="147495"/>
                    </a:cubicBezTo>
                    <a:cubicBezTo>
                      <a:pt x="305208" y="154734"/>
                      <a:pt x="318543" y="143875"/>
                      <a:pt x="319781" y="131683"/>
                    </a:cubicBezTo>
                    <a:cubicBezTo>
                      <a:pt x="319781" y="131683"/>
                      <a:pt x="342927" y="170640"/>
                      <a:pt x="363596" y="149876"/>
                    </a:cubicBezTo>
                    <a:cubicBezTo>
                      <a:pt x="384266" y="129111"/>
                      <a:pt x="373312" y="106061"/>
                      <a:pt x="351404" y="85392"/>
                    </a:cubicBezTo>
                    <a:cubicBezTo>
                      <a:pt x="329497" y="64722"/>
                      <a:pt x="339212" y="40434"/>
                      <a:pt x="356262" y="40434"/>
                    </a:cubicBezTo>
                    <a:cubicBezTo>
                      <a:pt x="373312" y="40434"/>
                      <a:pt x="387885" y="51387"/>
                      <a:pt x="397601" y="80534"/>
                    </a:cubicBezTo>
                    <a:cubicBezTo>
                      <a:pt x="407316" y="109680"/>
                      <a:pt x="437701" y="126730"/>
                      <a:pt x="469324" y="121872"/>
                    </a:cubicBezTo>
                    <a:cubicBezTo>
                      <a:pt x="500947" y="117015"/>
                      <a:pt x="532570" y="96345"/>
                      <a:pt x="500947" y="53769"/>
                    </a:cubicBezTo>
                    <a:cubicBezTo>
                      <a:pt x="469324" y="11192"/>
                      <a:pt x="504566" y="-2143"/>
                      <a:pt x="519140" y="12430"/>
                    </a:cubicBezTo>
                    <a:cubicBezTo>
                      <a:pt x="533713" y="27003"/>
                      <a:pt x="558097" y="75676"/>
                      <a:pt x="577528" y="63484"/>
                    </a:cubicBezTo>
                    <a:cubicBezTo>
                      <a:pt x="596959" y="51292"/>
                      <a:pt x="599435" y="23384"/>
                      <a:pt x="615247" y="40338"/>
                    </a:cubicBezTo>
                    <a:cubicBezTo>
                      <a:pt x="631058" y="57388"/>
                      <a:pt x="645632" y="84153"/>
                      <a:pt x="645632" y="90154"/>
                    </a:cubicBezTo>
                    <a:cubicBezTo>
                      <a:pt x="645632" y="90154"/>
                      <a:pt x="655347" y="75581"/>
                      <a:pt x="678493" y="85296"/>
                    </a:cubicBezTo>
                    <a:cubicBezTo>
                      <a:pt x="701639" y="95012"/>
                      <a:pt x="722308" y="81677"/>
                      <a:pt x="725927" y="51292"/>
                    </a:cubicBezTo>
                    <a:cubicBezTo>
                      <a:pt x="729547" y="20907"/>
                      <a:pt x="738119" y="5096"/>
                      <a:pt x="751454" y="20907"/>
                    </a:cubicBezTo>
                    <a:cubicBezTo>
                      <a:pt x="764789" y="36719"/>
                      <a:pt x="751454" y="84153"/>
                      <a:pt x="746597" y="98727"/>
                    </a:cubicBezTo>
                    <a:cubicBezTo>
                      <a:pt x="741739" y="113300"/>
                      <a:pt x="740501" y="141303"/>
                      <a:pt x="764789" y="123015"/>
                    </a:cubicBezTo>
                    <a:cubicBezTo>
                      <a:pt x="789078" y="104823"/>
                      <a:pt x="821939" y="68342"/>
                      <a:pt x="825559" y="91392"/>
                    </a:cubicBezTo>
                    <a:cubicBezTo>
                      <a:pt x="829178" y="114538"/>
                      <a:pt x="784220" y="132731"/>
                      <a:pt x="767171" y="143685"/>
                    </a:cubicBezTo>
                    <a:cubicBezTo>
                      <a:pt x="750121" y="154638"/>
                      <a:pt x="717355" y="165592"/>
                      <a:pt x="739167" y="187500"/>
                    </a:cubicBezTo>
                    <a:cubicBezTo>
                      <a:pt x="760979" y="209407"/>
                      <a:pt x="724594" y="209407"/>
                      <a:pt x="712402" y="211788"/>
                    </a:cubicBezTo>
                    <a:cubicBezTo>
                      <a:pt x="700210" y="214265"/>
                      <a:pt x="689256" y="216646"/>
                      <a:pt x="695352" y="229981"/>
                    </a:cubicBezTo>
                    <a:cubicBezTo>
                      <a:pt x="701448" y="243316"/>
                      <a:pt x="691733" y="242173"/>
                      <a:pt x="680779" y="251889"/>
                    </a:cubicBezTo>
                    <a:cubicBezTo>
                      <a:pt x="669825" y="261604"/>
                      <a:pt x="684398" y="262842"/>
                      <a:pt x="706306" y="266462"/>
                    </a:cubicBezTo>
                    <a:cubicBezTo>
                      <a:pt x="728213" y="270081"/>
                      <a:pt x="764694" y="277416"/>
                      <a:pt x="734309" y="299323"/>
                    </a:cubicBezTo>
                    <a:cubicBezTo>
                      <a:pt x="703925" y="321231"/>
                      <a:pt x="645536" y="281130"/>
                      <a:pt x="641917" y="302943"/>
                    </a:cubicBezTo>
                    <a:cubicBezTo>
                      <a:pt x="638297" y="324850"/>
                      <a:pt x="643155" y="345519"/>
                      <a:pt x="622486" y="346758"/>
                    </a:cubicBezTo>
                    <a:cubicBezTo>
                      <a:pt x="601817" y="347996"/>
                      <a:pt x="586005" y="361331"/>
                      <a:pt x="600578" y="382000"/>
                    </a:cubicBezTo>
                    <a:cubicBezTo>
                      <a:pt x="615152" y="402669"/>
                      <a:pt x="620009" y="414861"/>
                      <a:pt x="610294" y="428196"/>
                    </a:cubicBezTo>
                    <a:cubicBezTo>
                      <a:pt x="600578" y="441531"/>
                      <a:pt x="586005" y="435531"/>
                      <a:pt x="567717" y="423339"/>
                    </a:cubicBezTo>
                    <a:cubicBezTo>
                      <a:pt x="549524" y="411147"/>
                      <a:pt x="525140" y="420862"/>
                      <a:pt x="523902" y="452485"/>
                    </a:cubicBezTo>
                    <a:cubicBezTo>
                      <a:pt x="522664" y="484108"/>
                      <a:pt x="517806" y="515731"/>
                      <a:pt x="488660" y="496300"/>
                    </a:cubicBezTo>
                    <a:cubicBezTo>
                      <a:pt x="459513" y="476869"/>
                      <a:pt x="450941" y="473154"/>
                      <a:pt x="447321" y="482965"/>
                    </a:cubicBezTo>
                    <a:cubicBezTo>
                      <a:pt x="443702" y="492681"/>
                      <a:pt x="436367" y="503634"/>
                      <a:pt x="409602" y="470773"/>
                    </a:cubicBezTo>
                    <a:cubicBezTo>
                      <a:pt x="382837" y="437912"/>
                      <a:pt x="348833" y="467154"/>
                      <a:pt x="346356" y="497538"/>
                    </a:cubicBezTo>
                    <a:cubicBezTo>
                      <a:pt x="343880" y="527923"/>
                      <a:pt x="346356" y="559546"/>
                      <a:pt x="324449" y="557165"/>
                    </a:cubicBezTo>
                    <a:cubicBezTo>
                      <a:pt x="302541" y="554688"/>
                      <a:pt x="306256" y="538972"/>
                      <a:pt x="309875" y="518208"/>
                    </a:cubicBezTo>
                    <a:cubicBezTo>
                      <a:pt x="313495" y="497538"/>
                      <a:pt x="289206" y="496300"/>
                      <a:pt x="284348" y="509730"/>
                    </a:cubicBezTo>
                    <a:cubicBezTo>
                      <a:pt x="279491" y="523065"/>
                      <a:pt x="268537" y="504873"/>
                      <a:pt x="255202" y="498777"/>
                    </a:cubicBezTo>
                    <a:cubicBezTo>
                      <a:pt x="241867" y="492681"/>
                      <a:pt x="230913" y="516969"/>
                      <a:pt x="217483" y="521922"/>
                    </a:cubicBezTo>
                    <a:cubicBezTo>
                      <a:pt x="204053" y="526875"/>
                      <a:pt x="195575" y="518303"/>
                      <a:pt x="201671" y="491538"/>
                    </a:cubicBezTo>
                    <a:cubicBezTo>
                      <a:pt x="207767" y="464772"/>
                      <a:pt x="163952" y="480584"/>
                      <a:pt x="138425" y="507349"/>
                    </a:cubicBezTo>
                    <a:cubicBezTo>
                      <a:pt x="112898" y="534114"/>
                      <a:pt x="73941" y="526780"/>
                      <a:pt x="106802" y="486680"/>
                    </a:cubicBezTo>
                    <a:cubicBezTo>
                      <a:pt x="139664" y="446580"/>
                      <a:pt x="165191" y="435626"/>
                      <a:pt x="137187" y="423434"/>
                    </a:cubicBezTo>
                    <a:cubicBezTo>
                      <a:pt x="109184" y="411242"/>
                      <a:pt x="121376" y="388191"/>
                      <a:pt x="121376" y="379619"/>
                    </a:cubicBezTo>
                    <a:cubicBezTo>
                      <a:pt x="121376" y="371142"/>
                      <a:pt x="108041" y="356473"/>
                      <a:pt x="54510" y="377142"/>
                    </a:cubicBezTo>
                    <a:cubicBezTo>
                      <a:pt x="980" y="397812"/>
                      <a:pt x="-18451" y="346758"/>
                      <a:pt x="20506" y="344281"/>
                    </a:cubicBezTo>
                    <a:cubicBezTo>
                      <a:pt x="59463" y="341805"/>
                      <a:pt x="100802" y="341805"/>
                      <a:pt x="100802" y="316278"/>
                    </a:cubicBezTo>
                    <a:cubicBezTo>
                      <a:pt x="100802" y="290751"/>
                      <a:pt x="75275" y="266462"/>
                      <a:pt x="102040" y="256651"/>
                    </a:cubicBezTo>
                    <a:cubicBezTo>
                      <a:pt x="128805" y="246840"/>
                      <a:pt x="100230" y="210550"/>
                      <a:pt x="95944" y="203121"/>
                    </a:cubicBezTo>
                    <a:cubicBezTo>
                      <a:pt x="91467" y="195405"/>
                      <a:pt x="72798" y="175117"/>
                      <a:pt x="89848" y="164163"/>
                    </a:cubicBezTo>
                    <a:cubicBezTo>
                      <a:pt x="106898" y="153591"/>
                      <a:pt x="117851" y="171783"/>
                      <a:pt x="120328" y="186452"/>
                    </a:cubicBezTo>
                    <a:close/>
                  </a:path>
                </a:pathLst>
              </a:custGeom>
              <a:gradFill>
                <a:gsLst>
                  <a:gs pos="0">
                    <a:srgbClr val="D3DDE5"/>
                  </a:gs>
                  <a:gs pos="82000">
                    <a:srgbClr val="AAB3D0"/>
                  </a:gs>
                </a:gsLst>
                <a:path path="circle">
                  <a:fillToRect l="50000" t="50000" r="50000" b="50000"/>
                </a:path>
              </a:gradFill>
              <a:ln w="9525" cap="flat">
                <a:noFill/>
                <a:prstDash val="solid"/>
                <a:miter/>
              </a:ln>
            </p:spPr>
            <p:txBody>
              <a:bodyPr rtlCol="0" anchor="ctr"/>
              <a:lstStyle/>
              <a:p>
                <a:pPr defTabSz="685800">
                  <a:defRPr/>
                </a:pPr>
                <a:endParaRPr lang="en-GB" sz="1350">
                  <a:solidFill>
                    <a:srgbClr val="000000"/>
                  </a:solidFill>
                  <a:latin typeface="Verdana"/>
                </a:endParaRPr>
              </a:p>
            </p:txBody>
          </p:sp>
          <p:sp>
            <p:nvSpPr>
              <p:cNvPr id="104" name="Freeform: Shape 103">
                <a:extLst>
                  <a:ext uri="{FF2B5EF4-FFF2-40B4-BE49-F238E27FC236}">
                    <a16:creationId xmlns:a16="http://schemas.microsoft.com/office/drawing/2014/main" id="{C6A04867-D842-787A-CD74-68B2F2F08B6C}"/>
                  </a:ext>
                </a:extLst>
              </p:cNvPr>
              <p:cNvSpPr/>
              <p:nvPr/>
            </p:nvSpPr>
            <p:spPr>
              <a:xfrm>
                <a:off x="5770538" y="4157453"/>
                <a:ext cx="1526534" cy="917174"/>
              </a:xfrm>
              <a:custGeom>
                <a:avLst/>
                <a:gdLst>
                  <a:gd name="connsiteX0" fmla="*/ 46326 w 368650"/>
                  <a:gd name="connsiteY0" fmla="*/ 84395 h 221493"/>
                  <a:gd name="connsiteX1" fmla="*/ 266829 w 368650"/>
                  <a:gd name="connsiteY1" fmla="*/ 99 h 221493"/>
                  <a:gd name="connsiteX2" fmla="*/ 338934 w 368650"/>
                  <a:gd name="connsiteY2" fmla="*/ 111922 h 221493"/>
                  <a:gd name="connsiteX3" fmla="*/ 94903 w 368650"/>
                  <a:gd name="connsiteY3" fmla="*/ 221365 h 221493"/>
                  <a:gd name="connsiteX4" fmla="*/ 46326 w 368650"/>
                  <a:gd name="connsiteY4" fmla="*/ 84395 h 22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50" h="221493">
                    <a:moveTo>
                      <a:pt x="46326" y="84395"/>
                    </a:moveTo>
                    <a:cubicBezTo>
                      <a:pt x="94617" y="42104"/>
                      <a:pt x="154149" y="-2378"/>
                      <a:pt x="266829" y="99"/>
                    </a:cubicBezTo>
                    <a:cubicBezTo>
                      <a:pt x="379510" y="2575"/>
                      <a:pt x="390845" y="52010"/>
                      <a:pt x="338934" y="111922"/>
                    </a:cubicBezTo>
                    <a:cubicBezTo>
                      <a:pt x="287022" y="171835"/>
                      <a:pt x="230349" y="217269"/>
                      <a:pt x="94903" y="221365"/>
                    </a:cubicBezTo>
                    <a:cubicBezTo>
                      <a:pt x="-40447" y="225460"/>
                      <a:pt x="-6348" y="130687"/>
                      <a:pt x="46326" y="84395"/>
                    </a:cubicBezTo>
                    <a:close/>
                  </a:path>
                </a:pathLst>
              </a:custGeom>
              <a:gradFill flip="none" rotWithShape="1">
                <a:gsLst>
                  <a:gs pos="0">
                    <a:srgbClr val="8D91B6"/>
                  </a:gs>
                  <a:gs pos="100000">
                    <a:srgbClr val="9278B0"/>
                  </a:gs>
                </a:gsLst>
                <a:path path="circle">
                  <a:fillToRect l="50000" t="50000" r="50000" b="50000"/>
                </a:path>
                <a:tileRect/>
              </a:gradFill>
              <a:ln w="9525" cap="flat">
                <a:noFill/>
                <a:prstDash val="solid"/>
                <a:miter/>
              </a:ln>
            </p:spPr>
            <p:txBody>
              <a:bodyPr rtlCol="0" anchor="ctr"/>
              <a:lstStyle/>
              <a:p>
                <a:pPr defTabSz="685800">
                  <a:defRPr/>
                </a:pPr>
                <a:endParaRPr lang="en-GB" sz="1350">
                  <a:solidFill>
                    <a:srgbClr val="000000"/>
                  </a:solidFill>
                  <a:latin typeface="Verdana"/>
                </a:endParaRPr>
              </a:p>
            </p:txBody>
          </p:sp>
        </p:grpSp>
        <p:grpSp>
          <p:nvGrpSpPr>
            <p:cNvPr id="105" name="Group 104">
              <a:extLst>
                <a:ext uri="{FF2B5EF4-FFF2-40B4-BE49-F238E27FC236}">
                  <a16:creationId xmlns:a16="http://schemas.microsoft.com/office/drawing/2014/main" id="{7D6DA796-9400-C1C2-73D5-1C32109E6C4B}"/>
                </a:ext>
              </a:extLst>
            </p:cNvPr>
            <p:cNvGrpSpPr/>
            <p:nvPr/>
          </p:nvGrpSpPr>
          <p:grpSpPr>
            <a:xfrm rot="3887650">
              <a:off x="2099286" y="4517515"/>
              <a:ext cx="638716" cy="651382"/>
              <a:chOff x="4102464" y="4298272"/>
              <a:chExt cx="141640" cy="168760"/>
            </a:xfrm>
            <a:solidFill>
              <a:schemeClr val="accent2">
                <a:lumMod val="20000"/>
                <a:lumOff val="80000"/>
              </a:schemeClr>
            </a:solidFill>
          </p:grpSpPr>
          <p:sp>
            <p:nvSpPr>
              <p:cNvPr id="106" name="Rectangle: Rounded Corners 105">
                <a:extLst>
                  <a:ext uri="{FF2B5EF4-FFF2-40B4-BE49-F238E27FC236}">
                    <a16:creationId xmlns:a16="http://schemas.microsoft.com/office/drawing/2014/main" id="{CE15B5B5-692B-F8E4-14F0-0C081A0BCA6E}"/>
                  </a:ext>
                </a:extLst>
              </p:cNvPr>
              <p:cNvSpPr/>
              <p:nvPr/>
            </p:nvSpPr>
            <p:spPr>
              <a:xfrm rot="1531884" flipH="1">
                <a:off x="4153796" y="43534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7" name="Rectangle: Rounded Corners 106">
                <a:extLst>
                  <a:ext uri="{FF2B5EF4-FFF2-40B4-BE49-F238E27FC236}">
                    <a16:creationId xmlns:a16="http://schemas.microsoft.com/office/drawing/2014/main" id="{B84B691D-D0B2-CEE1-5EB1-CF1A138271BB}"/>
                  </a:ext>
                </a:extLst>
              </p:cNvPr>
              <p:cNvSpPr/>
              <p:nvPr/>
            </p:nvSpPr>
            <p:spPr>
              <a:xfrm rot="1531884" flipH="1">
                <a:off x="4163753" y="433374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8" name="Rectangle: Rounded Corners 107">
                <a:extLst>
                  <a:ext uri="{FF2B5EF4-FFF2-40B4-BE49-F238E27FC236}">
                    <a16:creationId xmlns:a16="http://schemas.microsoft.com/office/drawing/2014/main" id="{06299582-0077-1BE6-CED8-23E4BA4E005F}"/>
                  </a:ext>
                </a:extLst>
              </p:cNvPr>
              <p:cNvSpPr/>
              <p:nvPr/>
            </p:nvSpPr>
            <p:spPr>
              <a:xfrm rot="956766" flipH="1">
                <a:off x="4128243" y="434573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09" name="Rectangle: Rounded Corners 108">
                <a:extLst>
                  <a:ext uri="{FF2B5EF4-FFF2-40B4-BE49-F238E27FC236}">
                    <a16:creationId xmlns:a16="http://schemas.microsoft.com/office/drawing/2014/main" id="{7A1F6F7C-D030-3FEA-9236-B3EB905BE237}"/>
                  </a:ext>
                </a:extLst>
              </p:cNvPr>
              <p:cNvSpPr/>
              <p:nvPr/>
            </p:nvSpPr>
            <p:spPr>
              <a:xfrm rot="21384174" flipH="1">
                <a:off x="4124936" y="432256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0" name="Rectangle: Rounded Corners 109">
                <a:extLst>
                  <a:ext uri="{FF2B5EF4-FFF2-40B4-BE49-F238E27FC236}">
                    <a16:creationId xmlns:a16="http://schemas.microsoft.com/office/drawing/2014/main" id="{C4E2D61B-12DF-3223-CE52-79982342B462}"/>
                  </a:ext>
                </a:extLst>
              </p:cNvPr>
              <p:cNvSpPr/>
              <p:nvPr/>
            </p:nvSpPr>
            <p:spPr>
              <a:xfrm rot="474636" flipH="1">
                <a:off x="4119382" y="4298272"/>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1" name="Rectangle: Rounded Corners 110">
                <a:extLst>
                  <a:ext uri="{FF2B5EF4-FFF2-40B4-BE49-F238E27FC236}">
                    <a16:creationId xmlns:a16="http://schemas.microsoft.com/office/drawing/2014/main" id="{8980E30A-1EAE-7068-C286-B9D589B13D8C}"/>
                  </a:ext>
                </a:extLst>
              </p:cNvPr>
              <p:cNvSpPr/>
              <p:nvPr/>
            </p:nvSpPr>
            <p:spPr>
              <a:xfrm rot="2053376" flipH="1">
                <a:off x="4174607" y="4366983"/>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2" name="Rectangle: Rounded Corners 111">
                <a:extLst>
                  <a:ext uri="{FF2B5EF4-FFF2-40B4-BE49-F238E27FC236}">
                    <a16:creationId xmlns:a16="http://schemas.microsoft.com/office/drawing/2014/main" id="{012B1987-C598-1DED-DFAF-71872487F8F7}"/>
                  </a:ext>
                </a:extLst>
              </p:cNvPr>
              <p:cNvSpPr/>
              <p:nvPr/>
            </p:nvSpPr>
            <p:spPr>
              <a:xfrm rot="3279594">
                <a:off x="4196437" y="435507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113" name="Rectangle: Rounded Corners 112">
                <a:extLst>
                  <a:ext uri="{FF2B5EF4-FFF2-40B4-BE49-F238E27FC236}">
                    <a16:creationId xmlns:a16="http://schemas.microsoft.com/office/drawing/2014/main" id="{FF32CAD9-C77C-0F93-349A-BD6609B1AC93}"/>
                  </a:ext>
                </a:extLst>
              </p:cNvPr>
              <p:cNvSpPr/>
              <p:nvPr/>
            </p:nvSpPr>
            <p:spPr>
              <a:xfrm rot="2589132">
                <a:off x="4220036" y="4344218"/>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nvGrpSpPr>
              <p:cNvPr id="114" name="Group 113">
                <a:extLst>
                  <a:ext uri="{FF2B5EF4-FFF2-40B4-BE49-F238E27FC236}">
                    <a16:creationId xmlns:a16="http://schemas.microsoft.com/office/drawing/2014/main" id="{F964A931-1140-068C-8038-DDBF506CD7A3}"/>
                  </a:ext>
                </a:extLst>
              </p:cNvPr>
              <p:cNvGrpSpPr/>
              <p:nvPr/>
            </p:nvGrpSpPr>
            <p:grpSpPr>
              <a:xfrm rot="1531884" flipH="1">
                <a:off x="4122515" y="4389015"/>
                <a:ext cx="35652" cy="43893"/>
                <a:chOff x="2865396" y="2027637"/>
                <a:chExt cx="197823" cy="464369"/>
              </a:xfrm>
              <a:grpFill/>
            </p:grpSpPr>
            <p:cxnSp>
              <p:nvCxnSpPr>
                <p:cNvPr id="567" name="Straight Connector 566">
                  <a:extLst>
                    <a:ext uri="{FF2B5EF4-FFF2-40B4-BE49-F238E27FC236}">
                      <a16:creationId xmlns:a16="http://schemas.microsoft.com/office/drawing/2014/main" id="{FE9A4A3E-75C1-4232-8CB7-E69EA4987C48}"/>
                    </a:ext>
                  </a:extLst>
                </p:cNvPr>
                <p:cNvCxnSpPr>
                  <a:cxnSpLocks/>
                </p:cNvCxnSpPr>
                <p:nvPr/>
              </p:nvCxnSpPr>
              <p:spPr>
                <a:xfrm flipH="1">
                  <a:off x="2865396" y="2039219"/>
                  <a:ext cx="2497" cy="422154"/>
                </a:xfrm>
                <a:prstGeom prst="line">
                  <a:avLst/>
                </a:prstGeom>
                <a:grpFill/>
                <a:ln w="9525" cap="rnd" cmpd="sng" algn="ctr">
                  <a:solidFill>
                    <a:schemeClr val="accent2">
                      <a:lumMod val="75000"/>
                    </a:schemeClr>
                  </a:solidFill>
                  <a:prstDash val="solid"/>
                  <a:miter lim="800000"/>
                </a:ln>
                <a:effectLst/>
              </p:spPr>
            </p:cxnSp>
            <p:cxnSp>
              <p:nvCxnSpPr>
                <p:cNvPr id="568" name="Straight Connector 567">
                  <a:extLst>
                    <a:ext uri="{FF2B5EF4-FFF2-40B4-BE49-F238E27FC236}">
                      <a16:creationId xmlns:a16="http://schemas.microsoft.com/office/drawing/2014/main" id="{7359BC43-2D08-0971-BD56-2E7BBCCB033C}"/>
                    </a:ext>
                  </a:extLst>
                </p:cNvPr>
                <p:cNvCxnSpPr>
                  <a:cxnSpLocks/>
                </p:cNvCxnSpPr>
                <p:nvPr/>
              </p:nvCxnSpPr>
              <p:spPr>
                <a:xfrm flipH="1">
                  <a:off x="2960851" y="2027637"/>
                  <a:ext cx="2497" cy="464369"/>
                </a:xfrm>
                <a:prstGeom prst="line">
                  <a:avLst/>
                </a:prstGeom>
                <a:grpFill/>
                <a:ln w="9525" cap="rnd" cmpd="sng" algn="ctr">
                  <a:solidFill>
                    <a:schemeClr val="accent2">
                      <a:lumMod val="75000"/>
                    </a:schemeClr>
                  </a:solidFill>
                  <a:prstDash val="solid"/>
                  <a:miter lim="800000"/>
                </a:ln>
                <a:effectLst/>
              </p:spPr>
            </p:cxnSp>
            <p:cxnSp>
              <p:nvCxnSpPr>
                <p:cNvPr id="569" name="Straight Connector 568">
                  <a:extLst>
                    <a:ext uri="{FF2B5EF4-FFF2-40B4-BE49-F238E27FC236}">
                      <a16:creationId xmlns:a16="http://schemas.microsoft.com/office/drawing/2014/main" id="{D329C3E7-E49E-9F6A-37E0-F8507674F969}"/>
                    </a:ext>
                  </a:extLst>
                </p:cNvPr>
                <p:cNvCxnSpPr>
                  <a:cxnSpLocks/>
                </p:cNvCxnSpPr>
                <p:nvPr/>
              </p:nvCxnSpPr>
              <p:spPr>
                <a:xfrm flipH="1">
                  <a:off x="3060722" y="2027637"/>
                  <a:ext cx="2497" cy="464369"/>
                </a:xfrm>
                <a:prstGeom prst="line">
                  <a:avLst/>
                </a:prstGeom>
                <a:grpFill/>
                <a:ln w="9525" cap="rnd" cmpd="sng" algn="ctr">
                  <a:solidFill>
                    <a:schemeClr val="accent2">
                      <a:lumMod val="75000"/>
                    </a:schemeClr>
                  </a:solidFill>
                  <a:prstDash val="solid"/>
                  <a:miter lim="800000"/>
                </a:ln>
                <a:effectLst/>
              </p:spPr>
            </p:cxnSp>
          </p:grpSp>
          <p:sp>
            <p:nvSpPr>
              <p:cNvPr id="115" name="Rectangle: Rounded Corners 114">
                <a:extLst>
                  <a:ext uri="{FF2B5EF4-FFF2-40B4-BE49-F238E27FC236}">
                    <a16:creationId xmlns:a16="http://schemas.microsoft.com/office/drawing/2014/main" id="{0210C4CE-35B5-CE6A-0DF0-6DC029A1353B}"/>
                  </a:ext>
                </a:extLst>
              </p:cNvPr>
              <p:cNvSpPr/>
              <p:nvPr/>
            </p:nvSpPr>
            <p:spPr>
              <a:xfrm rot="1531884" flipH="1">
                <a:off x="4123971" y="436734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2" name="Rectangle: Rounded Corners 561">
                <a:extLst>
                  <a:ext uri="{FF2B5EF4-FFF2-40B4-BE49-F238E27FC236}">
                    <a16:creationId xmlns:a16="http://schemas.microsoft.com/office/drawing/2014/main" id="{F8F7B791-5F67-D312-CA57-E932DC198D31}"/>
                  </a:ext>
                </a:extLst>
              </p:cNvPr>
              <p:cNvSpPr/>
              <p:nvPr/>
            </p:nvSpPr>
            <p:spPr>
              <a:xfrm rot="1531884" flipH="1">
                <a:off x="4160377" y="4383280"/>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3" name="Rectangle: Rounded Corners 562">
                <a:extLst>
                  <a:ext uri="{FF2B5EF4-FFF2-40B4-BE49-F238E27FC236}">
                    <a16:creationId xmlns:a16="http://schemas.microsoft.com/office/drawing/2014/main" id="{221FF00A-1670-CE27-4389-3930DCD3D99E}"/>
                  </a:ext>
                </a:extLst>
              </p:cNvPr>
              <p:cNvSpPr/>
              <p:nvPr/>
            </p:nvSpPr>
            <p:spPr>
              <a:xfrm rot="1531884" flipH="1">
                <a:off x="4143839" y="4373127"/>
                <a:ext cx="24068" cy="19897"/>
              </a:xfrm>
              <a:prstGeom prst="roundRect">
                <a:avLst>
                  <a:gd name="adj" fmla="val 42029"/>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4" name="Rectangle: Rounded Corners 563">
                <a:extLst>
                  <a:ext uri="{FF2B5EF4-FFF2-40B4-BE49-F238E27FC236}">
                    <a16:creationId xmlns:a16="http://schemas.microsoft.com/office/drawing/2014/main" id="{F49B645C-0943-5D4A-2781-F910160D0ABE}"/>
                  </a:ext>
                </a:extLst>
              </p:cNvPr>
              <p:cNvSpPr/>
              <p:nvPr/>
            </p:nvSpPr>
            <p:spPr>
              <a:xfrm rot="1531884">
                <a:off x="4102464" y="4417623"/>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5" name="Rectangle: Rounded Corners 564">
                <a:extLst>
                  <a:ext uri="{FF2B5EF4-FFF2-40B4-BE49-F238E27FC236}">
                    <a16:creationId xmlns:a16="http://schemas.microsoft.com/office/drawing/2014/main" id="{C6FAFF82-34F5-D679-1ECF-22774BBBAB22}"/>
                  </a:ext>
                </a:extLst>
              </p:cNvPr>
              <p:cNvSpPr/>
              <p:nvPr/>
            </p:nvSpPr>
            <p:spPr>
              <a:xfrm rot="1531884">
                <a:off x="4135758" y="4432881"/>
                <a:ext cx="13468" cy="34151"/>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sp>
            <p:nvSpPr>
              <p:cNvPr id="566" name="Rectangle: Rounded Corners 565">
                <a:extLst>
                  <a:ext uri="{FF2B5EF4-FFF2-40B4-BE49-F238E27FC236}">
                    <a16:creationId xmlns:a16="http://schemas.microsoft.com/office/drawing/2014/main" id="{26CD701A-BDD0-8394-09E6-DFB6D03C9354}"/>
                  </a:ext>
                </a:extLst>
              </p:cNvPr>
              <p:cNvSpPr/>
              <p:nvPr/>
            </p:nvSpPr>
            <p:spPr>
              <a:xfrm rot="1531884">
                <a:off x="4117886" y="4425213"/>
                <a:ext cx="13468" cy="37567"/>
              </a:xfrm>
              <a:prstGeom prst="roundRect">
                <a:avLst>
                  <a:gd name="adj" fmla="val 44745"/>
                </a:avLst>
              </a:prstGeom>
              <a:grpFill/>
              <a:ln w="9525" cap="flat" cmpd="sng" algn="ctr">
                <a:solidFill>
                  <a:schemeClr val="accent2">
                    <a:lumMod val="75000"/>
                  </a:schemeClr>
                </a:solidFill>
                <a:prstDash val="solid"/>
                <a:miter lim="800000"/>
              </a:ln>
              <a:effectLst/>
            </p:spPr>
            <p:txBody>
              <a:bodyPr rtlCol="0" anchor="ctr"/>
              <a:lstStyle/>
              <a:p>
                <a:pPr algn="ctr" defTabSz="685800">
                  <a:defRPr/>
                </a:pPr>
                <a:endParaRPr lang="en-IN" sz="2398" kern="0">
                  <a:solidFill>
                    <a:prstClr val="white"/>
                  </a:solidFill>
                  <a:latin typeface="Verdana"/>
                </a:endParaRPr>
              </a:p>
            </p:txBody>
          </p:sp>
        </p:grpSp>
        <p:sp>
          <p:nvSpPr>
            <p:cNvPr id="570" name="TextBox 569">
              <a:extLst>
                <a:ext uri="{FF2B5EF4-FFF2-40B4-BE49-F238E27FC236}">
                  <a16:creationId xmlns:a16="http://schemas.microsoft.com/office/drawing/2014/main" id="{BCB4226E-2AF3-8CB7-E62D-0BAA20E1CDD7}"/>
                </a:ext>
              </a:extLst>
            </p:cNvPr>
            <p:cNvSpPr txBox="1"/>
            <p:nvPr/>
          </p:nvSpPr>
          <p:spPr>
            <a:xfrm>
              <a:off x="1571564" y="4683444"/>
              <a:ext cx="532624" cy="276999"/>
            </a:xfrm>
            <a:prstGeom prst="rect">
              <a:avLst/>
            </a:prstGeom>
            <a:noFill/>
          </p:spPr>
          <p:txBody>
            <a:bodyPr wrap="none" rtlCol="0">
              <a:spAutoFit/>
            </a:bodyPr>
            <a:lstStyle/>
            <a:p>
              <a:pPr defTabSz="685800">
                <a:defRPr/>
              </a:pPr>
              <a:r>
                <a:rPr lang="en-GB" sz="750" b="1">
                  <a:solidFill>
                    <a:srgbClr val="FFFFFF"/>
                  </a:solidFill>
                  <a:latin typeface="Verdana"/>
                </a:rPr>
                <a:t>APC</a:t>
              </a:r>
            </a:p>
          </p:txBody>
        </p:sp>
        <p:sp>
          <p:nvSpPr>
            <p:cNvPr id="571" name="TextBox 570">
              <a:extLst>
                <a:ext uri="{FF2B5EF4-FFF2-40B4-BE49-F238E27FC236}">
                  <a16:creationId xmlns:a16="http://schemas.microsoft.com/office/drawing/2014/main" id="{98DEED23-275E-DFBB-B82B-34A07FB74AFF}"/>
                </a:ext>
              </a:extLst>
            </p:cNvPr>
            <p:cNvSpPr txBox="1"/>
            <p:nvPr/>
          </p:nvSpPr>
          <p:spPr>
            <a:xfrm>
              <a:off x="2037514" y="4946789"/>
              <a:ext cx="472352" cy="153888"/>
            </a:xfrm>
            <a:prstGeom prst="rect">
              <a:avLst/>
            </a:prstGeom>
            <a:noFill/>
            <a:ln w="12700">
              <a:noFill/>
            </a:ln>
          </p:spPr>
          <p:txBody>
            <a:bodyPr wrap="none" lIns="0" tIns="0" rIns="0" bIns="0" rtlCol="0" anchor="ctr">
              <a:spAutoFit/>
            </a:bodyPr>
            <a:lstStyle/>
            <a:p>
              <a:pPr defTabSz="914355">
                <a:defRPr/>
              </a:pPr>
              <a:r>
                <a:rPr lang="en-US" sz="750" b="1" kern="0">
                  <a:solidFill>
                    <a:srgbClr val="6E1CB6"/>
                  </a:solidFill>
                  <a:latin typeface="Verdana"/>
                </a:rPr>
                <a:t>OX40L</a:t>
              </a:r>
            </a:p>
          </p:txBody>
        </p:sp>
        <p:grpSp>
          <p:nvGrpSpPr>
            <p:cNvPr id="575" name="Group 574">
              <a:extLst>
                <a:ext uri="{FF2B5EF4-FFF2-40B4-BE49-F238E27FC236}">
                  <a16:creationId xmlns:a16="http://schemas.microsoft.com/office/drawing/2014/main" id="{E5C19831-5F3F-2C1E-B8BE-CCB736302FAC}"/>
                </a:ext>
              </a:extLst>
            </p:cNvPr>
            <p:cNvGrpSpPr>
              <a:grpSpLocks noChangeAspect="1"/>
            </p:cNvGrpSpPr>
            <p:nvPr/>
          </p:nvGrpSpPr>
          <p:grpSpPr>
            <a:xfrm>
              <a:off x="6855022" y="3814336"/>
              <a:ext cx="666633" cy="537469"/>
              <a:chOff x="5751716" y="1830660"/>
              <a:chExt cx="711344" cy="573518"/>
            </a:xfrm>
          </p:grpSpPr>
          <p:sp>
            <p:nvSpPr>
              <p:cNvPr id="632" name="Freeform: Shape 631">
                <a:extLst>
                  <a:ext uri="{FF2B5EF4-FFF2-40B4-BE49-F238E27FC236}">
                    <a16:creationId xmlns:a16="http://schemas.microsoft.com/office/drawing/2014/main" id="{AB437396-7778-331B-DB70-6FEF19713016}"/>
                  </a:ext>
                </a:extLst>
              </p:cNvPr>
              <p:cNvSpPr/>
              <p:nvPr/>
            </p:nvSpPr>
            <p:spPr>
              <a:xfrm>
                <a:off x="5751716" y="1830660"/>
                <a:ext cx="711344" cy="573518"/>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7C8E3"/>
                  </a:gs>
                  <a:gs pos="100000">
                    <a:srgbClr val="547DB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3" name="Freeform: Shape 632">
                <a:extLst>
                  <a:ext uri="{FF2B5EF4-FFF2-40B4-BE49-F238E27FC236}">
                    <a16:creationId xmlns:a16="http://schemas.microsoft.com/office/drawing/2014/main" id="{7981FEB7-0D90-AEEA-2C24-06645B128DF4}"/>
                  </a:ext>
                </a:extLst>
              </p:cNvPr>
              <p:cNvSpPr/>
              <p:nvPr/>
            </p:nvSpPr>
            <p:spPr>
              <a:xfrm>
                <a:off x="5836152" y="192082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ACC0E0"/>
                  </a:gs>
                  <a:gs pos="85000">
                    <a:srgbClr val="5A78B0"/>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4" name="TextBox 633">
                <a:extLst>
                  <a:ext uri="{FF2B5EF4-FFF2-40B4-BE49-F238E27FC236}">
                    <a16:creationId xmlns:a16="http://schemas.microsoft.com/office/drawing/2014/main" id="{7506CC3F-6C28-790A-D242-A510B3939987}"/>
                  </a:ext>
                </a:extLst>
              </p:cNvPr>
              <p:cNvSpPr txBox="1"/>
              <p:nvPr/>
            </p:nvSpPr>
            <p:spPr>
              <a:xfrm>
                <a:off x="5968163" y="2029878"/>
                <a:ext cx="289648" cy="164209"/>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a:t>
                </a:r>
              </a:p>
            </p:txBody>
          </p:sp>
        </p:grpSp>
        <p:grpSp>
          <p:nvGrpSpPr>
            <p:cNvPr id="272" name="Group 271">
              <a:extLst>
                <a:ext uri="{FF2B5EF4-FFF2-40B4-BE49-F238E27FC236}">
                  <a16:creationId xmlns:a16="http://schemas.microsoft.com/office/drawing/2014/main" id="{E334DDF5-BFD2-5403-DDAC-E31BEB297484}"/>
                </a:ext>
              </a:extLst>
            </p:cNvPr>
            <p:cNvGrpSpPr>
              <a:grpSpLocks noChangeAspect="1"/>
            </p:cNvGrpSpPr>
            <p:nvPr/>
          </p:nvGrpSpPr>
          <p:grpSpPr>
            <a:xfrm>
              <a:off x="8154006" y="3814336"/>
              <a:ext cx="666633" cy="537469"/>
              <a:chOff x="5602426" y="4545874"/>
              <a:chExt cx="711344" cy="573519"/>
            </a:xfrm>
          </p:grpSpPr>
          <p:sp>
            <p:nvSpPr>
              <p:cNvPr id="629" name="Freeform: Shape 628">
                <a:extLst>
                  <a:ext uri="{FF2B5EF4-FFF2-40B4-BE49-F238E27FC236}">
                    <a16:creationId xmlns:a16="http://schemas.microsoft.com/office/drawing/2014/main" id="{E005ECBC-7EAA-B4CF-E8B7-9221196D8345}"/>
                  </a:ext>
                </a:extLst>
              </p:cNvPr>
              <p:cNvSpPr/>
              <p:nvPr/>
            </p:nvSpPr>
            <p:spPr>
              <a:xfrm>
                <a:off x="5602426" y="4545874"/>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B8B86C"/>
                  </a:gs>
                  <a:gs pos="100000">
                    <a:srgbClr val="A1A15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0" name="Freeform: Shape 629">
                <a:extLst>
                  <a:ext uri="{FF2B5EF4-FFF2-40B4-BE49-F238E27FC236}">
                    <a16:creationId xmlns:a16="http://schemas.microsoft.com/office/drawing/2014/main" id="{60D88CA4-D1A1-202A-8168-89543415BF32}"/>
                  </a:ext>
                </a:extLst>
              </p:cNvPr>
              <p:cNvSpPr/>
              <p:nvPr/>
            </p:nvSpPr>
            <p:spPr>
              <a:xfrm>
                <a:off x="5686863" y="4636031"/>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E1E183"/>
                  </a:gs>
                  <a:gs pos="89000">
                    <a:srgbClr val="727243"/>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31" name="TextBox 630">
                <a:extLst>
                  <a:ext uri="{FF2B5EF4-FFF2-40B4-BE49-F238E27FC236}">
                    <a16:creationId xmlns:a16="http://schemas.microsoft.com/office/drawing/2014/main" id="{B266B763-3C1E-B0EB-6970-DF08F959CD28}"/>
                  </a:ext>
                </a:extLst>
              </p:cNvPr>
              <p:cNvSpPr txBox="1"/>
              <p:nvPr/>
            </p:nvSpPr>
            <p:spPr>
              <a:xfrm>
                <a:off x="5773659" y="4739643"/>
                <a:ext cx="387719" cy="164210"/>
              </a:xfrm>
              <a:prstGeom prst="rect">
                <a:avLst/>
              </a:prstGeom>
              <a:noFill/>
            </p:spPr>
            <p:txBody>
              <a:bodyPr wrap="non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Th17</a:t>
                </a:r>
              </a:p>
            </p:txBody>
          </p:sp>
        </p:grpSp>
        <p:grpSp>
          <p:nvGrpSpPr>
            <p:cNvPr id="273" name="Group 272">
              <a:extLst>
                <a:ext uri="{FF2B5EF4-FFF2-40B4-BE49-F238E27FC236}">
                  <a16:creationId xmlns:a16="http://schemas.microsoft.com/office/drawing/2014/main" id="{6423F848-8B3B-C173-69CC-3A385048AD05}"/>
                </a:ext>
              </a:extLst>
            </p:cNvPr>
            <p:cNvGrpSpPr>
              <a:grpSpLocks noChangeAspect="1"/>
            </p:cNvGrpSpPr>
            <p:nvPr/>
          </p:nvGrpSpPr>
          <p:grpSpPr>
            <a:xfrm>
              <a:off x="9452990" y="3814336"/>
              <a:ext cx="666633" cy="537469"/>
              <a:chOff x="5602426" y="5283093"/>
              <a:chExt cx="711344" cy="573519"/>
            </a:xfrm>
          </p:grpSpPr>
          <p:sp>
            <p:nvSpPr>
              <p:cNvPr id="626" name="Freeform: Shape 625">
                <a:extLst>
                  <a:ext uri="{FF2B5EF4-FFF2-40B4-BE49-F238E27FC236}">
                    <a16:creationId xmlns:a16="http://schemas.microsoft.com/office/drawing/2014/main" id="{17BB879F-BCC0-DC3B-84D3-7A6D333C5693}"/>
                  </a:ext>
                </a:extLst>
              </p:cNvPr>
              <p:cNvSpPr/>
              <p:nvPr/>
            </p:nvSpPr>
            <p:spPr>
              <a:xfrm>
                <a:off x="5602426" y="5283093"/>
                <a:ext cx="711344" cy="573519"/>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8C62CB"/>
                  </a:gs>
                  <a:gs pos="100000">
                    <a:srgbClr val="5B4085"/>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7" name="Freeform: Shape 626">
                <a:extLst>
                  <a:ext uri="{FF2B5EF4-FFF2-40B4-BE49-F238E27FC236}">
                    <a16:creationId xmlns:a16="http://schemas.microsoft.com/office/drawing/2014/main" id="{D5CFEF59-5C47-1049-F9FA-183E9C2DA7AB}"/>
                  </a:ext>
                </a:extLst>
              </p:cNvPr>
              <p:cNvSpPr/>
              <p:nvPr/>
            </p:nvSpPr>
            <p:spPr>
              <a:xfrm>
                <a:off x="5686863" y="5373250"/>
                <a:ext cx="569625" cy="36633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8E63CE"/>
                  </a:gs>
                  <a:gs pos="89000">
                    <a:srgbClr val="533A79"/>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8" name="TextBox 627">
                <a:extLst>
                  <a:ext uri="{FF2B5EF4-FFF2-40B4-BE49-F238E27FC236}">
                    <a16:creationId xmlns:a16="http://schemas.microsoft.com/office/drawing/2014/main" id="{1D830772-F89C-A2F2-F5CB-EE1F07C18B21}"/>
                  </a:ext>
                </a:extLst>
              </p:cNvPr>
              <p:cNvSpPr txBox="1"/>
              <p:nvPr/>
            </p:nvSpPr>
            <p:spPr>
              <a:xfrm>
                <a:off x="5722276" y="5479584"/>
                <a:ext cx="477045" cy="164210"/>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Th22</a:t>
                </a:r>
              </a:p>
            </p:txBody>
          </p:sp>
        </p:grpSp>
        <p:grpSp>
          <p:nvGrpSpPr>
            <p:cNvPr id="274" name="Group 273">
              <a:extLst>
                <a:ext uri="{FF2B5EF4-FFF2-40B4-BE49-F238E27FC236}">
                  <a16:creationId xmlns:a16="http://schemas.microsoft.com/office/drawing/2014/main" id="{A3567D78-FD05-20D1-8EFA-B242A79336FF}"/>
                </a:ext>
              </a:extLst>
            </p:cNvPr>
            <p:cNvGrpSpPr/>
            <p:nvPr/>
          </p:nvGrpSpPr>
          <p:grpSpPr>
            <a:xfrm>
              <a:off x="10751974" y="3814336"/>
              <a:ext cx="666633" cy="537469"/>
              <a:chOff x="10949390" y="3940444"/>
              <a:chExt cx="540000" cy="435372"/>
            </a:xfrm>
          </p:grpSpPr>
          <p:sp>
            <p:nvSpPr>
              <p:cNvPr id="623" name="Freeform: Shape 622">
                <a:extLst>
                  <a:ext uri="{FF2B5EF4-FFF2-40B4-BE49-F238E27FC236}">
                    <a16:creationId xmlns:a16="http://schemas.microsoft.com/office/drawing/2014/main" id="{6671F32D-A7AC-E6DC-54C0-E0CFEAAA8C99}"/>
                  </a:ext>
                </a:extLst>
              </p:cNvPr>
              <p:cNvSpPr/>
              <p:nvPr/>
            </p:nvSpPr>
            <p:spPr>
              <a:xfrm>
                <a:off x="10949390" y="3940444"/>
                <a:ext cx="540000" cy="43537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AD85B6"/>
                  </a:gs>
                  <a:gs pos="100000">
                    <a:srgbClr val="9F4E9E"/>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4" name="Freeform: Shape 623">
                <a:extLst>
                  <a:ext uri="{FF2B5EF4-FFF2-40B4-BE49-F238E27FC236}">
                    <a16:creationId xmlns:a16="http://schemas.microsoft.com/office/drawing/2014/main" id="{E2130BC1-88A9-6DA8-04D8-C85ED9FCBA17}"/>
                  </a:ext>
                </a:extLst>
              </p:cNvPr>
              <p:cNvSpPr/>
              <p:nvPr/>
            </p:nvSpPr>
            <p:spPr>
              <a:xfrm>
                <a:off x="11013488" y="4008884"/>
                <a:ext cx="432417" cy="278090"/>
              </a:xfrm>
              <a:custGeom>
                <a:avLst/>
                <a:gdLst>
                  <a:gd name="connsiteX0" fmla="*/ 25619 w 531326"/>
                  <a:gd name="connsiteY0" fmla="*/ 106588 h 341700"/>
                  <a:gd name="connsiteX1" fmla="*/ 288494 w 531326"/>
                  <a:gd name="connsiteY1" fmla="*/ 1438 h 341700"/>
                  <a:gd name="connsiteX2" fmla="*/ 531259 w 531326"/>
                  <a:gd name="connsiteY2" fmla="*/ 210163 h 341700"/>
                  <a:gd name="connsiteX3" fmla="*/ 331741 w 531326"/>
                  <a:gd name="connsiteY3" fmla="*/ 335422 h 341700"/>
                  <a:gd name="connsiteX4" fmla="*/ 28647 w 531326"/>
                  <a:gd name="connsiteY4" fmla="*/ 278244 h 341700"/>
                  <a:gd name="connsiteX5" fmla="*/ 25619 w 531326"/>
                  <a:gd name="connsiteY5" fmla="*/ 106588 h 3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326" h="341700">
                    <a:moveTo>
                      <a:pt x="25619" y="106588"/>
                    </a:moveTo>
                    <a:cubicBezTo>
                      <a:pt x="45728" y="78725"/>
                      <a:pt x="118412" y="-12494"/>
                      <a:pt x="288494" y="1438"/>
                    </a:cubicBezTo>
                    <a:cubicBezTo>
                      <a:pt x="458575" y="15369"/>
                      <a:pt x="528231" y="89628"/>
                      <a:pt x="531259" y="210163"/>
                    </a:cubicBezTo>
                    <a:cubicBezTo>
                      <a:pt x="534409" y="330819"/>
                      <a:pt x="426109" y="355531"/>
                      <a:pt x="331741" y="335422"/>
                    </a:cubicBezTo>
                    <a:cubicBezTo>
                      <a:pt x="237372" y="315313"/>
                      <a:pt x="79647" y="338572"/>
                      <a:pt x="28647" y="278244"/>
                    </a:cubicBezTo>
                    <a:cubicBezTo>
                      <a:pt x="-22353" y="217916"/>
                      <a:pt x="6478" y="133117"/>
                      <a:pt x="25619" y="106588"/>
                    </a:cubicBezTo>
                    <a:close/>
                  </a:path>
                </a:pathLst>
              </a:custGeom>
              <a:gradFill>
                <a:gsLst>
                  <a:gs pos="0">
                    <a:srgbClr val="B79CC3"/>
                  </a:gs>
                  <a:gs pos="89000">
                    <a:srgbClr val="9D4C9C"/>
                  </a:gs>
                </a:gsLst>
                <a:path path="circle">
                  <a:fillToRect l="50000" t="50000" r="50000" b="50000"/>
                </a:path>
              </a:gra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GB" sz="750">
                  <a:solidFill>
                    <a:srgbClr val="000000"/>
                  </a:solidFill>
                  <a:latin typeface="Verdana"/>
                </a:endParaRPr>
              </a:p>
            </p:txBody>
          </p:sp>
          <p:sp>
            <p:nvSpPr>
              <p:cNvPr id="625" name="TextBox 624">
                <a:extLst>
                  <a:ext uri="{FF2B5EF4-FFF2-40B4-BE49-F238E27FC236}">
                    <a16:creationId xmlns:a16="http://schemas.microsoft.com/office/drawing/2014/main" id="{5DEF8734-5608-3F15-EB87-9CCDB6C1E3A6}"/>
                  </a:ext>
                </a:extLst>
              </p:cNvPr>
              <p:cNvSpPr txBox="1"/>
              <p:nvPr/>
            </p:nvSpPr>
            <p:spPr>
              <a:xfrm>
                <a:off x="11032335" y="4087540"/>
                <a:ext cx="378210" cy="124656"/>
              </a:xfrm>
              <a:prstGeom prst="rect">
                <a:avLst/>
              </a:prstGeom>
              <a:noFill/>
            </p:spPr>
            <p:txBody>
              <a:bodyPr wrap="square" lIns="0" tIns="0" rIns="0" bIns="0" rtlCol="0" anchor="ctr">
                <a:spAutoFit/>
              </a:bodyPr>
              <a:lstStyle>
                <a:defPPr>
                  <a:defRPr lang="en-US"/>
                </a:defPPr>
                <a:lvl1pPr defTabSz="1219140">
                  <a:defRPr sz="1000" b="1" kern="0">
                    <a:solidFill>
                      <a:prstClr val="white"/>
                    </a:solidFill>
                  </a:defRPr>
                </a:lvl1pPr>
              </a:lstStyle>
              <a:p>
                <a:pPr algn="ctr" defTabSz="914355">
                  <a:defRPr/>
                </a:pPr>
                <a:r>
                  <a:rPr lang="en-US" sz="750">
                    <a:latin typeface="Verdana"/>
                  </a:rPr>
                  <a:t>Th1</a:t>
                </a:r>
              </a:p>
            </p:txBody>
          </p:sp>
        </p:grpSp>
        <p:sp>
          <p:nvSpPr>
            <p:cNvPr id="275" name="Rectangle 16">
              <a:extLst>
                <a:ext uri="{FF2B5EF4-FFF2-40B4-BE49-F238E27FC236}">
                  <a16:creationId xmlns:a16="http://schemas.microsoft.com/office/drawing/2014/main" id="{D5751CD3-B917-40D7-3D22-C8D9EF1A1DF2}"/>
                </a:ext>
              </a:extLst>
            </p:cNvPr>
            <p:cNvSpPr/>
            <p:nvPr/>
          </p:nvSpPr>
          <p:spPr>
            <a:xfrm rot="16200000">
              <a:off x="5506174" y="4699301"/>
              <a:ext cx="1843420" cy="205766"/>
            </a:xfrm>
            <a:custGeom>
              <a:avLst/>
              <a:gdLst>
                <a:gd name="connsiteX0" fmla="*/ 0 w 2430567"/>
                <a:gd name="connsiteY0" fmla="*/ 0 h 702205"/>
                <a:gd name="connsiteX1" fmla="*/ 2430567 w 2430567"/>
                <a:gd name="connsiteY1" fmla="*/ 0 h 702205"/>
                <a:gd name="connsiteX2" fmla="*/ 2430567 w 2430567"/>
                <a:gd name="connsiteY2" fmla="*/ 702205 h 702205"/>
                <a:gd name="connsiteX3" fmla="*/ 0 w 2430567"/>
                <a:gd name="connsiteY3" fmla="*/ 702205 h 702205"/>
                <a:gd name="connsiteX4" fmla="*/ 0 w 2430567"/>
                <a:gd name="connsiteY4" fmla="*/ 0 h 702205"/>
                <a:gd name="connsiteX0" fmla="*/ 0 w 2430567"/>
                <a:gd name="connsiteY0" fmla="*/ 0 h 702205"/>
                <a:gd name="connsiteX1" fmla="*/ 2430567 w 2430567"/>
                <a:gd name="connsiteY1" fmla="*/ 0 h 702205"/>
                <a:gd name="connsiteX2" fmla="*/ 2430567 w 2430567"/>
                <a:gd name="connsiteY2" fmla="*/ 702205 h 702205"/>
                <a:gd name="connsiteX3" fmla="*/ 1558489 w 2430567"/>
                <a:gd name="connsiteY3" fmla="*/ 695989 h 702205"/>
                <a:gd name="connsiteX4" fmla="*/ 0 w 2430567"/>
                <a:gd name="connsiteY4" fmla="*/ 702205 h 702205"/>
                <a:gd name="connsiteX5" fmla="*/ 0 w 2430567"/>
                <a:gd name="connsiteY5" fmla="*/ 0 h 702205"/>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87429"/>
                <a:gd name="connsiteX1" fmla="*/ 0 w 2430567"/>
                <a:gd name="connsiteY1" fmla="*/ 702205 h 787429"/>
                <a:gd name="connsiteX2" fmla="*/ 0 w 2430567"/>
                <a:gd name="connsiteY2" fmla="*/ 0 h 787429"/>
                <a:gd name="connsiteX3" fmla="*/ 2430567 w 2430567"/>
                <a:gd name="connsiteY3" fmla="*/ 0 h 787429"/>
                <a:gd name="connsiteX4" fmla="*/ 2430567 w 2430567"/>
                <a:gd name="connsiteY4" fmla="*/ 702205 h 787429"/>
                <a:gd name="connsiteX5" fmla="*/ 1649929 w 2430567"/>
                <a:gd name="connsiteY5" fmla="*/ 787429 h 787429"/>
                <a:gd name="connsiteX0" fmla="*/ 1558489 w 2430567"/>
                <a:gd name="connsiteY0" fmla="*/ 695989 h 702205"/>
                <a:gd name="connsiteX1" fmla="*/ 0 w 2430567"/>
                <a:gd name="connsiteY1" fmla="*/ 702205 h 702205"/>
                <a:gd name="connsiteX2" fmla="*/ 0 w 2430567"/>
                <a:gd name="connsiteY2" fmla="*/ 0 h 702205"/>
                <a:gd name="connsiteX3" fmla="*/ 2430567 w 2430567"/>
                <a:gd name="connsiteY3" fmla="*/ 0 h 702205"/>
                <a:gd name="connsiteX4" fmla="*/ 2430567 w 2430567"/>
                <a:gd name="connsiteY4" fmla="*/ 702205 h 702205"/>
                <a:gd name="connsiteX0" fmla="*/ 0 w 2430567"/>
                <a:gd name="connsiteY0" fmla="*/ 702205 h 702205"/>
                <a:gd name="connsiteX1" fmla="*/ 0 w 2430567"/>
                <a:gd name="connsiteY1" fmla="*/ 0 h 702205"/>
                <a:gd name="connsiteX2" fmla="*/ 2430567 w 2430567"/>
                <a:gd name="connsiteY2" fmla="*/ 0 h 702205"/>
                <a:gd name="connsiteX3" fmla="*/ 2430567 w 2430567"/>
                <a:gd name="connsiteY3" fmla="*/ 702205 h 702205"/>
              </a:gdLst>
              <a:ahLst/>
              <a:cxnLst>
                <a:cxn ang="0">
                  <a:pos x="connsiteX0" y="connsiteY0"/>
                </a:cxn>
                <a:cxn ang="0">
                  <a:pos x="connsiteX1" y="connsiteY1"/>
                </a:cxn>
                <a:cxn ang="0">
                  <a:pos x="connsiteX2" y="connsiteY2"/>
                </a:cxn>
                <a:cxn ang="0">
                  <a:pos x="connsiteX3" y="connsiteY3"/>
                </a:cxn>
              </a:cxnLst>
              <a:rect l="l" t="t" r="r" b="b"/>
              <a:pathLst>
                <a:path w="2430567" h="702205">
                  <a:moveTo>
                    <a:pt x="0" y="702205"/>
                  </a:moveTo>
                  <a:lnTo>
                    <a:pt x="0" y="0"/>
                  </a:lnTo>
                  <a:lnTo>
                    <a:pt x="2430567" y="0"/>
                  </a:lnTo>
                  <a:lnTo>
                    <a:pt x="2430567" y="702205"/>
                  </a:lnTo>
                </a:path>
              </a:pathLst>
            </a:custGeom>
            <a:noFill/>
            <a:ln>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276" name="Group 275">
              <a:extLst>
                <a:ext uri="{FF2B5EF4-FFF2-40B4-BE49-F238E27FC236}">
                  <a16:creationId xmlns:a16="http://schemas.microsoft.com/office/drawing/2014/main" id="{E7538048-6563-C5AF-D09F-0B04FCBC98A6}"/>
                </a:ext>
              </a:extLst>
            </p:cNvPr>
            <p:cNvGrpSpPr/>
            <p:nvPr/>
          </p:nvGrpSpPr>
          <p:grpSpPr>
            <a:xfrm>
              <a:off x="8351708" y="4427532"/>
              <a:ext cx="258179" cy="169919"/>
              <a:chOff x="2806644" y="3804565"/>
              <a:chExt cx="346390" cy="413018"/>
            </a:xfrm>
            <a:solidFill>
              <a:schemeClr val="accent4">
                <a:lumMod val="75000"/>
              </a:schemeClr>
            </a:solidFill>
            <a:scene3d>
              <a:camera prst="orthographicFront">
                <a:rot lat="0" lon="0" rev="0"/>
              </a:camera>
              <a:lightRig rig="contrasting" dir="t">
                <a:rot lat="0" lon="0" rev="7800000"/>
              </a:lightRig>
            </a:scene3d>
          </p:grpSpPr>
          <p:sp>
            <p:nvSpPr>
              <p:cNvPr id="613" name="Oval 612">
                <a:extLst>
                  <a:ext uri="{FF2B5EF4-FFF2-40B4-BE49-F238E27FC236}">
                    <a16:creationId xmlns:a16="http://schemas.microsoft.com/office/drawing/2014/main" id="{880A2D43-8E9E-65C5-B4FD-250676F02E1A}"/>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4" name="Group 613">
                <a:extLst>
                  <a:ext uri="{FF2B5EF4-FFF2-40B4-BE49-F238E27FC236}">
                    <a16:creationId xmlns:a16="http://schemas.microsoft.com/office/drawing/2014/main" id="{9DD0B9E5-B13D-23CA-A759-AEEE83DD296A}"/>
                  </a:ext>
                </a:extLst>
              </p:cNvPr>
              <p:cNvGrpSpPr/>
              <p:nvPr/>
            </p:nvGrpSpPr>
            <p:grpSpPr>
              <a:xfrm>
                <a:off x="2806644" y="3847464"/>
                <a:ext cx="346390" cy="370119"/>
                <a:chOff x="2806644" y="3847464"/>
                <a:chExt cx="346390" cy="370119"/>
              </a:xfrm>
              <a:grpFill/>
            </p:grpSpPr>
            <p:sp>
              <p:nvSpPr>
                <p:cNvPr id="615" name="Oval 614">
                  <a:extLst>
                    <a:ext uri="{FF2B5EF4-FFF2-40B4-BE49-F238E27FC236}">
                      <a16:creationId xmlns:a16="http://schemas.microsoft.com/office/drawing/2014/main" id="{CDCFE421-389C-9140-E8C8-222D4C50BE24}"/>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16" name="Group 615">
                  <a:extLst>
                    <a:ext uri="{FF2B5EF4-FFF2-40B4-BE49-F238E27FC236}">
                      <a16:creationId xmlns:a16="http://schemas.microsoft.com/office/drawing/2014/main" id="{5E8A7F74-A243-3EAB-5670-8B5E12F16537}"/>
                    </a:ext>
                  </a:extLst>
                </p:cNvPr>
                <p:cNvGrpSpPr/>
                <p:nvPr/>
              </p:nvGrpSpPr>
              <p:grpSpPr>
                <a:xfrm>
                  <a:off x="2806644" y="3847464"/>
                  <a:ext cx="264727" cy="370119"/>
                  <a:chOff x="2806644" y="3847464"/>
                  <a:chExt cx="264727" cy="370119"/>
                </a:xfrm>
                <a:grpFill/>
              </p:grpSpPr>
              <p:sp>
                <p:nvSpPr>
                  <p:cNvPr id="617" name="Oval 616">
                    <a:extLst>
                      <a:ext uri="{FF2B5EF4-FFF2-40B4-BE49-F238E27FC236}">
                        <a16:creationId xmlns:a16="http://schemas.microsoft.com/office/drawing/2014/main" id="{0BAE4B8D-F92D-C82D-9CA1-97B635D095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8" name="Oval 617">
                    <a:extLst>
                      <a:ext uri="{FF2B5EF4-FFF2-40B4-BE49-F238E27FC236}">
                        <a16:creationId xmlns:a16="http://schemas.microsoft.com/office/drawing/2014/main" id="{8F6785F2-8BAC-4F80-B2F7-FCECA513E7C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9" name="Oval 618">
                    <a:extLst>
                      <a:ext uri="{FF2B5EF4-FFF2-40B4-BE49-F238E27FC236}">
                        <a16:creationId xmlns:a16="http://schemas.microsoft.com/office/drawing/2014/main" id="{9DF05A38-C578-264A-4176-CB44CBB3E399}"/>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0" name="Oval 619">
                    <a:extLst>
                      <a:ext uri="{FF2B5EF4-FFF2-40B4-BE49-F238E27FC236}">
                        <a16:creationId xmlns:a16="http://schemas.microsoft.com/office/drawing/2014/main" id="{08D5214D-856B-18F6-0BF7-90F59A9B7178}"/>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1" name="Oval 620">
                    <a:extLst>
                      <a:ext uri="{FF2B5EF4-FFF2-40B4-BE49-F238E27FC236}">
                        <a16:creationId xmlns:a16="http://schemas.microsoft.com/office/drawing/2014/main" id="{D65D5B1E-624E-697F-008F-9468A8979B63}"/>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22" name="Oval 621">
                    <a:extLst>
                      <a:ext uri="{FF2B5EF4-FFF2-40B4-BE49-F238E27FC236}">
                        <a16:creationId xmlns:a16="http://schemas.microsoft.com/office/drawing/2014/main" id="{6AB8265A-C51A-4264-B24E-D6F879754179}"/>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7" name="Group 276">
              <a:extLst>
                <a:ext uri="{FF2B5EF4-FFF2-40B4-BE49-F238E27FC236}">
                  <a16:creationId xmlns:a16="http://schemas.microsoft.com/office/drawing/2014/main" id="{89157367-0D2E-8123-2BA9-AE622A52CCEC}"/>
                </a:ext>
              </a:extLst>
            </p:cNvPr>
            <p:cNvGrpSpPr/>
            <p:nvPr/>
          </p:nvGrpSpPr>
          <p:grpSpPr>
            <a:xfrm>
              <a:off x="9689298" y="4427532"/>
              <a:ext cx="258179" cy="169919"/>
              <a:chOff x="2806644" y="3804565"/>
              <a:chExt cx="346390" cy="413018"/>
            </a:xfrm>
            <a:solidFill>
              <a:srgbClr val="999959"/>
            </a:solidFill>
            <a:scene3d>
              <a:camera prst="orthographicFront">
                <a:rot lat="0" lon="0" rev="0"/>
              </a:camera>
              <a:lightRig rig="contrasting" dir="t">
                <a:rot lat="0" lon="0" rev="7800000"/>
              </a:lightRig>
            </a:scene3d>
          </p:grpSpPr>
          <p:sp>
            <p:nvSpPr>
              <p:cNvPr id="603" name="Oval 602">
                <a:extLst>
                  <a:ext uri="{FF2B5EF4-FFF2-40B4-BE49-F238E27FC236}">
                    <a16:creationId xmlns:a16="http://schemas.microsoft.com/office/drawing/2014/main" id="{8E6C772E-AFA9-A061-DCF2-728FD1CB7BAC}"/>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4" name="Group 603">
                <a:extLst>
                  <a:ext uri="{FF2B5EF4-FFF2-40B4-BE49-F238E27FC236}">
                    <a16:creationId xmlns:a16="http://schemas.microsoft.com/office/drawing/2014/main" id="{3B5AFE84-66AA-BCDF-C967-6DD6E5C7816A}"/>
                  </a:ext>
                </a:extLst>
              </p:cNvPr>
              <p:cNvGrpSpPr/>
              <p:nvPr/>
            </p:nvGrpSpPr>
            <p:grpSpPr>
              <a:xfrm>
                <a:off x="2806644" y="3847464"/>
                <a:ext cx="346390" cy="370119"/>
                <a:chOff x="2806644" y="3847464"/>
                <a:chExt cx="346390" cy="370119"/>
              </a:xfrm>
              <a:grpFill/>
            </p:grpSpPr>
            <p:sp>
              <p:nvSpPr>
                <p:cNvPr id="605" name="Oval 604">
                  <a:extLst>
                    <a:ext uri="{FF2B5EF4-FFF2-40B4-BE49-F238E27FC236}">
                      <a16:creationId xmlns:a16="http://schemas.microsoft.com/office/drawing/2014/main" id="{DE8ECB8B-069E-2E63-8357-613C31D03198}"/>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606" name="Group 605">
                  <a:extLst>
                    <a:ext uri="{FF2B5EF4-FFF2-40B4-BE49-F238E27FC236}">
                      <a16:creationId xmlns:a16="http://schemas.microsoft.com/office/drawing/2014/main" id="{4ED7B256-3B72-CD16-615E-57DE4689BDB1}"/>
                    </a:ext>
                  </a:extLst>
                </p:cNvPr>
                <p:cNvGrpSpPr/>
                <p:nvPr/>
              </p:nvGrpSpPr>
              <p:grpSpPr>
                <a:xfrm>
                  <a:off x="2806644" y="3847464"/>
                  <a:ext cx="264727" cy="370119"/>
                  <a:chOff x="2806644" y="3847464"/>
                  <a:chExt cx="264727" cy="370119"/>
                </a:xfrm>
                <a:grpFill/>
              </p:grpSpPr>
              <p:sp>
                <p:nvSpPr>
                  <p:cNvPr id="607" name="Oval 606">
                    <a:extLst>
                      <a:ext uri="{FF2B5EF4-FFF2-40B4-BE49-F238E27FC236}">
                        <a16:creationId xmlns:a16="http://schemas.microsoft.com/office/drawing/2014/main" id="{F6434C6B-D934-ED8C-A852-62A17684F987}"/>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8" name="Oval 607">
                    <a:extLst>
                      <a:ext uri="{FF2B5EF4-FFF2-40B4-BE49-F238E27FC236}">
                        <a16:creationId xmlns:a16="http://schemas.microsoft.com/office/drawing/2014/main" id="{12C2242A-2D0F-5E84-2833-B037A11B0E3D}"/>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9" name="Oval 608">
                    <a:extLst>
                      <a:ext uri="{FF2B5EF4-FFF2-40B4-BE49-F238E27FC236}">
                        <a16:creationId xmlns:a16="http://schemas.microsoft.com/office/drawing/2014/main" id="{0E9F1F85-8A57-66A9-43FB-22D7A80055E7}"/>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0" name="Oval 609">
                    <a:extLst>
                      <a:ext uri="{FF2B5EF4-FFF2-40B4-BE49-F238E27FC236}">
                        <a16:creationId xmlns:a16="http://schemas.microsoft.com/office/drawing/2014/main" id="{04E89C74-B77C-25C7-B2EF-0C683428F406}"/>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1" name="Oval 610">
                    <a:extLst>
                      <a:ext uri="{FF2B5EF4-FFF2-40B4-BE49-F238E27FC236}">
                        <a16:creationId xmlns:a16="http://schemas.microsoft.com/office/drawing/2014/main" id="{243CCB37-BF6C-956F-3E75-FF5EAC21DE6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12" name="Oval 611">
                    <a:extLst>
                      <a:ext uri="{FF2B5EF4-FFF2-40B4-BE49-F238E27FC236}">
                        <a16:creationId xmlns:a16="http://schemas.microsoft.com/office/drawing/2014/main" id="{EC06ECC6-08CD-1023-2912-60385422ECD2}"/>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8" name="Group 277">
              <a:extLst>
                <a:ext uri="{FF2B5EF4-FFF2-40B4-BE49-F238E27FC236}">
                  <a16:creationId xmlns:a16="http://schemas.microsoft.com/office/drawing/2014/main" id="{1417EDAB-E95A-EDB0-93EE-748E5B9D471C}"/>
                </a:ext>
              </a:extLst>
            </p:cNvPr>
            <p:cNvGrpSpPr/>
            <p:nvPr/>
          </p:nvGrpSpPr>
          <p:grpSpPr>
            <a:xfrm>
              <a:off x="10956221" y="4427532"/>
              <a:ext cx="258179" cy="169919"/>
              <a:chOff x="2806644" y="3804565"/>
              <a:chExt cx="346390" cy="413018"/>
            </a:xfrm>
            <a:solidFill>
              <a:srgbClr val="0070C0"/>
            </a:solidFill>
            <a:scene3d>
              <a:camera prst="orthographicFront">
                <a:rot lat="0" lon="0" rev="0"/>
              </a:camera>
              <a:lightRig rig="contrasting" dir="t">
                <a:rot lat="0" lon="0" rev="7800000"/>
              </a:lightRig>
            </a:scene3d>
          </p:grpSpPr>
          <p:sp>
            <p:nvSpPr>
              <p:cNvPr id="593" name="Oval 592">
                <a:extLst>
                  <a:ext uri="{FF2B5EF4-FFF2-40B4-BE49-F238E27FC236}">
                    <a16:creationId xmlns:a16="http://schemas.microsoft.com/office/drawing/2014/main" id="{C62FE397-D528-3717-64E6-F751752A0645}"/>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4" name="Group 593">
                <a:extLst>
                  <a:ext uri="{FF2B5EF4-FFF2-40B4-BE49-F238E27FC236}">
                    <a16:creationId xmlns:a16="http://schemas.microsoft.com/office/drawing/2014/main" id="{83BAB5C0-1D63-01FB-E391-907F3629B73F}"/>
                  </a:ext>
                </a:extLst>
              </p:cNvPr>
              <p:cNvGrpSpPr/>
              <p:nvPr/>
            </p:nvGrpSpPr>
            <p:grpSpPr>
              <a:xfrm>
                <a:off x="2806644" y="3847464"/>
                <a:ext cx="346390" cy="370119"/>
                <a:chOff x="2806644" y="3847464"/>
                <a:chExt cx="346390" cy="370119"/>
              </a:xfrm>
              <a:grpFill/>
            </p:grpSpPr>
            <p:sp>
              <p:nvSpPr>
                <p:cNvPr id="595" name="Oval 594">
                  <a:extLst>
                    <a:ext uri="{FF2B5EF4-FFF2-40B4-BE49-F238E27FC236}">
                      <a16:creationId xmlns:a16="http://schemas.microsoft.com/office/drawing/2014/main" id="{1A15945E-958D-02B7-0A4F-ADD5EF42C7B5}"/>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96" name="Group 595">
                  <a:extLst>
                    <a:ext uri="{FF2B5EF4-FFF2-40B4-BE49-F238E27FC236}">
                      <a16:creationId xmlns:a16="http://schemas.microsoft.com/office/drawing/2014/main" id="{6DABB316-F826-F936-8DD6-81766331A8F4}"/>
                    </a:ext>
                  </a:extLst>
                </p:cNvPr>
                <p:cNvGrpSpPr/>
                <p:nvPr/>
              </p:nvGrpSpPr>
              <p:grpSpPr>
                <a:xfrm>
                  <a:off x="2806644" y="3847464"/>
                  <a:ext cx="264727" cy="370119"/>
                  <a:chOff x="2806644" y="3847464"/>
                  <a:chExt cx="264727" cy="370119"/>
                </a:xfrm>
                <a:grpFill/>
              </p:grpSpPr>
              <p:sp>
                <p:nvSpPr>
                  <p:cNvPr id="597" name="Oval 596">
                    <a:extLst>
                      <a:ext uri="{FF2B5EF4-FFF2-40B4-BE49-F238E27FC236}">
                        <a16:creationId xmlns:a16="http://schemas.microsoft.com/office/drawing/2014/main" id="{1ED78D7F-80CE-0560-BB03-AD42DF12F8D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8" name="Oval 597">
                    <a:extLst>
                      <a:ext uri="{FF2B5EF4-FFF2-40B4-BE49-F238E27FC236}">
                        <a16:creationId xmlns:a16="http://schemas.microsoft.com/office/drawing/2014/main" id="{1D694CA4-7108-C164-01AE-8E4193948F0F}"/>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9" name="Oval 598">
                    <a:extLst>
                      <a:ext uri="{FF2B5EF4-FFF2-40B4-BE49-F238E27FC236}">
                        <a16:creationId xmlns:a16="http://schemas.microsoft.com/office/drawing/2014/main" id="{6BA10B23-BF82-E76D-95A3-E080D45F0B7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0" name="Oval 599">
                    <a:extLst>
                      <a:ext uri="{FF2B5EF4-FFF2-40B4-BE49-F238E27FC236}">
                        <a16:creationId xmlns:a16="http://schemas.microsoft.com/office/drawing/2014/main" id="{2700BE70-1461-C1FE-471B-35DAD22C6984}"/>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1" name="Oval 600">
                    <a:extLst>
                      <a:ext uri="{FF2B5EF4-FFF2-40B4-BE49-F238E27FC236}">
                        <a16:creationId xmlns:a16="http://schemas.microsoft.com/office/drawing/2014/main" id="{F581AB24-53A7-050F-4607-7BD3F41D3571}"/>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602" name="Oval 601">
                    <a:extLst>
                      <a:ext uri="{FF2B5EF4-FFF2-40B4-BE49-F238E27FC236}">
                        <a16:creationId xmlns:a16="http://schemas.microsoft.com/office/drawing/2014/main" id="{AAC9418D-ED34-F973-E3CB-D79B43AFB2A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grpSp>
          <p:nvGrpSpPr>
            <p:cNvPr id="279" name="Group 278">
              <a:extLst>
                <a:ext uri="{FF2B5EF4-FFF2-40B4-BE49-F238E27FC236}">
                  <a16:creationId xmlns:a16="http://schemas.microsoft.com/office/drawing/2014/main" id="{70AD18C3-A142-2D30-6616-E8FF1352490E}"/>
                </a:ext>
              </a:extLst>
            </p:cNvPr>
            <p:cNvGrpSpPr/>
            <p:nvPr/>
          </p:nvGrpSpPr>
          <p:grpSpPr>
            <a:xfrm>
              <a:off x="6722872" y="4427532"/>
              <a:ext cx="258179" cy="169919"/>
              <a:chOff x="2806644" y="3804565"/>
              <a:chExt cx="346390" cy="413018"/>
            </a:xfrm>
            <a:solidFill>
              <a:schemeClr val="accent3">
                <a:lumMod val="75000"/>
              </a:schemeClr>
            </a:solidFill>
            <a:scene3d>
              <a:camera prst="orthographicFront">
                <a:rot lat="0" lon="0" rev="0"/>
              </a:camera>
              <a:lightRig rig="contrasting" dir="t">
                <a:rot lat="0" lon="0" rev="7800000"/>
              </a:lightRig>
            </a:scene3d>
          </p:grpSpPr>
          <p:sp>
            <p:nvSpPr>
              <p:cNvPr id="583" name="Oval 582">
                <a:extLst>
                  <a:ext uri="{FF2B5EF4-FFF2-40B4-BE49-F238E27FC236}">
                    <a16:creationId xmlns:a16="http://schemas.microsoft.com/office/drawing/2014/main" id="{8F8592C4-BA93-29F0-284F-9832B0DD145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4" name="Group 583">
                <a:extLst>
                  <a:ext uri="{FF2B5EF4-FFF2-40B4-BE49-F238E27FC236}">
                    <a16:creationId xmlns:a16="http://schemas.microsoft.com/office/drawing/2014/main" id="{36C31782-8130-98D7-CEBA-CD3FF2AFE5BB}"/>
                  </a:ext>
                </a:extLst>
              </p:cNvPr>
              <p:cNvGrpSpPr/>
              <p:nvPr/>
            </p:nvGrpSpPr>
            <p:grpSpPr>
              <a:xfrm>
                <a:off x="2806644" y="3847464"/>
                <a:ext cx="346390" cy="370119"/>
                <a:chOff x="2806644" y="3847464"/>
                <a:chExt cx="346390" cy="370119"/>
              </a:xfrm>
              <a:grpFill/>
            </p:grpSpPr>
            <p:sp>
              <p:nvSpPr>
                <p:cNvPr id="585" name="Oval 584">
                  <a:extLst>
                    <a:ext uri="{FF2B5EF4-FFF2-40B4-BE49-F238E27FC236}">
                      <a16:creationId xmlns:a16="http://schemas.microsoft.com/office/drawing/2014/main" id="{218A2E24-A386-5363-A4FE-9C4825B39499}"/>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86" name="Group 585">
                  <a:extLst>
                    <a:ext uri="{FF2B5EF4-FFF2-40B4-BE49-F238E27FC236}">
                      <a16:creationId xmlns:a16="http://schemas.microsoft.com/office/drawing/2014/main" id="{EEDEDEF3-0094-FD64-E817-A0D46E2D2637}"/>
                    </a:ext>
                  </a:extLst>
                </p:cNvPr>
                <p:cNvGrpSpPr/>
                <p:nvPr/>
              </p:nvGrpSpPr>
              <p:grpSpPr>
                <a:xfrm>
                  <a:off x="2806644" y="3847464"/>
                  <a:ext cx="264727" cy="370119"/>
                  <a:chOff x="2806644" y="3847464"/>
                  <a:chExt cx="264727" cy="370119"/>
                </a:xfrm>
                <a:grpFill/>
              </p:grpSpPr>
              <p:sp>
                <p:nvSpPr>
                  <p:cNvPr id="587" name="Oval 586">
                    <a:extLst>
                      <a:ext uri="{FF2B5EF4-FFF2-40B4-BE49-F238E27FC236}">
                        <a16:creationId xmlns:a16="http://schemas.microsoft.com/office/drawing/2014/main" id="{A3FFDBB2-DB18-4FF4-18EB-F39B2BC91713}"/>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8" name="Oval 587">
                    <a:extLst>
                      <a:ext uri="{FF2B5EF4-FFF2-40B4-BE49-F238E27FC236}">
                        <a16:creationId xmlns:a16="http://schemas.microsoft.com/office/drawing/2014/main" id="{D6D93CB5-CD07-C125-9032-F7167B258EE2}"/>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9" name="Oval 588">
                    <a:extLst>
                      <a:ext uri="{FF2B5EF4-FFF2-40B4-BE49-F238E27FC236}">
                        <a16:creationId xmlns:a16="http://schemas.microsoft.com/office/drawing/2014/main" id="{58D4264F-DA84-2887-395E-20A2A6BBF5CE}"/>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0" name="Oval 589">
                    <a:extLst>
                      <a:ext uri="{FF2B5EF4-FFF2-40B4-BE49-F238E27FC236}">
                        <a16:creationId xmlns:a16="http://schemas.microsoft.com/office/drawing/2014/main" id="{0E5870DE-11F0-27AE-9304-5208E2CB62DD}"/>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1" name="Oval 590">
                    <a:extLst>
                      <a:ext uri="{FF2B5EF4-FFF2-40B4-BE49-F238E27FC236}">
                        <a16:creationId xmlns:a16="http://schemas.microsoft.com/office/drawing/2014/main" id="{E86557CD-DA76-77E2-127A-4CF27C0DC6E6}"/>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92" name="Oval 591">
                    <a:extLst>
                      <a:ext uri="{FF2B5EF4-FFF2-40B4-BE49-F238E27FC236}">
                        <a16:creationId xmlns:a16="http://schemas.microsoft.com/office/drawing/2014/main" id="{4AF39C38-3D5F-6A03-C3E2-4B8295D5475B}"/>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0" name="TextBox 279">
              <a:extLst>
                <a:ext uri="{FF2B5EF4-FFF2-40B4-BE49-F238E27FC236}">
                  <a16:creationId xmlns:a16="http://schemas.microsoft.com/office/drawing/2014/main" id="{E7B1998D-2571-519B-FBD2-5894D37607C5}"/>
                </a:ext>
              </a:extLst>
            </p:cNvPr>
            <p:cNvSpPr txBox="1">
              <a:spLocks/>
            </p:cNvSpPr>
            <p:nvPr/>
          </p:nvSpPr>
          <p:spPr>
            <a:xfrm>
              <a:off x="6720495" y="4638763"/>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IL-4</a:t>
              </a:r>
            </a:p>
          </p:txBody>
        </p:sp>
        <p:grpSp>
          <p:nvGrpSpPr>
            <p:cNvPr id="281" name="Group 280">
              <a:extLst>
                <a:ext uri="{FF2B5EF4-FFF2-40B4-BE49-F238E27FC236}">
                  <a16:creationId xmlns:a16="http://schemas.microsoft.com/office/drawing/2014/main" id="{CDAC19B8-2750-4F99-A9D5-3418B1F0F2A9}"/>
                </a:ext>
              </a:extLst>
            </p:cNvPr>
            <p:cNvGrpSpPr/>
            <p:nvPr/>
          </p:nvGrpSpPr>
          <p:grpSpPr>
            <a:xfrm>
              <a:off x="6722872" y="4951999"/>
              <a:ext cx="258179" cy="169919"/>
              <a:chOff x="2806644" y="3804565"/>
              <a:chExt cx="346390" cy="413018"/>
            </a:xfrm>
            <a:solidFill>
              <a:schemeClr val="accent5">
                <a:lumMod val="75000"/>
              </a:schemeClr>
            </a:solidFill>
            <a:scene3d>
              <a:camera prst="orthographicFront">
                <a:rot lat="0" lon="0" rev="0"/>
              </a:camera>
              <a:lightRig rig="contrasting" dir="t">
                <a:rot lat="0" lon="0" rev="7800000"/>
              </a:lightRig>
            </a:scene3d>
          </p:grpSpPr>
          <p:sp>
            <p:nvSpPr>
              <p:cNvPr id="445" name="Oval 444">
                <a:extLst>
                  <a:ext uri="{FF2B5EF4-FFF2-40B4-BE49-F238E27FC236}">
                    <a16:creationId xmlns:a16="http://schemas.microsoft.com/office/drawing/2014/main" id="{32506BED-18A4-68F2-8364-A9E9E15A4A6E}"/>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46" name="Group 445">
                <a:extLst>
                  <a:ext uri="{FF2B5EF4-FFF2-40B4-BE49-F238E27FC236}">
                    <a16:creationId xmlns:a16="http://schemas.microsoft.com/office/drawing/2014/main" id="{C96779C1-6056-21E5-3DF8-6690B8F1579B}"/>
                  </a:ext>
                </a:extLst>
              </p:cNvPr>
              <p:cNvGrpSpPr/>
              <p:nvPr/>
            </p:nvGrpSpPr>
            <p:grpSpPr>
              <a:xfrm>
                <a:off x="2806644" y="3847464"/>
                <a:ext cx="346390" cy="370119"/>
                <a:chOff x="2806644" y="3847464"/>
                <a:chExt cx="346390" cy="370119"/>
              </a:xfrm>
              <a:grpFill/>
            </p:grpSpPr>
            <p:sp>
              <p:nvSpPr>
                <p:cNvPr id="447" name="Oval 446">
                  <a:extLst>
                    <a:ext uri="{FF2B5EF4-FFF2-40B4-BE49-F238E27FC236}">
                      <a16:creationId xmlns:a16="http://schemas.microsoft.com/office/drawing/2014/main" id="{CB5A0E30-FBC4-D6F2-F198-2CA07008EEDC}"/>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576" name="Group 575">
                  <a:extLst>
                    <a:ext uri="{FF2B5EF4-FFF2-40B4-BE49-F238E27FC236}">
                      <a16:creationId xmlns:a16="http://schemas.microsoft.com/office/drawing/2014/main" id="{558016C7-935E-1EF1-3B5A-47673952FD28}"/>
                    </a:ext>
                  </a:extLst>
                </p:cNvPr>
                <p:cNvGrpSpPr/>
                <p:nvPr/>
              </p:nvGrpSpPr>
              <p:grpSpPr>
                <a:xfrm>
                  <a:off x="2806644" y="3847464"/>
                  <a:ext cx="264727" cy="370119"/>
                  <a:chOff x="2806644" y="3847464"/>
                  <a:chExt cx="264727" cy="370119"/>
                </a:xfrm>
                <a:grpFill/>
              </p:grpSpPr>
              <p:sp>
                <p:nvSpPr>
                  <p:cNvPr id="577" name="Oval 576">
                    <a:extLst>
                      <a:ext uri="{FF2B5EF4-FFF2-40B4-BE49-F238E27FC236}">
                        <a16:creationId xmlns:a16="http://schemas.microsoft.com/office/drawing/2014/main" id="{920105AD-16C2-2E94-2208-34712C1BE36C}"/>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8" name="Oval 577">
                    <a:extLst>
                      <a:ext uri="{FF2B5EF4-FFF2-40B4-BE49-F238E27FC236}">
                        <a16:creationId xmlns:a16="http://schemas.microsoft.com/office/drawing/2014/main" id="{3BE965CC-06A8-F993-3219-518A8D305E4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79" name="Oval 578">
                    <a:extLst>
                      <a:ext uri="{FF2B5EF4-FFF2-40B4-BE49-F238E27FC236}">
                        <a16:creationId xmlns:a16="http://schemas.microsoft.com/office/drawing/2014/main" id="{26235E63-5459-3B04-B5EC-05381D41ACB1}"/>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0" name="Oval 579">
                    <a:extLst>
                      <a:ext uri="{FF2B5EF4-FFF2-40B4-BE49-F238E27FC236}">
                        <a16:creationId xmlns:a16="http://schemas.microsoft.com/office/drawing/2014/main" id="{F97B8C75-45E9-D95E-A91E-D45CD5F88355}"/>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1" name="Oval 580">
                    <a:extLst>
                      <a:ext uri="{FF2B5EF4-FFF2-40B4-BE49-F238E27FC236}">
                        <a16:creationId xmlns:a16="http://schemas.microsoft.com/office/drawing/2014/main" id="{3DB85ED8-47D1-9EFC-AE5A-0C78B00C7249}"/>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582" name="Oval 581">
                    <a:extLst>
                      <a:ext uri="{FF2B5EF4-FFF2-40B4-BE49-F238E27FC236}">
                        <a16:creationId xmlns:a16="http://schemas.microsoft.com/office/drawing/2014/main" id="{EF57FC6A-E2FB-B655-8A36-12B28A7DD4DA}"/>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2" name="TextBox 281">
              <a:extLst>
                <a:ext uri="{FF2B5EF4-FFF2-40B4-BE49-F238E27FC236}">
                  <a16:creationId xmlns:a16="http://schemas.microsoft.com/office/drawing/2014/main" id="{B35A4CC9-87FF-CC58-554D-600AE5C15F3B}"/>
                </a:ext>
              </a:extLst>
            </p:cNvPr>
            <p:cNvSpPr txBox="1">
              <a:spLocks/>
            </p:cNvSpPr>
            <p:nvPr/>
          </p:nvSpPr>
          <p:spPr>
            <a:xfrm>
              <a:off x="6720495" y="5181989"/>
              <a:ext cx="262893"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IL-5</a:t>
              </a:r>
            </a:p>
          </p:txBody>
        </p:sp>
        <p:grpSp>
          <p:nvGrpSpPr>
            <p:cNvPr id="283" name="Group 282">
              <a:extLst>
                <a:ext uri="{FF2B5EF4-FFF2-40B4-BE49-F238E27FC236}">
                  <a16:creationId xmlns:a16="http://schemas.microsoft.com/office/drawing/2014/main" id="{DEAD1E25-3D21-0C33-9403-9F85D509D51B}"/>
                </a:ext>
              </a:extLst>
            </p:cNvPr>
            <p:cNvGrpSpPr/>
            <p:nvPr/>
          </p:nvGrpSpPr>
          <p:grpSpPr>
            <a:xfrm>
              <a:off x="7319247" y="4427532"/>
              <a:ext cx="258179" cy="169919"/>
              <a:chOff x="2806644" y="3804565"/>
              <a:chExt cx="346390" cy="413018"/>
            </a:xfrm>
            <a:solidFill>
              <a:schemeClr val="bg1">
                <a:lumMod val="65000"/>
              </a:schemeClr>
            </a:solidFill>
            <a:scene3d>
              <a:camera prst="orthographicFront">
                <a:rot lat="0" lon="0" rev="0"/>
              </a:camera>
              <a:lightRig rig="contrasting" dir="t">
                <a:rot lat="0" lon="0" rev="7800000"/>
              </a:lightRig>
            </a:scene3d>
          </p:grpSpPr>
          <p:sp>
            <p:nvSpPr>
              <p:cNvPr id="435" name="Oval 434">
                <a:extLst>
                  <a:ext uri="{FF2B5EF4-FFF2-40B4-BE49-F238E27FC236}">
                    <a16:creationId xmlns:a16="http://schemas.microsoft.com/office/drawing/2014/main" id="{8D411FAC-1C8A-9199-86DC-D046ABC4B692}"/>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6" name="Group 435">
                <a:extLst>
                  <a:ext uri="{FF2B5EF4-FFF2-40B4-BE49-F238E27FC236}">
                    <a16:creationId xmlns:a16="http://schemas.microsoft.com/office/drawing/2014/main" id="{D0B5DA39-1292-A02C-5C3A-C3698E588B37}"/>
                  </a:ext>
                </a:extLst>
              </p:cNvPr>
              <p:cNvGrpSpPr/>
              <p:nvPr/>
            </p:nvGrpSpPr>
            <p:grpSpPr>
              <a:xfrm>
                <a:off x="2806644" y="3847464"/>
                <a:ext cx="346390" cy="370119"/>
                <a:chOff x="2806644" y="3847464"/>
                <a:chExt cx="346390" cy="370119"/>
              </a:xfrm>
              <a:grpFill/>
            </p:grpSpPr>
            <p:sp>
              <p:nvSpPr>
                <p:cNvPr id="437" name="Oval 436">
                  <a:extLst>
                    <a:ext uri="{FF2B5EF4-FFF2-40B4-BE49-F238E27FC236}">
                      <a16:creationId xmlns:a16="http://schemas.microsoft.com/office/drawing/2014/main" id="{B3F12FB4-FC6E-5627-BB49-6011A5EFE973}"/>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38" name="Group 437">
                  <a:extLst>
                    <a:ext uri="{FF2B5EF4-FFF2-40B4-BE49-F238E27FC236}">
                      <a16:creationId xmlns:a16="http://schemas.microsoft.com/office/drawing/2014/main" id="{D98BC000-7FE3-D156-9A15-C03B1ED10D0B}"/>
                    </a:ext>
                  </a:extLst>
                </p:cNvPr>
                <p:cNvGrpSpPr/>
                <p:nvPr/>
              </p:nvGrpSpPr>
              <p:grpSpPr>
                <a:xfrm>
                  <a:off x="2806644" y="3847464"/>
                  <a:ext cx="264727" cy="370119"/>
                  <a:chOff x="2806644" y="3847464"/>
                  <a:chExt cx="264727" cy="370119"/>
                </a:xfrm>
                <a:grpFill/>
              </p:grpSpPr>
              <p:sp>
                <p:nvSpPr>
                  <p:cNvPr id="439" name="Oval 438">
                    <a:extLst>
                      <a:ext uri="{FF2B5EF4-FFF2-40B4-BE49-F238E27FC236}">
                        <a16:creationId xmlns:a16="http://schemas.microsoft.com/office/drawing/2014/main" id="{70A230B8-C2B1-7FD3-BF26-5F7F725A7E2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0" name="Oval 439">
                    <a:extLst>
                      <a:ext uri="{FF2B5EF4-FFF2-40B4-BE49-F238E27FC236}">
                        <a16:creationId xmlns:a16="http://schemas.microsoft.com/office/drawing/2014/main" id="{D1182722-17F3-F63C-13EB-4591333DACE3}"/>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1" name="Oval 440">
                    <a:extLst>
                      <a:ext uri="{FF2B5EF4-FFF2-40B4-BE49-F238E27FC236}">
                        <a16:creationId xmlns:a16="http://schemas.microsoft.com/office/drawing/2014/main" id="{AFF7CA36-1CD3-10C1-A4F3-184A04B6520D}"/>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2" name="Oval 441">
                    <a:extLst>
                      <a:ext uri="{FF2B5EF4-FFF2-40B4-BE49-F238E27FC236}">
                        <a16:creationId xmlns:a16="http://schemas.microsoft.com/office/drawing/2014/main" id="{3C9827A8-7D20-CED1-5C6E-F925FEAC195E}"/>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3" name="Oval 442">
                    <a:extLst>
                      <a:ext uri="{FF2B5EF4-FFF2-40B4-BE49-F238E27FC236}">
                        <a16:creationId xmlns:a16="http://schemas.microsoft.com/office/drawing/2014/main" id="{EEEFA5EE-83C7-9D3E-B4A1-99475ACA8348}"/>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44" name="Oval 443">
                    <a:extLst>
                      <a:ext uri="{FF2B5EF4-FFF2-40B4-BE49-F238E27FC236}">
                        <a16:creationId xmlns:a16="http://schemas.microsoft.com/office/drawing/2014/main" id="{E55DAB38-879B-6CDC-E08D-44C9D82F21DF}"/>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4" name="TextBox 283">
              <a:extLst>
                <a:ext uri="{FF2B5EF4-FFF2-40B4-BE49-F238E27FC236}">
                  <a16:creationId xmlns:a16="http://schemas.microsoft.com/office/drawing/2014/main" id="{C6CBC273-0CFE-56AE-313E-CE1DFD0D79E9}"/>
                </a:ext>
              </a:extLst>
            </p:cNvPr>
            <p:cNvSpPr txBox="1">
              <a:spLocks/>
            </p:cNvSpPr>
            <p:nvPr/>
          </p:nvSpPr>
          <p:spPr>
            <a:xfrm>
              <a:off x="7276179"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IL-13</a:t>
              </a:r>
            </a:p>
          </p:txBody>
        </p:sp>
        <p:grpSp>
          <p:nvGrpSpPr>
            <p:cNvPr id="285" name="Group 284">
              <a:extLst>
                <a:ext uri="{FF2B5EF4-FFF2-40B4-BE49-F238E27FC236}">
                  <a16:creationId xmlns:a16="http://schemas.microsoft.com/office/drawing/2014/main" id="{9A541C19-2E6F-EA01-358E-20CF471BE4E4}"/>
                </a:ext>
              </a:extLst>
            </p:cNvPr>
            <p:cNvGrpSpPr/>
            <p:nvPr/>
          </p:nvGrpSpPr>
          <p:grpSpPr>
            <a:xfrm>
              <a:off x="7318769" y="4951999"/>
              <a:ext cx="258179" cy="169919"/>
              <a:chOff x="2806644" y="3804565"/>
              <a:chExt cx="346390" cy="413018"/>
            </a:xfrm>
            <a:solidFill>
              <a:schemeClr val="tx1"/>
            </a:solidFill>
            <a:scene3d>
              <a:camera prst="orthographicFront">
                <a:rot lat="0" lon="0" rev="0"/>
              </a:camera>
              <a:lightRig rig="contrasting" dir="t">
                <a:rot lat="0" lon="0" rev="7800000"/>
              </a:lightRig>
            </a:scene3d>
          </p:grpSpPr>
          <p:sp>
            <p:nvSpPr>
              <p:cNvPr id="425" name="Oval 424">
                <a:extLst>
                  <a:ext uri="{FF2B5EF4-FFF2-40B4-BE49-F238E27FC236}">
                    <a16:creationId xmlns:a16="http://schemas.microsoft.com/office/drawing/2014/main" id="{6DE58928-810D-1D7F-F6FB-C750CD35081B}"/>
                  </a:ext>
                </a:extLst>
              </p:cNvPr>
              <p:cNvSpPr/>
              <p:nvPr/>
            </p:nvSpPr>
            <p:spPr>
              <a:xfrm rot="10432967">
                <a:off x="3071629" y="380456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6" name="Group 425">
                <a:extLst>
                  <a:ext uri="{FF2B5EF4-FFF2-40B4-BE49-F238E27FC236}">
                    <a16:creationId xmlns:a16="http://schemas.microsoft.com/office/drawing/2014/main" id="{A38D738F-0E7A-4C6A-6512-7C88540A888F}"/>
                  </a:ext>
                </a:extLst>
              </p:cNvPr>
              <p:cNvGrpSpPr/>
              <p:nvPr/>
            </p:nvGrpSpPr>
            <p:grpSpPr>
              <a:xfrm>
                <a:off x="2806644" y="3847464"/>
                <a:ext cx="346390" cy="370119"/>
                <a:chOff x="2806644" y="3847464"/>
                <a:chExt cx="346390" cy="370119"/>
              </a:xfrm>
              <a:grpFill/>
            </p:grpSpPr>
            <p:sp>
              <p:nvSpPr>
                <p:cNvPr id="427" name="Oval 426">
                  <a:extLst>
                    <a:ext uri="{FF2B5EF4-FFF2-40B4-BE49-F238E27FC236}">
                      <a16:creationId xmlns:a16="http://schemas.microsoft.com/office/drawing/2014/main" id="{9649D1F4-BBB4-3EB8-362D-D4E311157CF6}"/>
                    </a:ext>
                  </a:extLst>
                </p:cNvPr>
                <p:cNvSpPr/>
                <p:nvPr/>
              </p:nvSpPr>
              <p:spPr>
                <a:xfrm rot="10432967">
                  <a:off x="3081860" y="3999306"/>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nvGrpSpPr>
                <p:cNvPr id="428" name="Group 427">
                  <a:extLst>
                    <a:ext uri="{FF2B5EF4-FFF2-40B4-BE49-F238E27FC236}">
                      <a16:creationId xmlns:a16="http://schemas.microsoft.com/office/drawing/2014/main" id="{6D5306C8-6E5E-C3CE-1B96-856B7F729948}"/>
                    </a:ext>
                  </a:extLst>
                </p:cNvPr>
                <p:cNvGrpSpPr/>
                <p:nvPr/>
              </p:nvGrpSpPr>
              <p:grpSpPr>
                <a:xfrm>
                  <a:off x="2806644" y="3847464"/>
                  <a:ext cx="264727" cy="370119"/>
                  <a:chOff x="2806644" y="3847464"/>
                  <a:chExt cx="264727" cy="370119"/>
                </a:xfrm>
                <a:grpFill/>
              </p:grpSpPr>
              <p:sp>
                <p:nvSpPr>
                  <p:cNvPr id="429" name="Oval 428">
                    <a:extLst>
                      <a:ext uri="{FF2B5EF4-FFF2-40B4-BE49-F238E27FC236}">
                        <a16:creationId xmlns:a16="http://schemas.microsoft.com/office/drawing/2014/main" id="{B2181177-B332-BA3C-9928-D33469693D8B}"/>
                      </a:ext>
                    </a:extLst>
                  </p:cNvPr>
                  <p:cNvSpPr/>
                  <p:nvPr/>
                </p:nvSpPr>
                <p:spPr>
                  <a:xfrm rot="10432967">
                    <a:off x="2927924" y="4117294"/>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0" name="Oval 429">
                    <a:extLst>
                      <a:ext uri="{FF2B5EF4-FFF2-40B4-BE49-F238E27FC236}">
                        <a16:creationId xmlns:a16="http://schemas.microsoft.com/office/drawing/2014/main" id="{0BB1583F-294D-3CA5-FDDA-863F9EE0C7C4}"/>
                      </a:ext>
                    </a:extLst>
                  </p:cNvPr>
                  <p:cNvSpPr/>
                  <p:nvPr/>
                </p:nvSpPr>
                <p:spPr>
                  <a:xfrm rot="10432967">
                    <a:off x="2876283" y="3847464"/>
                    <a:ext cx="71174" cy="100290"/>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1" name="Oval 430">
                    <a:extLst>
                      <a:ext uri="{FF2B5EF4-FFF2-40B4-BE49-F238E27FC236}">
                        <a16:creationId xmlns:a16="http://schemas.microsoft.com/office/drawing/2014/main" id="{673A87C4-2E42-7E10-9AF6-C3E20462B204}"/>
                      </a:ext>
                    </a:extLst>
                  </p:cNvPr>
                  <p:cNvSpPr/>
                  <p:nvPr/>
                </p:nvSpPr>
                <p:spPr>
                  <a:xfrm rot="10432967">
                    <a:off x="3000197" y="3911823"/>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2" name="Oval 431">
                    <a:extLst>
                      <a:ext uri="{FF2B5EF4-FFF2-40B4-BE49-F238E27FC236}">
                        <a16:creationId xmlns:a16="http://schemas.microsoft.com/office/drawing/2014/main" id="{07C8300B-18C6-70FC-6AAA-327AE393E152}"/>
                      </a:ext>
                    </a:extLst>
                  </p:cNvPr>
                  <p:cNvSpPr/>
                  <p:nvPr/>
                </p:nvSpPr>
                <p:spPr>
                  <a:xfrm rot="10432967">
                    <a:off x="2806644" y="3990202"/>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3" name="Oval 432">
                    <a:extLst>
                      <a:ext uri="{FF2B5EF4-FFF2-40B4-BE49-F238E27FC236}">
                        <a16:creationId xmlns:a16="http://schemas.microsoft.com/office/drawing/2014/main" id="{072DA6E1-4FC6-C16B-A320-24F66D31E0D0}"/>
                      </a:ext>
                    </a:extLst>
                  </p:cNvPr>
                  <p:cNvSpPr/>
                  <p:nvPr/>
                </p:nvSpPr>
                <p:spPr>
                  <a:xfrm rot="10432967">
                    <a:off x="2904905" y="3992897"/>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sp>
                <p:nvSpPr>
                  <p:cNvPr id="434" name="Oval 433">
                    <a:extLst>
                      <a:ext uri="{FF2B5EF4-FFF2-40B4-BE49-F238E27FC236}">
                        <a16:creationId xmlns:a16="http://schemas.microsoft.com/office/drawing/2014/main" id="{8B979F4A-AB97-21AE-2500-C113331648C1}"/>
                      </a:ext>
                    </a:extLst>
                  </p:cNvPr>
                  <p:cNvSpPr/>
                  <p:nvPr/>
                </p:nvSpPr>
                <p:spPr>
                  <a:xfrm rot="10432967">
                    <a:off x="2833473" y="4100155"/>
                    <a:ext cx="71174" cy="100289"/>
                  </a:xfrm>
                  <a:prstGeom prst="ellipse">
                    <a:avLst/>
                  </a:prstGeom>
                  <a:grpFill/>
                  <a:ln w="12700" cap="flat" cmpd="sng" algn="ctr">
                    <a:noFill/>
                    <a:prstDash val="solid"/>
                    <a:miter lim="800000"/>
                  </a:ln>
                  <a:effectLst/>
                </p:spPr>
                <p:txBody>
                  <a:bodyPr rtlCol="0" anchor="ctr"/>
                  <a:lstStyle/>
                  <a:p>
                    <a:pPr algn="ctr" defTabSz="912046">
                      <a:defRPr/>
                    </a:pPr>
                    <a:endParaRPr lang="en-US" sz="750" b="1" kern="0">
                      <a:solidFill>
                        <a:prstClr val="white"/>
                      </a:solidFill>
                      <a:latin typeface="Verdana"/>
                      <a:cs typeface="Arial" panose="020B0604020202020204" pitchFamily="34" charset="0"/>
                    </a:endParaRPr>
                  </a:p>
                </p:txBody>
              </p:sp>
            </p:grpSp>
          </p:grpSp>
        </p:grpSp>
        <p:sp>
          <p:nvSpPr>
            <p:cNvPr id="286" name="TextBox 285">
              <a:extLst>
                <a:ext uri="{FF2B5EF4-FFF2-40B4-BE49-F238E27FC236}">
                  <a16:creationId xmlns:a16="http://schemas.microsoft.com/office/drawing/2014/main" id="{B8637285-701E-7985-4289-297185520993}"/>
                </a:ext>
              </a:extLst>
            </p:cNvPr>
            <p:cNvSpPr txBox="1">
              <a:spLocks/>
            </p:cNvSpPr>
            <p:nvPr/>
          </p:nvSpPr>
          <p:spPr>
            <a:xfrm>
              <a:off x="7297802" y="5181989"/>
              <a:ext cx="344112"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IL-31</a:t>
              </a:r>
            </a:p>
          </p:txBody>
        </p:sp>
        <p:sp>
          <p:nvSpPr>
            <p:cNvPr id="287" name="TextBox 286">
              <a:extLst>
                <a:ext uri="{FF2B5EF4-FFF2-40B4-BE49-F238E27FC236}">
                  <a16:creationId xmlns:a16="http://schemas.microsoft.com/office/drawing/2014/main" id="{198DB81D-F360-9690-16B0-038D73DC34F6}"/>
                </a:ext>
              </a:extLst>
            </p:cNvPr>
            <p:cNvSpPr txBox="1">
              <a:spLocks/>
            </p:cNvSpPr>
            <p:nvPr/>
          </p:nvSpPr>
          <p:spPr>
            <a:xfrm>
              <a:off x="830872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IL-17</a:t>
              </a:r>
            </a:p>
          </p:txBody>
        </p:sp>
        <p:sp>
          <p:nvSpPr>
            <p:cNvPr id="288" name="TextBox 287">
              <a:extLst>
                <a:ext uri="{FF2B5EF4-FFF2-40B4-BE49-F238E27FC236}">
                  <a16:creationId xmlns:a16="http://schemas.microsoft.com/office/drawing/2014/main" id="{A817962E-00F2-CA6C-DA9C-0E171447570E}"/>
                </a:ext>
              </a:extLst>
            </p:cNvPr>
            <p:cNvSpPr txBox="1">
              <a:spLocks/>
            </p:cNvSpPr>
            <p:nvPr/>
          </p:nvSpPr>
          <p:spPr>
            <a:xfrm>
              <a:off x="9646311" y="4638763"/>
              <a:ext cx="344112"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IL-22</a:t>
              </a:r>
            </a:p>
          </p:txBody>
        </p:sp>
        <p:sp>
          <p:nvSpPr>
            <p:cNvPr id="289" name="TextBox 288">
              <a:extLst>
                <a:ext uri="{FF2B5EF4-FFF2-40B4-BE49-F238E27FC236}">
                  <a16:creationId xmlns:a16="http://schemas.microsoft.com/office/drawing/2014/main" id="{22F99B7E-31D8-479B-F502-39CA304D34F1}"/>
                </a:ext>
              </a:extLst>
            </p:cNvPr>
            <p:cNvSpPr txBox="1">
              <a:spLocks/>
            </p:cNvSpPr>
            <p:nvPr/>
          </p:nvSpPr>
          <p:spPr>
            <a:xfrm>
              <a:off x="10935677" y="4638763"/>
              <a:ext cx="299228" cy="153888"/>
            </a:xfrm>
            <a:prstGeom prst="rect">
              <a:avLst/>
            </a:prstGeom>
            <a:ln>
              <a:noFill/>
            </a:ln>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IFN</a:t>
              </a:r>
              <a:r>
                <a:rPr lang="el-GR" sz="750" kern="0">
                  <a:solidFill>
                    <a:srgbClr val="000000"/>
                  </a:solidFill>
                  <a:latin typeface="Verdana" panose="020B0604030504040204" pitchFamily="34" charset="0"/>
                  <a:ea typeface="Verdana" panose="020B0604030504040204" pitchFamily="34" charset="0"/>
                </a:rPr>
                <a:t>γ</a:t>
              </a:r>
              <a:endParaRPr lang="en-IN" sz="750" kern="0">
                <a:solidFill>
                  <a:srgbClr val="000000"/>
                </a:solidFill>
                <a:latin typeface="Verdana" panose="020B0604030504040204" pitchFamily="34" charset="0"/>
                <a:ea typeface="Verdana" panose="020B0604030504040204" pitchFamily="34" charset="0"/>
              </a:endParaRPr>
            </a:p>
          </p:txBody>
        </p:sp>
        <p:sp>
          <p:nvSpPr>
            <p:cNvPr id="290" name="TextBox 289">
              <a:extLst>
                <a:ext uri="{FF2B5EF4-FFF2-40B4-BE49-F238E27FC236}">
                  <a16:creationId xmlns:a16="http://schemas.microsoft.com/office/drawing/2014/main" id="{7FAA428A-7C06-9E91-F2C7-CD0FE88A8FDD}"/>
                </a:ext>
              </a:extLst>
            </p:cNvPr>
            <p:cNvSpPr txBox="1">
              <a:spLocks/>
            </p:cNvSpPr>
            <p:nvPr/>
          </p:nvSpPr>
          <p:spPr>
            <a:xfrm>
              <a:off x="7622285" y="5425393"/>
              <a:ext cx="87" cy="184665"/>
            </a:xfrm>
            <a:prstGeom prst="rect">
              <a:avLst/>
            </a:prstGeom>
            <a:noFill/>
          </p:spPr>
          <p:txBody>
            <a:bodyPr wrap="none" lIns="0" tIns="0" rIns="0" bIns="0" rtlCol="0" anchor="ctr">
              <a:spAutoFit/>
            </a:bodyPr>
            <a:lstStyle/>
            <a:p>
              <a:pPr algn="ctr" defTabSz="685800">
                <a:defRPr/>
              </a:pPr>
              <a:endParaRPr lang="en-IN" sz="900" b="1" kern="0">
                <a:solidFill>
                  <a:srgbClr val="ED6C4E">
                    <a:lumMod val="75000"/>
                  </a:srgbClr>
                </a:solidFill>
                <a:latin typeface="Verdana" panose="020B0604030504040204" pitchFamily="34" charset="0"/>
                <a:ea typeface="Verdana" panose="020B0604030504040204" pitchFamily="34" charset="0"/>
              </a:endParaRPr>
            </a:p>
          </p:txBody>
        </p:sp>
        <p:grpSp>
          <p:nvGrpSpPr>
            <p:cNvPr id="291" name="Group 290">
              <a:extLst>
                <a:ext uri="{FF2B5EF4-FFF2-40B4-BE49-F238E27FC236}">
                  <a16:creationId xmlns:a16="http://schemas.microsoft.com/office/drawing/2014/main" id="{6593A96F-348E-A24C-8D2F-474CC68A188B}"/>
                </a:ext>
              </a:extLst>
            </p:cNvPr>
            <p:cNvGrpSpPr/>
            <p:nvPr/>
          </p:nvGrpSpPr>
          <p:grpSpPr>
            <a:xfrm>
              <a:off x="10254583" y="5093349"/>
              <a:ext cx="399006" cy="316485"/>
              <a:chOff x="11132761" y="5180581"/>
              <a:chExt cx="323211" cy="256366"/>
            </a:xfrm>
          </p:grpSpPr>
          <p:sp>
            <p:nvSpPr>
              <p:cNvPr id="423" name="Freeform: Shape 422">
                <a:extLst>
                  <a:ext uri="{FF2B5EF4-FFF2-40B4-BE49-F238E27FC236}">
                    <a16:creationId xmlns:a16="http://schemas.microsoft.com/office/drawing/2014/main" id="{514AA374-16DD-3F86-6902-36B53F8F59D7}"/>
                  </a:ext>
                </a:extLst>
              </p:cNvPr>
              <p:cNvSpPr/>
              <p:nvPr/>
            </p:nvSpPr>
            <p:spPr>
              <a:xfrm>
                <a:off x="11132761" y="5180581"/>
                <a:ext cx="323211" cy="256366"/>
              </a:xfrm>
              <a:custGeom>
                <a:avLst/>
                <a:gdLst>
                  <a:gd name="connsiteX0" fmla="*/ 318792 w 323211"/>
                  <a:gd name="connsiteY0" fmla="*/ 159745 h 256366"/>
                  <a:gd name="connsiteX1" fmla="*/ 297575 w 323211"/>
                  <a:gd name="connsiteY1" fmla="*/ 155501 h 256366"/>
                  <a:gd name="connsiteX2" fmla="*/ 302349 w 323211"/>
                  <a:gd name="connsiteY2" fmla="*/ 128316 h 256366"/>
                  <a:gd name="connsiteX3" fmla="*/ 286833 w 323211"/>
                  <a:gd name="connsiteY3" fmla="*/ 79647 h 256366"/>
                  <a:gd name="connsiteX4" fmla="*/ 305134 w 323211"/>
                  <a:gd name="connsiteY4" fmla="*/ 71691 h 256366"/>
                  <a:gd name="connsiteX5" fmla="*/ 308051 w 323211"/>
                  <a:gd name="connsiteY5" fmla="*/ 64264 h 256366"/>
                  <a:gd name="connsiteX6" fmla="*/ 300625 w 323211"/>
                  <a:gd name="connsiteY6" fmla="*/ 61347 h 256366"/>
                  <a:gd name="connsiteX7" fmla="*/ 279805 w 323211"/>
                  <a:gd name="connsiteY7" fmla="*/ 70365 h 256366"/>
                  <a:gd name="connsiteX8" fmla="*/ 204879 w 323211"/>
                  <a:gd name="connsiteY8" fmla="*/ 26735 h 256366"/>
                  <a:gd name="connsiteX9" fmla="*/ 212040 w 323211"/>
                  <a:gd name="connsiteY9" fmla="*/ 7639 h 256366"/>
                  <a:gd name="connsiteX10" fmla="*/ 208725 w 323211"/>
                  <a:gd name="connsiteY10" fmla="*/ 346 h 256366"/>
                  <a:gd name="connsiteX11" fmla="*/ 201432 w 323211"/>
                  <a:gd name="connsiteY11" fmla="*/ 3661 h 256366"/>
                  <a:gd name="connsiteX12" fmla="*/ 193607 w 323211"/>
                  <a:gd name="connsiteY12" fmla="*/ 24481 h 256366"/>
                  <a:gd name="connsiteX13" fmla="*/ 162046 w 323211"/>
                  <a:gd name="connsiteY13" fmla="*/ 21696 h 256366"/>
                  <a:gd name="connsiteX14" fmla="*/ 101708 w 323211"/>
                  <a:gd name="connsiteY14" fmla="*/ 32172 h 256366"/>
                  <a:gd name="connsiteX15" fmla="*/ 90966 w 323211"/>
                  <a:gd name="connsiteY15" fmla="*/ 13607 h 256366"/>
                  <a:gd name="connsiteX16" fmla="*/ 83275 w 323211"/>
                  <a:gd name="connsiteY16" fmla="*/ 11485 h 256366"/>
                  <a:gd name="connsiteX17" fmla="*/ 81153 w 323211"/>
                  <a:gd name="connsiteY17" fmla="*/ 19176 h 256366"/>
                  <a:gd name="connsiteX18" fmla="*/ 91099 w 323211"/>
                  <a:gd name="connsiteY18" fmla="*/ 36416 h 256366"/>
                  <a:gd name="connsiteX19" fmla="*/ 30893 w 323211"/>
                  <a:gd name="connsiteY19" fmla="*/ 90919 h 256366"/>
                  <a:gd name="connsiteX20" fmla="*/ 6758 w 323211"/>
                  <a:gd name="connsiteY20" fmla="*/ 85880 h 256366"/>
                  <a:gd name="connsiteX21" fmla="*/ 128 w 323211"/>
                  <a:gd name="connsiteY21" fmla="*/ 90256 h 256366"/>
                  <a:gd name="connsiteX22" fmla="*/ 4504 w 323211"/>
                  <a:gd name="connsiteY22" fmla="*/ 96887 h 256366"/>
                  <a:gd name="connsiteX23" fmla="*/ 26517 w 323211"/>
                  <a:gd name="connsiteY23" fmla="*/ 101528 h 256366"/>
                  <a:gd name="connsiteX24" fmla="*/ 21876 w 323211"/>
                  <a:gd name="connsiteY24" fmla="*/ 128183 h 256366"/>
                  <a:gd name="connsiteX25" fmla="*/ 36596 w 323211"/>
                  <a:gd name="connsiteY25" fmla="*/ 175658 h 256366"/>
                  <a:gd name="connsiteX26" fmla="*/ 16837 w 323211"/>
                  <a:gd name="connsiteY26" fmla="*/ 184278 h 256366"/>
                  <a:gd name="connsiteX27" fmla="*/ 13919 w 323211"/>
                  <a:gd name="connsiteY27" fmla="*/ 191704 h 256366"/>
                  <a:gd name="connsiteX28" fmla="*/ 21345 w 323211"/>
                  <a:gd name="connsiteY28" fmla="*/ 194622 h 256366"/>
                  <a:gd name="connsiteX29" fmla="*/ 43492 w 323211"/>
                  <a:gd name="connsiteY29" fmla="*/ 184941 h 256366"/>
                  <a:gd name="connsiteX30" fmla="*/ 118284 w 323211"/>
                  <a:gd name="connsiteY30" fmla="*/ 229498 h 256366"/>
                  <a:gd name="connsiteX31" fmla="*/ 111123 w 323211"/>
                  <a:gd name="connsiteY31" fmla="*/ 248727 h 256366"/>
                  <a:gd name="connsiteX32" fmla="*/ 114439 w 323211"/>
                  <a:gd name="connsiteY32" fmla="*/ 256021 h 256366"/>
                  <a:gd name="connsiteX33" fmla="*/ 121732 w 323211"/>
                  <a:gd name="connsiteY33" fmla="*/ 252705 h 256366"/>
                  <a:gd name="connsiteX34" fmla="*/ 129556 w 323211"/>
                  <a:gd name="connsiteY34" fmla="*/ 231885 h 256366"/>
                  <a:gd name="connsiteX35" fmla="*/ 162046 w 323211"/>
                  <a:gd name="connsiteY35" fmla="*/ 234936 h 256366"/>
                  <a:gd name="connsiteX36" fmla="*/ 222649 w 323211"/>
                  <a:gd name="connsiteY36" fmla="*/ 224327 h 256366"/>
                  <a:gd name="connsiteX37" fmla="*/ 234319 w 323211"/>
                  <a:gd name="connsiteY37" fmla="*/ 244616 h 256366"/>
                  <a:gd name="connsiteX38" fmla="*/ 242011 w 323211"/>
                  <a:gd name="connsiteY38" fmla="*/ 246738 h 256366"/>
                  <a:gd name="connsiteX39" fmla="*/ 244132 w 323211"/>
                  <a:gd name="connsiteY39" fmla="*/ 239046 h 256366"/>
                  <a:gd name="connsiteX40" fmla="*/ 233258 w 323211"/>
                  <a:gd name="connsiteY40" fmla="*/ 220216 h 256366"/>
                  <a:gd name="connsiteX41" fmla="*/ 293066 w 323211"/>
                  <a:gd name="connsiteY41" fmla="*/ 166243 h 256366"/>
                  <a:gd name="connsiteX42" fmla="*/ 316405 w 323211"/>
                  <a:gd name="connsiteY42" fmla="*/ 171017 h 256366"/>
                  <a:gd name="connsiteX43" fmla="*/ 323036 w 323211"/>
                  <a:gd name="connsiteY43" fmla="*/ 166641 h 256366"/>
                  <a:gd name="connsiteX44" fmla="*/ 318792 w 323211"/>
                  <a:gd name="connsiteY44" fmla="*/ 159745 h 25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211" h="256366">
                    <a:moveTo>
                      <a:pt x="318792" y="159745"/>
                    </a:moveTo>
                    <a:lnTo>
                      <a:pt x="297575" y="155501"/>
                    </a:lnTo>
                    <a:cubicBezTo>
                      <a:pt x="300625" y="146749"/>
                      <a:pt x="302349" y="137731"/>
                      <a:pt x="302349" y="128316"/>
                    </a:cubicBezTo>
                    <a:cubicBezTo>
                      <a:pt x="302349" y="110811"/>
                      <a:pt x="296646" y="94235"/>
                      <a:pt x="286833" y="79647"/>
                    </a:cubicBezTo>
                    <a:lnTo>
                      <a:pt x="305134" y="71691"/>
                    </a:lnTo>
                    <a:cubicBezTo>
                      <a:pt x="307918" y="70497"/>
                      <a:pt x="309244" y="67049"/>
                      <a:pt x="308051" y="64264"/>
                    </a:cubicBezTo>
                    <a:cubicBezTo>
                      <a:pt x="306857" y="61480"/>
                      <a:pt x="303410" y="60153"/>
                      <a:pt x="300625" y="61347"/>
                    </a:cubicBezTo>
                    <a:lnTo>
                      <a:pt x="279805" y="70365"/>
                    </a:lnTo>
                    <a:cubicBezTo>
                      <a:pt x="262433" y="49942"/>
                      <a:pt x="236043" y="34294"/>
                      <a:pt x="204879" y="26735"/>
                    </a:cubicBezTo>
                    <a:lnTo>
                      <a:pt x="212040" y="7639"/>
                    </a:lnTo>
                    <a:cubicBezTo>
                      <a:pt x="213101" y="4722"/>
                      <a:pt x="211643" y="1407"/>
                      <a:pt x="208725" y="346"/>
                    </a:cubicBezTo>
                    <a:cubicBezTo>
                      <a:pt x="205808" y="-715"/>
                      <a:pt x="202492" y="743"/>
                      <a:pt x="201432" y="3661"/>
                    </a:cubicBezTo>
                    <a:lnTo>
                      <a:pt x="193607" y="24481"/>
                    </a:lnTo>
                    <a:cubicBezTo>
                      <a:pt x="183396" y="22757"/>
                      <a:pt x="172920" y="21696"/>
                      <a:pt x="162046" y="21696"/>
                    </a:cubicBezTo>
                    <a:cubicBezTo>
                      <a:pt x="140430" y="21696"/>
                      <a:pt x="120008" y="25542"/>
                      <a:pt x="101708" y="32172"/>
                    </a:cubicBezTo>
                    <a:lnTo>
                      <a:pt x="90966" y="13607"/>
                    </a:lnTo>
                    <a:cubicBezTo>
                      <a:pt x="89375" y="10955"/>
                      <a:pt x="85927" y="10026"/>
                      <a:pt x="83275" y="11485"/>
                    </a:cubicBezTo>
                    <a:cubicBezTo>
                      <a:pt x="80623" y="13076"/>
                      <a:pt x="79694" y="16524"/>
                      <a:pt x="81153" y="19176"/>
                    </a:cubicBezTo>
                    <a:lnTo>
                      <a:pt x="91099" y="36416"/>
                    </a:lnTo>
                    <a:cubicBezTo>
                      <a:pt x="63648" y="48616"/>
                      <a:pt x="42298" y="67845"/>
                      <a:pt x="30893" y="90919"/>
                    </a:cubicBezTo>
                    <a:lnTo>
                      <a:pt x="6758" y="85880"/>
                    </a:lnTo>
                    <a:cubicBezTo>
                      <a:pt x="3708" y="85217"/>
                      <a:pt x="658" y="87206"/>
                      <a:pt x="128" y="90256"/>
                    </a:cubicBezTo>
                    <a:cubicBezTo>
                      <a:pt x="-535" y="93306"/>
                      <a:pt x="1454" y="96356"/>
                      <a:pt x="4504" y="96887"/>
                    </a:cubicBezTo>
                    <a:lnTo>
                      <a:pt x="26517" y="101528"/>
                    </a:lnTo>
                    <a:cubicBezTo>
                      <a:pt x="23600" y="110015"/>
                      <a:pt x="21876" y="119033"/>
                      <a:pt x="21876" y="128183"/>
                    </a:cubicBezTo>
                    <a:cubicBezTo>
                      <a:pt x="21876" y="145290"/>
                      <a:pt x="27313" y="161336"/>
                      <a:pt x="36596" y="175658"/>
                    </a:cubicBezTo>
                    <a:lnTo>
                      <a:pt x="16837" y="184278"/>
                    </a:lnTo>
                    <a:cubicBezTo>
                      <a:pt x="14052" y="185604"/>
                      <a:pt x="12726" y="188919"/>
                      <a:pt x="13919" y="191704"/>
                    </a:cubicBezTo>
                    <a:cubicBezTo>
                      <a:pt x="15113" y="194489"/>
                      <a:pt x="18561" y="195815"/>
                      <a:pt x="21345" y="194622"/>
                    </a:cubicBezTo>
                    <a:lnTo>
                      <a:pt x="43492" y="184941"/>
                    </a:lnTo>
                    <a:cubicBezTo>
                      <a:pt x="60731" y="205761"/>
                      <a:pt x="87121" y="221674"/>
                      <a:pt x="118284" y="229498"/>
                    </a:cubicBezTo>
                    <a:lnTo>
                      <a:pt x="111123" y="248727"/>
                    </a:lnTo>
                    <a:cubicBezTo>
                      <a:pt x="110062" y="251645"/>
                      <a:pt x="111521" y="254960"/>
                      <a:pt x="114439" y="256021"/>
                    </a:cubicBezTo>
                    <a:cubicBezTo>
                      <a:pt x="117356" y="257082"/>
                      <a:pt x="120671" y="255623"/>
                      <a:pt x="121732" y="252705"/>
                    </a:cubicBezTo>
                    <a:lnTo>
                      <a:pt x="129556" y="231885"/>
                    </a:lnTo>
                    <a:cubicBezTo>
                      <a:pt x="140033" y="233742"/>
                      <a:pt x="150907" y="234936"/>
                      <a:pt x="162046" y="234936"/>
                    </a:cubicBezTo>
                    <a:cubicBezTo>
                      <a:pt x="183794" y="234936"/>
                      <a:pt x="204216" y="231090"/>
                      <a:pt x="222649" y="224327"/>
                    </a:cubicBezTo>
                    <a:lnTo>
                      <a:pt x="234319" y="244616"/>
                    </a:lnTo>
                    <a:cubicBezTo>
                      <a:pt x="235910" y="247268"/>
                      <a:pt x="239358" y="248197"/>
                      <a:pt x="242011" y="246738"/>
                    </a:cubicBezTo>
                    <a:cubicBezTo>
                      <a:pt x="244663" y="245147"/>
                      <a:pt x="245591" y="241699"/>
                      <a:pt x="244132" y="239046"/>
                    </a:cubicBezTo>
                    <a:lnTo>
                      <a:pt x="233258" y="220216"/>
                    </a:lnTo>
                    <a:cubicBezTo>
                      <a:pt x="260444" y="208015"/>
                      <a:pt x="281794" y="189052"/>
                      <a:pt x="293066" y="166243"/>
                    </a:cubicBezTo>
                    <a:lnTo>
                      <a:pt x="316405" y="171017"/>
                    </a:lnTo>
                    <a:cubicBezTo>
                      <a:pt x="319456" y="171680"/>
                      <a:pt x="322506" y="169691"/>
                      <a:pt x="323036" y="166641"/>
                    </a:cubicBezTo>
                    <a:cubicBezTo>
                      <a:pt x="323832" y="163325"/>
                      <a:pt x="321843" y="160408"/>
                      <a:pt x="318792" y="159745"/>
                    </a:cubicBezTo>
                    <a:close/>
                  </a:path>
                </a:pathLst>
              </a:custGeom>
              <a:gradFill>
                <a:gsLst>
                  <a:gs pos="0">
                    <a:srgbClr val="FFFFFF"/>
                  </a:gs>
                  <a:gs pos="89000">
                    <a:srgbClr val="FCA734"/>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4" name="Freeform: Shape 423">
                <a:extLst>
                  <a:ext uri="{FF2B5EF4-FFF2-40B4-BE49-F238E27FC236}">
                    <a16:creationId xmlns:a16="http://schemas.microsoft.com/office/drawing/2014/main" id="{CEBEC2D5-8654-9809-9BC1-754D0BFFB018}"/>
                  </a:ext>
                </a:extLst>
              </p:cNvPr>
              <p:cNvSpPr/>
              <p:nvPr/>
            </p:nvSpPr>
            <p:spPr>
              <a:xfrm>
                <a:off x="11207417" y="5267920"/>
                <a:ext cx="145607" cy="106619"/>
              </a:xfrm>
              <a:custGeom>
                <a:avLst/>
                <a:gdLst>
                  <a:gd name="connsiteX0" fmla="*/ 145607 w 145607"/>
                  <a:gd name="connsiteY0" fmla="*/ 53310 h 106619"/>
                  <a:gd name="connsiteX1" fmla="*/ 72804 w 145607"/>
                  <a:gd name="connsiteY1" fmla="*/ 106620 h 106619"/>
                  <a:gd name="connsiteX2" fmla="*/ 0 w 145607"/>
                  <a:gd name="connsiteY2" fmla="*/ 53310 h 106619"/>
                  <a:gd name="connsiteX3" fmla="*/ 72804 w 145607"/>
                  <a:gd name="connsiteY3" fmla="*/ 0 h 106619"/>
                  <a:gd name="connsiteX4" fmla="*/ 145607 w 145607"/>
                  <a:gd name="connsiteY4" fmla="*/ 53310 h 10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07" h="106619">
                    <a:moveTo>
                      <a:pt x="145607" y="53310"/>
                    </a:moveTo>
                    <a:cubicBezTo>
                      <a:pt x="145607" y="82752"/>
                      <a:pt x="113012" y="106620"/>
                      <a:pt x="72804" y="106620"/>
                    </a:cubicBezTo>
                    <a:cubicBezTo>
                      <a:pt x="32595" y="106620"/>
                      <a:pt x="0" y="82752"/>
                      <a:pt x="0" y="53310"/>
                    </a:cubicBezTo>
                    <a:cubicBezTo>
                      <a:pt x="0" y="23868"/>
                      <a:pt x="32595" y="0"/>
                      <a:pt x="72804" y="0"/>
                    </a:cubicBezTo>
                    <a:cubicBezTo>
                      <a:pt x="113012" y="0"/>
                      <a:pt x="145607" y="23868"/>
                      <a:pt x="145607" y="53310"/>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grpSp>
        <p:sp>
          <p:nvSpPr>
            <p:cNvPr id="293" name="TextBox 292">
              <a:extLst>
                <a:ext uri="{FF2B5EF4-FFF2-40B4-BE49-F238E27FC236}">
                  <a16:creationId xmlns:a16="http://schemas.microsoft.com/office/drawing/2014/main" id="{ED35BBE2-7E2D-82BA-EAB9-6C2E2F80FABC}"/>
                </a:ext>
              </a:extLst>
            </p:cNvPr>
            <p:cNvSpPr txBox="1">
              <a:spLocks/>
            </p:cNvSpPr>
            <p:nvPr/>
          </p:nvSpPr>
          <p:spPr>
            <a:xfrm>
              <a:off x="10825327" y="5497386"/>
              <a:ext cx="846385" cy="307776"/>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B cells</a:t>
              </a:r>
              <a:br>
                <a:rPr lang="en-IN" sz="750" kern="0">
                  <a:solidFill>
                    <a:srgbClr val="000000"/>
                  </a:solidFill>
                  <a:latin typeface="Verdana" panose="020B0604030504040204" pitchFamily="34" charset="0"/>
                  <a:ea typeface="Verdana" panose="020B0604030504040204" pitchFamily="34" charset="0"/>
                </a:rPr>
              </a:br>
              <a:r>
                <a:rPr lang="en-IN" sz="750" kern="0">
                  <a:solidFill>
                    <a:srgbClr val="000000"/>
                  </a:solidFill>
                  <a:latin typeface="Verdana" panose="020B0604030504040204" pitchFamily="34" charset="0"/>
                  <a:ea typeface="Verdana" panose="020B0604030504040204" pitchFamily="34" charset="0"/>
                </a:rPr>
                <a:t>secreting IgE</a:t>
              </a:r>
            </a:p>
          </p:txBody>
        </p:sp>
        <p:sp>
          <p:nvSpPr>
            <p:cNvPr id="294" name="TextBox 293">
              <a:extLst>
                <a:ext uri="{FF2B5EF4-FFF2-40B4-BE49-F238E27FC236}">
                  <a16:creationId xmlns:a16="http://schemas.microsoft.com/office/drawing/2014/main" id="{F633E994-84DD-9B0A-D0C7-E12E906C4E7C}"/>
                </a:ext>
              </a:extLst>
            </p:cNvPr>
            <p:cNvSpPr txBox="1">
              <a:spLocks/>
            </p:cNvSpPr>
            <p:nvPr/>
          </p:nvSpPr>
          <p:spPr>
            <a:xfrm>
              <a:off x="10273215" y="5497386"/>
              <a:ext cx="401821" cy="153888"/>
            </a:xfrm>
            <a:prstGeom prst="rect">
              <a:avLst/>
            </a:prstGeom>
            <a:noFill/>
          </p:spPr>
          <p:txBody>
            <a:bodyPr wrap="none" lIns="0" tIns="0" rIns="0" bIns="0" rtlCol="0">
              <a:spAutoFit/>
            </a:bodyPr>
            <a:lstStyle/>
            <a:p>
              <a:pPr algn="ctr" defTabSz="912046">
                <a:defRPr/>
              </a:pPr>
              <a:r>
                <a:rPr lang="en-IN" sz="750" kern="0">
                  <a:solidFill>
                    <a:srgbClr val="000000"/>
                  </a:solidFill>
                  <a:latin typeface="Verdana" panose="020B0604030504040204" pitchFamily="34" charset="0"/>
                  <a:ea typeface="Verdana" panose="020B0604030504040204" pitchFamily="34" charset="0"/>
                </a:rPr>
                <a:t>T cells</a:t>
              </a:r>
            </a:p>
          </p:txBody>
        </p:sp>
        <p:sp>
          <p:nvSpPr>
            <p:cNvPr id="296" name="TextBox 295">
              <a:extLst>
                <a:ext uri="{FF2B5EF4-FFF2-40B4-BE49-F238E27FC236}">
                  <a16:creationId xmlns:a16="http://schemas.microsoft.com/office/drawing/2014/main" id="{1A859920-5FCD-0E48-F953-D4CAA803DA44}"/>
                </a:ext>
              </a:extLst>
            </p:cNvPr>
            <p:cNvSpPr txBox="1">
              <a:spLocks/>
            </p:cNvSpPr>
            <p:nvPr/>
          </p:nvSpPr>
          <p:spPr>
            <a:xfrm>
              <a:off x="9438365" y="5497386"/>
              <a:ext cx="711733"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Eosinophils</a:t>
              </a:r>
            </a:p>
          </p:txBody>
        </p:sp>
        <p:grpSp>
          <p:nvGrpSpPr>
            <p:cNvPr id="297" name="Group 296">
              <a:extLst>
                <a:ext uri="{FF2B5EF4-FFF2-40B4-BE49-F238E27FC236}">
                  <a16:creationId xmlns:a16="http://schemas.microsoft.com/office/drawing/2014/main" id="{1601AD76-0850-3936-E65F-647CA1F75011}"/>
                </a:ext>
              </a:extLst>
            </p:cNvPr>
            <p:cNvGrpSpPr/>
            <p:nvPr/>
          </p:nvGrpSpPr>
          <p:grpSpPr>
            <a:xfrm>
              <a:off x="10727761" y="5118169"/>
              <a:ext cx="683396" cy="345106"/>
              <a:chOff x="9371629" y="5162137"/>
              <a:chExt cx="553579" cy="279550"/>
            </a:xfrm>
          </p:grpSpPr>
          <p:grpSp>
            <p:nvGrpSpPr>
              <p:cNvPr id="298" name="Group 297">
                <a:extLst>
                  <a:ext uri="{FF2B5EF4-FFF2-40B4-BE49-F238E27FC236}">
                    <a16:creationId xmlns:a16="http://schemas.microsoft.com/office/drawing/2014/main" id="{6C777CBA-DFCE-193A-3D9F-DE4B001DFDB4}"/>
                  </a:ext>
                </a:extLst>
              </p:cNvPr>
              <p:cNvGrpSpPr/>
              <p:nvPr/>
            </p:nvGrpSpPr>
            <p:grpSpPr>
              <a:xfrm>
                <a:off x="9612511" y="5196125"/>
                <a:ext cx="312697" cy="239230"/>
                <a:chOff x="9612511" y="5196125"/>
                <a:chExt cx="312697" cy="239230"/>
              </a:xfrm>
            </p:grpSpPr>
            <p:sp>
              <p:nvSpPr>
                <p:cNvPr id="419" name="Freeform: Shape 418">
                  <a:extLst>
                    <a:ext uri="{FF2B5EF4-FFF2-40B4-BE49-F238E27FC236}">
                      <a16:creationId xmlns:a16="http://schemas.microsoft.com/office/drawing/2014/main" id="{CD73EC0E-3700-8165-6A69-18D86754563A}"/>
                    </a:ext>
                  </a:extLst>
                </p:cNvPr>
                <p:cNvSpPr/>
                <p:nvPr/>
              </p:nvSpPr>
              <p:spPr>
                <a:xfrm>
                  <a:off x="9612511" y="5196125"/>
                  <a:ext cx="312697" cy="239230"/>
                </a:xfrm>
                <a:custGeom>
                  <a:avLst/>
                  <a:gdLst>
                    <a:gd name="connsiteX0" fmla="*/ 312697 w 312697"/>
                    <a:gd name="connsiteY0" fmla="*/ 119615 h 239230"/>
                    <a:gd name="connsiteX1" fmla="*/ 156349 w 312697"/>
                    <a:gd name="connsiteY1" fmla="*/ 239230 h 239230"/>
                    <a:gd name="connsiteX2" fmla="*/ 0 w 312697"/>
                    <a:gd name="connsiteY2" fmla="*/ 119615 h 239230"/>
                    <a:gd name="connsiteX3" fmla="*/ 156349 w 312697"/>
                    <a:gd name="connsiteY3" fmla="*/ 0 h 239230"/>
                    <a:gd name="connsiteX4" fmla="*/ 312697 w 312697"/>
                    <a:gd name="connsiteY4" fmla="*/ 119615 h 239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697" h="239230">
                      <a:moveTo>
                        <a:pt x="312697" y="119615"/>
                      </a:moveTo>
                      <a:cubicBezTo>
                        <a:pt x="312697" y="185677"/>
                        <a:pt x="242698" y="239230"/>
                        <a:pt x="156349" y="239230"/>
                      </a:cubicBezTo>
                      <a:cubicBezTo>
                        <a:pt x="70000" y="239230"/>
                        <a:pt x="0" y="185677"/>
                        <a:pt x="0" y="119615"/>
                      </a:cubicBezTo>
                      <a:cubicBezTo>
                        <a:pt x="0" y="53554"/>
                        <a:pt x="70000" y="0"/>
                        <a:pt x="156349" y="0"/>
                      </a:cubicBezTo>
                      <a:cubicBezTo>
                        <a:pt x="242698" y="0"/>
                        <a:pt x="312697" y="53554"/>
                        <a:pt x="312697" y="119615"/>
                      </a:cubicBezTo>
                      <a:close/>
                    </a:path>
                  </a:pathLst>
                </a:custGeom>
                <a:gradFill>
                  <a:gsLst>
                    <a:gs pos="32000">
                      <a:srgbClr val="B6F7D6"/>
                    </a:gs>
                    <a:gs pos="89000">
                      <a:schemeClr val="accent4">
                        <a:lumMod val="75000"/>
                      </a:schemeClr>
                    </a:gs>
                  </a:gsLst>
                  <a:path path="circle">
                    <a:fillToRect l="50000" t="50000" r="50000" b="50000"/>
                  </a:path>
                </a:gradFill>
                <a:ln w="13097" cap="flat">
                  <a:noFill/>
                  <a:prstDash val="solid"/>
                  <a:miter/>
                </a:ln>
              </p:spPr>
              <p:txBody>
                <a:bodyPr rtlCol="0" anchor="ctr"/>
                <a:lstStyle/>
                <a:p>
                  <a:pPr defTabSz="685800">
                    <a:defRPr/>
                  </a:pPr>
                  <a:endParaRPr lang="en-GB" sz="1350">
                    <a:solidFill>
                      <a:srgbClr val="000000"/>
                    </a:solidFill>
                    <a:latin typeface="Verdana"/>
                  </a:endParaRPr>
                </a:p>
              </p:txBody>
            </p:sp>
            <p:sp>
              <p:nvSpPr>
                <p:cNvPr id="420" name="Freeform: Shape 419">
                  <a:extLst>
                    <a:ext uri="{FF2B5EF4-FFF2-40B4-BE49-F238E27FC236}">
                      <a16:creationId xmlns:a16="http://schemas.microsoft.com/office/drawing/2014/main" id="{F8D0A35E-8DA0-8CB8-4CEA-BD7C82A567F6}"/>
                    </a:ext>
                  </a:extLst>
                </p:cNvPr>
                <p:cNvSpPr/>
                <p:nvPr/>
              </p:nvSpPr>
              <p:spPr>
                <a:xfrm>
                  <a:off x="9683060" y="5264950"/>
                  <a:ext cx="152237" cy="123593"/>
                </a:xfrm>
                <a:custGeom>
                  <a:avLst/>
                  <a:gdLst>
                    <a:gd name="connsiteX0" fmla="*/ 152238 w 152237"/>
                    <a:gd name="connsiteY0" fmla="*/ 61797 h 123593"/>
                    <a:gd name="connsiteX1" fmla="*/ 76119 w 152237"/>
                    <a:gd name="connsiteY1" fmla="*/ 123594 h 123593"/>
                    <a:gd name="connsiteX2" fmla="*/ 0 w 152237"/>
                    <a:gd name="connsiteY2" fmla="*/ 61797 h 123593"/>
                    <a:gd name="connsiteX3" fmla="*/ 76119 w 152237"/>
                    <a:gd name="connsiteY3" fmla="*/ 0 h 123593"/>
                    <a:gd name="connsiteX4" fmla="*/ 152238 w 152237"/>
                    <a:gd name="connsiteY4" fmla="*/ 61797 h 12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7" h="123593">
                      <a:moveTo>
                        <a:pt x="152238" y="61797"/>
                      </a:moveTo>
                      <a:cubicBezTo>
                        <a:pt x="152238" y="95926"/>
                        <a:pt x="118158" y="123594"/>
                        <a:pt x="76119" y="123594"/>
                      </a:cubicBezTo>
                      <a:cubicBezTo>
                        <a:pt x="34080" y="123594"/>
                        <a:pt x="0" y="95926"/>
                        <a:pt x="0" y="61797"/>
                      </a:cubicBezTo>
                      <a:cubicBezTo>
                        <a:pt x="0" y="27667"/>
                        <a:pt x="34080" y="0"/>
                        <a:pt x="76119" y="0"/>
                      </a:cubicBezTo>
                      <a:cubicBezTo>
                        <a:pt x="118158" y="0"/>
                        <a:pt x="152238" y="27667"/>
                        <a:pt x="152238" y="61797"/>
                      </a:cubicBezTo>
                      <a:close/>
                    </a:path>
                  </a:pathLst>
                </a:custGeom>
                <a:gradFill>
                  <a:gsLst>
                    <a:gs pos="0">
                      <a:srgbClr val="6BD2E6"/>
                    </a:gs>
                    <a:gs pos="89000">
                      <a:srgbClr val="24B4CB"/>
                    </a:gs>
                  </a:gsLst>
                  <a:path path="circle">
                    <a:fillToRect l="50000" t="50000" r="50000" b="50000"/>
                  </a:path>
                </a:gradFill>
                <a:ln w="1309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a:defRPr/>
                  </a:pPr>
                  <a:endParaRPr lang="en-GB" sz="1350">
                    <a:solidFill>
                      <a:srgbClr val="000000"/>
                    </a:solidFill>
                    <a:latin typeface="Verdana"/>
                  </a:endParaRPr>
                </a:p>
              </p:txBody>
            </p:sp>
          </p:grpSp>
          <p:grpSp>
            <p:nvGrpSpPr>
              <p:cNvPr id="299" name="Group 1283">
                <a:extLst>
                  <a:ext uri="{FF2B5EF4-FFF2-40B4-BE49-F238E27FC236}">
                    <a16:creationId xmlns:a16="http://schemas.microsoft.com/office/drawing/2014/main" id="{2B2B5C5A-1DD4-A449-4BFA-41F073FFA99B}"/>
                  </a:ext>
                </a:extLst>
              </p:cNvPr>
              <p:cNvGrpSpPr>
                <a:grpSpLocks/>
              </p:cNvGrpSpPr>
              <p:nvPr/>
            </p:nvGrpSpPr>
            <p:grpSpPr bwMode="auto">
              <a:xfrm rot="7045816">
                <a:off x="9468169" y="5341287"/>
                <a:ext cx="94525" cy="106276"/>
                <a:chOff x="3719" y="1431"/>
                <a:chExt cx="453" cy="496"/>
              </a:xfrm>
            </p:grpSpPr>
            <p:sp>
              <p:nvSpPr>
                <p:cNvPr id="403" name="Freeform 1284">
                  <a:extLst>
                    <a:ext uri="{FF2B5EF4-FFF2-40B4-BE49-F238E27FC236}">
                      <a16:creationId xmlns:a16="http://schemas.microsoft.com/office/drawing/2014/main" id="{CBA8E27F-7722-A375-59C4-8C1A33F6AD8D}"/>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4" name="Freeform 1285">
                  <a:extLst>
                    <a:ext uri="{FF2B5EF4-FFF2-40B4-BE49-F238E27FC236}">
                      <a16:creationId xmlns:a16="http://schemas.microsoft.com/office/drawing/2014/main" id="{FC8702CD-7832-8637-986D-B82C037CD186}"/>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5" name="Freeform 1286">
                  <a:extLst>
                    <a:ext uri="{FF2B5EF4-FFF2-40B4-BE49-F238E27FC236}">
                      <a16:creationId xmlns:a16="http://schemas.microsoft.com/office/drawing/2014/main" id="{7998E49B-67FC-9118-6545-9252C588EB0A}"/>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6" name="Freeform 1287">
                  <a:extLst>
                    <a:ext uri="{FF2B5EF4-FFF2-40B4-BE49-F238E27FC236}">
                      <a16:creationId xmlns:a16="http://schemas.microsoft.com/office/drawing/2014/main" id="{F4C2D6A7-BEE5-8D52-A5E7-5955E61E2E7B}"/>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7" name="Freeform 1288">
                  <a:extLst>
                    <a:ext uri="{FF2B5EF4-FFF2-40B4-BE49-F238E27FC236}">
                      <a16:creationId xmlns:a16="http://schemas.microsoft.com/office/drawing/2014/main" id="{F713F347-4E83-8399-BF82-FC9B5B068E87}"/>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8" name="Freeform 1289">
                  <a:extLst>
                    <a:ext uri="{FF2B5EF4-FFF2-40B4-BE49-F238E27FC236}">
                      <a16:creationId xmlns:a16="http://schemas.microsoft.com/office/drawing/2014/main" id="{D3A147E7-EAB1-F09E-AAC8-C46AC18FBCB2}"/>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9" name="Freeform 1290">
                  <a:extLst>
                    <a:ext uri="{FF2B5EF4-FFF2-40B4-BE49-F238E27FC236}">
                      <a16:creationId xmlns:a16="http://schemas.microsoft.com/office/drawing/2014/main" id="{CD01EE5E-DC5E-68F3-F4A7-EB6DCB046CE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0" name="Freeform 1291">
                  <a:extLst>
                    <a:ext uri="{FF2B5EF4-FFF2-40B4-BE49-F238E27FC236}">
                      <a16:creationId xmlns:a16="http://schemas.microsoft.com/office/drawing/2014/main" id="{82DD29F9-0308-2A9A-C2AD-403061D7FD8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1" name="Freeform 1292">
                  <a:extLst>
                    <a:ext uri="{FF2B5EF4-FFF2-40B4-BE49-F238E27FC236}">
                      <a16:creationId xmlns:a16="http://schemas.microsoft.com/office/drawing/2014/main" id="{3995F5BA-DA07-1CCF-C7E0-A93C8D494FC7}"/>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2" name="Freeform 1293">
                  <a:extLst>
                    <a:ext uri="{FF2B5EF4-FFF2-40B4-BE49-F238E27FC236}">
                      <a16:creationId xmlns:a16="http://schemas.microsoft.com/office/drawing/2014/main" id="{0E0C702D-AF91-4B6E-593B-51133B357626}"/>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3" name="Freeform 1294">
                  <a:extLst>
                    <a:ext uri="{FF2B5EF4-FFF2-40B4-BE49-F238E27FC236}">
                      <a16:creationId xmlns:a16="http://schemas.microsoft.com/office/drawing/2014/main" id="{0551D212-FF3D-5AF2-68E9-A1A2EB884690}"/>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4" name="Freeform 1295">
                  <a:extLst>
                    <a:ext uri="{FF2B5EF4-FFF2-40B4-BE49-F238E27FC236}">
                      <a16:creationId xmlns:a16="http://schemas.microsoft.com/office/drawing/2014/main" id="{8BCCE22B-4913-FC3D-8625-4549E0E7D133}"/>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5" name="Freeform 1296">
                  <a:extLst>
                    <a:ext uri="{FF2B5EF4-FFF2-40B4-BE49-F238E27FC236}">
                      <a16:creationId xmlns:a16="http://schemas.microsoft.com/office/drawing/2014/main" id="{BD3E16CD-D5CB-91F7-A8B6-6A34FE8C5C8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6" name="Freeform 1297">
                  <a:extLst>
                    <a:ext uri="{FF2B5EF4-FFF2-40B4-BE49-F238E27FC236}">
                      <a16:creationId xmlns:a16="http://schemas.microsoft.com/office/drawing/2014/main" id="{59F974A3-D99F-075F-A555-364C5C0122E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7" name="Freeform 1298">
                  <a:extLst>
                    <a:ext uri="{FF2B5EF4-FFF2-40B4-BE49-F238E27FC236}">
                      <a16:creationId xmlns:a16="http://schemas.microsoft.com/office/drawing/2014/main" id="{4333659D-5F45-EA46-996A-9761CBFCFBF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18" name="Freeform 1299">
                  <a:extLst>
                    <a:ext uri="{FF2B5EF4-FFF2-40B4-BE49-F238E27FC236}">
                      <a16:creationId xmlns:a16="http://schemas.microsoft.com/office/drawing/2014/main" id="{FF81631E-3D69-1898-0032-29DA74C612A3}"/>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0" name="Group 1283">
                <a:extLst>
                  <a:ext uri="{FF2B5EF4-FFF2-40B4-BE49-F238E27FC236}">
                    <a16:creationId xmlns:a16="http://schemas.microsoft.com/office/drawing/2014/main" id="{82E2C270-5921-C14E-3B42-D2FD4E9E9F9F}"/>
                  </a:ext>
                </a:extLst>
              </p:cNvPr>
              <p:cNvGrpSpPr>
                <a:grpSpLocks/>
              </p:cNvGrpSpPr>
              <p:nvPr/>
            </p:nvGrpSpPr>
            <p:grpSpPr bwMode="auto">
              <a:xfrm rot="7115749">
                <a:off x="9487334" y="5178094"/>
                <a:ext cx="117447" cy="85534"/>
                <a:chOff x="3719" y="1431"/>
                <a:chExt cx="453" cy="496"/>
              </a:xfrm>
            </p:grpSpPr>
            <p:sp>
              <p:nvSpPr>
                <p:cNvPr id="318" name="Freeform 1284">
                  <a:extLst>
                    <a:ext uri="{FF2B5EF4-FFF2-40B4-BE49-F238E27FC236}">
                      <a16:creationId xmlns:a16="http://schemas.microsoft.com/office/drawing/2014/main" id="{C0DD0866-49EA-7CE1-7CCB-483046AB3CFE}"/>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9" name="Freeform 1285">
                  <a:extLst>
                    <a:ext uri="{FF2B5EF4-FFF2-40B4-BE49-F238E27FC236}">
                      <a16:creationId xmlns:a16="http://schemas.microsoft.com/office/drawing/2014/main" id="{0A2C5897-8181-97A8-DEF2-5DD67304E61D}"/>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4" name="Freeform 1286">
                  <a:extLst>
                    <a:ext uri="{FF2B5EF4-FFF2-40B4-BE49-F238E27FC236}">
                      <a16:creationId xmlns:a16="http://schemas.microsoft.com/office/drawing/2014/main" id="{0C288466-04C8-7BC2-6DE8-B9E82CEAFF17}"/>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5" name="Freeform 1287">
                  <a:extLst>
                    <a:ext uri="{FF2B5EF4-FFF2-40B4-BE49-F238E27FC236}">
                      <a16:creationId xmlns:a16="http://schemas.microsoft.com/office/drawing/2014/main" id="{CE0A7A9B-CEC9-B672-AD6B-20F80EAD85A0}"/>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6" name="Freeform 1288">
                  <a:extLst>
                    <a:ext uri="{FF2B5EF4-FFF2-40B4-BE49-F238E27FC236}">
                      <a16:creationId xmlns:a16="http://schemas.microsoft.com/office/drawing/2014/main" id="{BFB2322C-BB63-3A61-8B5E-15EE3EDCA1D8}"/>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7" name="Freeform 1289">
                  <a:extLst>
                    <a:ext uri="{FF2B5EF4-FFF2-40B4-BE49-F238E27FC236}">
                      <a16:creationId xmlns:a16="http://schemas.microsoft.com/office/drawing/2014/main" id="{50B94A14-8D6A-9DAC-3EC4-C0A79FEAB166}"/>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8" name="Freeform 1290">
                  <a:extLst>
                    <a:ext uri="{FF2B5EF4-FFF2-40B4-BE49-F238E27FC236}">
                      <a16:creationId xmlns:a16="http://schemas.microsoft.com/office/drawing/2014/main" id="{4981DB98-6CC1-4425-C5E6-E369FAA32532}"/>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89" name="Freeform 1291">
                  <a:extLst>
                    <a:ext uri="{FF2B5EF4-FFF2-40B4-BE49-F238E27FC236}">
                      <a16:creationId xmlns:a16="http://schemas.microsoft.com/office/drawing/2014/main" id="{46F18E4D-03D7-7EE0-5F3D-22CD5B061DB5}"/>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0" name="Freeform 1292">
                  <a:extLst>
                    <a:ext uri="{FF2B5EF4-FFF2-40B4-BE49-F238E27FC236}">
                      <a16:creationId xmlns:a16="http://schemas.microsoft.com/office/drawing/2014/main" id="{839BB617-79AE-495F-DADB-EE9582BAE5DE}"/>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1" name="Freeform 1293">
                  <a:extLst>
                    <a:ext uri="{FF2B5EF4-FFF2-40B4-BE49-F238E27FC236}">
                      <a16:creationId xmlns:a16="http://schemas.microsoft.com/office/drawing/2014/main" id="{1C5BCEF4-C64B-8715-2FA2-822ED9AF7524}"/>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2" name="Freeform 1294">
                  <a:extLst>
                    <a:ext uri="{FF2B5EF4-FFF2-40B4-BE49-F238E27FC236}">
                      <a16:creationId xmlns:a16="http://schemas.microsoft.com/office/drawing/2014/main" id="{7DE124BB-1E6E-40B2-A2DB-356352B19B86}"/>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8" name="Freeform 1295">
                  <a:extLst>
                    <a:ext uri="{FF2B5EF4-FFF2-40B4-BE49-F238E27FC236}">
                      <a16:creationId xmlns:a16="http://schemas.microsoft.com/office/drawing/2014/main" id="{CB8F9849-72DB-534C-AA6C-EDAD3D04AC2C}"/>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99" name="Freeform 1296">
                  <a:extLst>
                    <a:ext uri="{FF2B5EF4-FFF2-40B4-BE49-F238E27FC236}">
                      <a16:creationId xmlns:a16="http://schemas.microsoft.com/office/drawing/2014/main" id="{241283F5-3328-1191-5BDD-12632E14EE84}"/>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0" name="Freeform 1297">
                  <a:extLst>
                    <a:ext uri="{FF2B5EF4-FFF2-40B4-BE49-F238E27FC236}">
                      <a16:creationId xmlns:a16="http://schemas.microsoft.com/office/drawing/2014/main" id="{7F5846DC-B5CC-9846-E209-D99A01B8DB82}"/>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1" name="Freeform 1298">
                  <a:extLst>
                    <a:ext uri="{FF2B5EF4-FFF2-40B4-BE49-F238E27FC236}">
                      <a16:creationId xmlns:a16="http://schemas.microsoft.com/office/drawing/2014/main" id="{970F2B00-1719-6324-B4C8-04060E134636}"/>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402" name="Freeform 1299">
                  <a:extLst>
                    <a:ext uri="{FF2B5EF4-FFF2-40B4-BE49-F238E27FC236}">
                      <a16:creationId xmlns:a16="http://schemas.microsoft.com/office/drawing/2014/main" id="{1F2E614B-9537-99A5-2F7F-C4A50CA106C9}"/>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nvGrpSpPr>
              <p:cNvPr id="301" name="Group 1283">
                <a:extLst>
                  <a:ext uri="{FF2B5EF4-FFF2-40B4-BE49-F238E27FC236}">
                    <a16:creationId xmlns:a16="http://schemas.microsoft.com/office/drawing/2014/main" id="{AD261947-38DD-CF3E-EAB8-53A7213C6463}"/>
                  </a:ext>
                </a:extLst>
              </p:cNvPr>
              <p:cNvGrpSpPr>
                <a:grpSpLocks/>
              </p:cNvGrpSpPr>
              <p:nvPr/>
            </p:nvGrpSpPr>
            <p:grpSpPr bwMode="auto">
              <a:xfrm rot="9868503">
                <a:off x="9371629" y="5240722"/>
                <a:ext cx="117447" cy="85534"/>
                <a:chOff x="3719" y="1431"/>
                <a:chExt cx="453" cy="496"/>
              </a:xfrm>
            </p:grpSpPr>
            <p:sp>
              <p:nvSpPr>
                <p:cNvPr id="302" name="Freeform 1284">
                  <a:extLst>
                    <a:ext uri="{FF2B5EF4-FFF2-40B4-BE49-F238E27FC236}">
                      <a16:creationId xmlns:a16="http://schemas.microsoft.com/office/drawing/2014/main" id="{2AD50DDD-8C8E-FBEA-5375-E47FC196A2DB}"/>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3" name="Freeform 1285">
                  <a:extLst>
                    <a:ext uri="{FF2B5EF4-FFF2-40B4-BE49-F238E27FC236}">
                      <a16:creationId xmlns:a16="http://schemas.microsoft.com/office/drawing/2014/main" id="{42C5FFB2-1417-5A33-75B2-E2F920E3673A}"/>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4" name="Freeform 1286">
                  <a:extLst>
                    <a:ext uri="{FF2B5EF4-FFF2-40B4-BE49-F238E27FC236}">
                      <a16:creationId xmlns:a16="http://schemas.microsoft.com/office/drawing/2014/main" id="{9396D8BC-E7E9-2225-4525-3219EF4EC079}"/>
                    </a:ext>
                  </a:extLst>
                </p:cNvPr>
                <p:cNvSpPr>
                  <a:spLocks/>
                </p:cNvSpPr>
                <p:nvPr/>
              </p:nvSpPr>
              <p:spPr bwMode="auto">
                <a:xfrm>
                  <a:off x="3719" y="1468"/>
                  <a:ext cx="96" cy="117"/>
                </a:xfrm>
                <a:custGeom>
                  <a:avLst/>
                  <a:gdLst>
                    <a:gd name="T0" fmla="*/ 222 w 38"/>
                    <a:gd name="T1" fmla="*/ 35 h 44"/>
                    <a:gd name="T2" fmla="*/ 192 w 38"/>
                    <a:gd name="T3" fmla="*/ 0 h 44"/>
                    <a:gd name="T4" fmla="*/ 147 w 38"/>
                    <a:gd name="T5" fmla="*/ 21 h 44"/>
                    <a:gd name="T6" fmla="*/ 33 w 38"/>
                    <a:gd name="T7" fmla="*/ 93 h 44"/>
                    <a:gd name="T8" fmla="*/ 20 w 38"/>
                    <a:gd name="T9" fmla="*/ 205 h 44"/>
                    <a:gd name="T10" fmla="*/ 402 w 38"/>
                    <a:gd name="T11" fmla="*/ 827 h 44"/>
                    <a:gd name="T12" fmla="*/ 614 w 38"/>
                    <a:gd name="T13" fmla="*/ 657 h 44"/>
                    <a:gd name="T14" fmla="*/ 222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14" y="2"/>
                      </a:moveTo>
                      <a:cubicBezTo>
                        <a:pt x="14" y="1"/>
                        <a:pt x="13" y="0"/>
                        <a:pt x="12" y="0"/>
                      </a:cubicBezTo>
                      <a:cubicBezTo>
                        <a:pt x="11" y="0"/>
                        <a:pt x="10" y="0"/>
                        <a:pt x="9" y="1"/>
                      </a:cubicBezTo>
                      <a:cubicBezTo>
                        <a:pt x="2" y="5"/>
                        <a:pt x="2" y="5"/>
                        <a:pt x="2" y="5"/>
                      </a:cubicBezTo>
                      <a:cubicBezTo>
                        <a:pt x="1" y="7"/>
                        <a:pt x="0" y="9"/>
                        <a:pt x="1" y="11"/>
                      </a:cubicBezTo>
                      <a:cubicBezTo>
                        <a:pt x="25" y="44"/>
                        <a:pt x="25" y="44"/>
                        <a:pt x="25" y="44"/>
                      </a:cubicBezTo>
                      <a:cubicBezTo>
                        <a:pt x="38" y="35"/>
                        <a:pt x="38" y="35"/>
                        <a:pt x="38" y="35"/>
                      </a:cubicBezTo>
                      <a:lnTo>
                        <a:pt x="1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5" name="Freeform 1287">
                  <a:extLst>
                    <a:ext uri="{FF2B5EF4-FFF2-40B4-BE49-F238E27FC236}">
                      <a16:creationId xmlns:a16="http://schemas.microsoft.com/office/drawing/2014/main" id="{7BFC7E98-C745-1CFB-A747-AFCD7567C83A}"/>
                    </a:ext>
                  </a:extLst>
                </p:cNvPr>
                <p:cNvSpPr>
                  <a:spLocks/>
                </p:cNvSpPr>
                <p:nvPr/>
              </p:nvSpPr>
              <p:spPr bwMode="auto">
                <a:xfrm>
                  <a:off x="3767" y="1431"/>
                  <a:ext cx="93" cy="120"/>
                </a:xfrm>
                <a:custGeom>
                  <a:avLst/>
                  <a:gdLst>
                    <a:gd name="T0" fmla="*/ 126 w 37"/>
                    <a:gd name="T1" fmla="*/ 35 h 45"/>
                    <a:gd name="T2" fmla="*/ 20 w 37"/>
                    <a:gd name="T3" fmla="*/ 115 h 45"/>
                    <a:gd name="T4" fmla="*/ 0 w 37"/>
                    <a:gd name="T5" fmla="*/ 171 h 45"/>
                    <a:gd name="T6" fmla="*/ 0 w 37"/>
                    <a:gd name="T7" fmla="*/ 192 h 45"/>
                    <a:gd name="T8" fmla="*/ 0 w 37"/>
                    <a:gd name="T9" fmla="*/ 227 h 45"/>
                    <a:gd name="T10" fmla="*/ 380 w 37"/>
                    <a:gd name="T11" fmla="*/ 853 h 45"/>
                    <a:gd name="T12" fmla="*/ 588 w 37"/>
                    <a:gd name="T13" fmla="*/ 683 h 45"/>
                    <a:gd name="T14" fmla="*/ 209 w 37"/>
                    <a:gd name="T15" fmla="*/ 56 h 45"/>
                    <a:gd name="T16" fmla="*/ 126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8" y="2"/>
                      </a:moveTo>
                      <a:cubicBezTo>
                        <a:pt x="1" y="6"/>
                        <a:pt x="1" y="6"/>
                        <a:pt x="1" y="6"/>
                      </a:cubicBezTo>
                      <a:cubicBezTo>
                        <a:pt x="1" y="7"/>
                        <a:pt x="0" y="8"/>
                        <a:pt x="0" y="9"/>
                      </a:cubicBezTo>
                      <a:cubicBezTo>
                        <a:pt x="0" y="9"/>
                        <a:pt x="0" y="9"/>
                        <a:pt x="0" y="10"/>
                      </a:cubicBezTo>
                      <a:cubicBezTo>
                        <a:pt x="0" y="10"/>
                        <a:pt x="0" y="11"/>
                        <a:pt x="0" y="12"/>
                      </a:cubicBezTo>
                      <a:cubicBezTo>
                        <a:pt x="0" y="12"/>
                        <a:pt x="12" y="28"/>
                        <a:pt x="24" y="45"/>
                      </a:cubicBezTo>
                      <a:cubicBezTo>
                        <a:pt x="37" y="36"/>
                        <a:pt x="37" y="36"/>
                        <a:pt x="37" y="36"/>
                      </a:cubicBezTo>
                      <a:cubicBezTo>
                        <a:pt x="13" y="3"/>
                        <a:pt x="13" y="3"/>
                        <a:pt x="13" y="3"/>
                      </a:cubicBezTo>
                      <a:cubicBezTo>
                        <a:pt x="12" y="1"/>
                        <a:pt x="10" y="0"/>
                        <a:pt x="8"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6" name="Freeform 1288">
                  <a:extLst>
                    <a:ext uri="{FF2B5EF4-FFF2-40B4-BE49-F238E27FC236}">
                      <a16:creationId xmlns:a16="http://schemas.microsoft.com/office/drawing/2014/main" id="{62C1B30A-3FCB-4F0B-C444-77F113AF418D}"/>
                    </a:ext>
                  </a:extLst>
                </p:cNvPr>
                <p:cNvSpPr>
                  <a:spLocks/>
                </p:cNvSpPr>
                <p:nvPr/>
              </p:nvSpPr>
              <p:spPr bwMode="auto">
                <a:xfrm>
                  <a:off x="3800" y="1489"/>
                  <a:ext cx="117" cy="416"/>
                </a:xfrm>
                <a:custGeom>
                  <a:avLst/>
                  <a:gdLst>
                    <a:gd name="T0" fmla="*/ 695 w 47"/>
                    <a:gd name="T1" fmla="*/ 1139 h 156"/>
                    <a:gd name="T2" fmla="*/ 724 w 47"/>
                    <a:gd name="T3" fmla="*/ 1229 h 156"/>
                    <a:gd name="T4" fmla="*/ 682 w 47"/>
                    <a:gd name="T5" fmla="*/ 2957 h 156"/>
                    <a:gd name="T6" fmla="*/ 682 w 47"/>
                    <a:gd name="T7" fmla="*/ 2957 h 156"/>
                    <a:gd name="T8" fmla="*/ 662 w 47"/>
                    <a:gd name="T9" fmla="*/ 1272 h 156"/>
                    <a:gd name="T10" fmla="*/ 632 w 47"/>
                    <a:gd name="T11" fmla="*/ 1139 h 156"/>
                    <a:gd name="T12" fmla="*/ 0 w 47"/>
                    <a:gd name="T13" fmla="*/ 0 h 156"/>
                    <a:gd name="T14" fmla="*/ 0 w 47"/>
                    <a:gd name="T15" fmla="*/ 0 h 156"/>
                    <a:gd name="T16" fmla="*/ 695 w 47"/>
                    <a:gd name="T17" fmla="*/ 1139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56">
                      <a:moveTo>
                        <a:pt x="45" y="60"/>
                      </a:moveTo>
                      <a:cubicBezTo>
                        <a:pt x="46" y="61"/>
                        <a:pt x="47" y="61"/>
                        <a:pt x="47" y="65"/>
                      </a:cubicBezTo>
                      <a:cubicBezTo>
                        <a:pt x="47" y="70"/>
                        <a:pt x="44" y="156"/>
                        <a:pt x="44" y="156"/>
                      </a:cubicBezTo>
                      <a:cubicBezTo>
                        <a:pt x="44" y="156"/>
                        <a:pt x="44" y="156"/>
                        <a:pt x="44" y="156"/>
                      </a:cubicBezTo>
                      <a:cubicBezTo>
                        <a:pt x="44" y="156"/>
                        <a:pt x="44" y="85"/>
                        <a:pt x="43" y="67"/>
                      </a:cubicBezTo>
                      <a:cubicBezTo>
                        <a:pt x="43" y="63"/>
                        <a:pt x="43" y="62"/>
                        <a:pt x="41" y="60"/>
                      </a:cubicBezTo>
                      <a:cubicBezTo>
                        <a:pt x="32" y="47"/>
                        <a:pt x="0" y="0"/>
                        <a:pt x="0" y="0"/>
                      </a:cubicBezTo>
                      <a:cubicBezTo>
                        <a:pt x="0" y="0"/>
                        <a:pt x="0" y="0"/>
                        <a:pt x="0" y="0"/>
                      </a:cubicBezTo>
                      <a:cubicBezTo>
                        <a:pt x="0" y="0"/>
                        <a:pt x="44" y="58"/>
                        <a:pt x="45"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7" name="Freeform 1289">
                  <a:extLst>
                    <a:ext uri="{FF2B5EF4-FFF2-40B4-BE49-F238E27FC236}">
                      <a16:creationId xmlns:a16="http://schemas.microsoft.com/office/drawing/2014/main" id="{D6FE8143-B27B-FD6B-BA51-ED9A114FF259}"/>
                    </a:ext>
                  </a:extLst>
                </p:cNvPr>
                <p:cNvSpPr>
                  <a:spLocks/>
                </p:cNvSpPr>
                <p:nvPr/>
              </p:nvSpPr>
              <p:spPr bwMode="auto">
                <a:xfrm>
                  <a:off x="3727" y="1473"/>
                  <a:ext cx="120" cy="192"/>
                </a:xfrm>
                <a:custGeom>
                  <a:avLst/>
                  <a:gdLst>
                    <a:gd name="T0" fmla="*/ 113 w 48"/>
                    <a:gd name="T1" fmla="*/ 205 h 72"/>
                    <a:gd name="T2" fmla="*/ 750 w 48"/>
                    <a:gd name="T3" fmla="*/ 1365 h 72"/>
                    <a:gd name="T4" fmla="*/ 750 w 48"/>
                    <a:gd name="T5" fmla="*/ 1365 h 72"/>
                    <a:gd name="T6" fmla="*/ 33 w 48"/>
                    <a:gd name="T7" fmla="*/ 171 h 72"/>
                    <a:gd name="T8" fmla="*/ 33 w 48"/>
                    <a:gd name="T9" fmla="*/ 93 h 72"/>
                    <a:gd name="T10" fmla="*/ 125 w 48"/>
                    <a:gd name="T11" fmla="*/ 0 h 72"/>
                    <a:gd name="T12" fmla="*/ 113 w 48"/>
                    <a:gd name="T13" fmla="*/ 205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2">
                      <a:moveTo>
                        <a:pt x="7" y="11"/>
                      </a:moveTo>
                      <a:cubicBezTo>
                        <a:pt x="7" y="12"/>
                        <a:pt x="48" y="72"/>
                        <a:pt x="48" y="72"/>
                      </a:cubicBezTo>
                      <a:cubicBezTo>
                        <a:pt x="48" y="72"/>
                        <a:pt x="48" y="72"/>
                        <a:pt x="48" y="72"/>
                      </a:cubicBezTo>
                      <a:cubicBezTo>
                        <a:pt x="2" y="9"/>
                        <a:pt x="2" y="9"/>
                        <a:pt x="2" y="9"/>
                      </a:cubicBezTo>
                      <a:cubicBezTo>
                        <a:pt x="1" y="7"/>
                        <a:pt x="0" y="6"/>
                        <a:pt x="2" y="5"/>
                      </a:cubicBezTo>
                      <a:cubicBezTo>
                        <a:pt x="3" y="4"/>
                        <a:pt x="8" y="0"/>
                        <a:pt x="8" y="0"/>
                      </a:cubicBezTo>
                      <a:cubicBezTo>
                        <a:pt x="6" y="2"/>
                        <a:pt x="3" y="5"/>
                        <a:pt x="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8" name="Freeform 1290">
                  <a:extLst>
                    <a:ext uri="{FF2B5EF4-FFF2-40B4-BE49-F238E27FC236}">
                      <a16:creationId xmlns:a16="http://schemas.microsoft.com/office/drawing/2014/main" id="{CA0CB512-AEDB-AB79-EAC6-732B0840E477}"/>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09" name="Freeform 1291">
                  <a:extLst>
                    <a:ext uri="{FF2B5EF4-FFF2-40B4-BE49-F238E27FC236}">
                      <a16:creationId xmlns:a16="http://schemas.microsoft.com/office/drawing/2014/main" id="{9D0A9C01-0E47-3640-31D1-679B607D16CA}"/>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solidFill>
                  <a:srgbClr val="009C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0" name="Freeform 1292">
                  <a:extLst>
                    <a:ext uri="{FF2B5EF4-FFF2-40B4-BE49-F238E27FC236}">
                      <a16:creationId xmlns:a16="http://schemas.microsoft.com/office/drawing/2014/main" id="{F31FB8CD-8042-2F9D-2186-2C03F7FE87D2}"/>
                    </a:ext>
                  </a:extLst>
                </p:cNvPr>
                <p:cNvSpPr>
                  <a:spLocks/>
                </p:cNvSpPr>
                <p:nvPr/>
              </p:nvSpPr>
              <p:spPr bwMode="auto">
                <a:xfrm>
                  <a:off x="4077" y="1468"/>
                  <a:ext cx="95" cy="117"/>
                </a:xfrm>
                <a:custGeom>
                  <a:avLst/>
                  <a:gdLst>
                    <a:gd name="T0" fmla="*/ 375 w 38"/>
                    <a:gd name="T1" fmla="*/ 35 h 44"/>
                    <a:gd name="T2" fmla="*/ 408 w 38"/>
                    <a:gd name="T3" fmla="*/ 0 h 44"/>
                    <a:gd name="T4" fmla="*/ 458 w 38"/>
                    <a:gd name="T5" fmla="*/ 21 h 44"/>
                    <a:gd name="T6" fmla="*/ 563 w 38"/>
                    <a:gd name="T7" fmla="*/ 93 h 44"/>
                    <a:gd name="T8" fmla="*/ 583 w 38"/>
                    <a:gd name="T9" fmla="*/ 205 h 44"/>
                    <a:gd name="T10" fmla="*/ 208 w 38"/>
                    <a:gd name="T11" fmla="*/ 827 h 44"/>
                    <a:gd name="T12" fmla="*/ 0 w 38"/>
                    <a:gd name="T13" fmla="*/ 657 h 44"/>
                    <a:gd name="T14" fmla="*/ 375 w 38"/>
                    <a:gd name="T15" fmla="*/ 35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44">
                      <a:moveTo>
                        <a:pt x="24" y="2"/>
                      </a:moveTo>
                      <a:cubicBezTo>
                        <a:pt x="24" y="1"/>
                        <a:pt x="25" y="0"/>
                        <a:pt x="26" y="0"/>
                      </a:cubicBezTo>
                      <a:cubicBezTo>
                        <a:pt x="27" y="0"/>
                        <a:pt x="28" y="0"/>
                        <a:pt x="29" y="1"/>
                      </a:cubicBezTo>
                      <a:cubicBezTo>
                        <a:pt x="36" y="5"/>
                        <a:pt x="36" y="5"/>
                        <a:pt x="36" y="5"/>
                      </a:cubicBezTo>
                      <a:cubicBezTo>
                        <a:pt x="37" y="7"/>
                        <a:pt x="38" y="9"/>
                        <a:pt x="37" y="11"/>
                      </a:cubicBezTo>
                      <a:cubicBezTo>
                        <a:pt x="13" y="44"/>
                        <a:pt x="13" y="44"/>
                        <a:pt x="13" y="44"/>
                      </a:cubicBezTo>
                      <a:cubicBezTo>
                        <a:pt x="0" y="35"/>
                        <a:pt x="0" y="35"/>
                        <a:pt x="0" y="35"/>
                      </a:cubicBezTo>
                      <a:lnTo>
                        <a:pt x="24" y="2"/>
                      </a:ln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1" name="Freeform 1293">
                  <a:extLst>
                    <a:ext uri="{FF2B5EF4-FFF2-40B4-BE49-F238E27FC236}">
                      <a16:creationId xmlns:a16="http://schemas.microsoft.com/office/drawing/2014/main" id="{D5FE675B-7F11-E157-0494-E92CA633956A}"/>
                    </a:ext>
                  </a:extLst>
                </p:cNvPr>
                <p:cNvSpPr>
                  <a:spLocks/>
                </p:cNvSpPr>
                <p:nvPr/>
              </p:nvSpPr>
              <p:spPr bwMode="auto">
                <a:xfrm>
                  <a:off x="4032" y="1431"/>
                  <a:ext cx="93" cy="120"/>
                </a:xfrm>
                <a:custGeom>
                  <a:avLst/>
                  <a:gdLst>
                    <a:gd name="T0" fmla="*/ 460 w 37"/>
                    <a:gd name="T1" fmla="*/ 35 h 45"/>
                    <a:gd name="T2" fmla="*/ 568 w 37"/>
                    <a:gd name="T3" fmla="*/ 115 h 45"/>
                    <a:gd name="T4" fmla="*/ 588 w 37"/>
                    <a:gd name="T5" fmla="*/ 171 h 45"/>
                    <a:gd name="T6" fmla="*/ 588 w 37"/>
                    <a:gd name="T7" fmla="*/ 192 h 45"/>
                    <a:gd name="T8" fmla="*/ 588 w 37"/>
                    <a:gd name="T9" fmla="*/ 227 h 45"/>
                    <a:gd name="T10" fmla="*/ 209 w 37"/>
                    <a:gd name="T11" fmla="*/ 853 h 45"/>
                    <a:gd name="T12" fmla="*/ 0 w 37"/>
                    <a:gd name="T13" fmla="*/ 683 h 45"/>
                    <a:gd name="T14" fmla="*/ 380 w 37"/>
                    <a:gd name="T15" fmla="*/ 56 h 45"/>
                    <a:gd name="T16" fmla="*/ 460 w 37"/>
                    <a:gd name="T17" fmla="*/ 3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45">
                      <a:moveTo>
                        <a:pt x="29" y="2"/>
                      </a:moveTo>
                      <a:cubicBezTo>
                        <a:pt x="36" y="6"/>
                        <a:pt x="36" y="6"/>
                        <a:pt x="36" y="6"/>
                      </a:cubicBezTo>
                      <a:cubicBezTo>
                        <a:pt x="36" y="7"/>
                        <a:pt x="37" y="8"/>
                        <a:pt x="37" y="9"/>
                      </a:cubicBezTo>
                      <a:cubicBezTo>
                        <a:pt x="37" y="9"/>
                        <a:pt x="37" y="9"/>
                        <a:pt x="37" y="10"/>
                      </a:cubicBezTo>
                      <a:cubicBezTo>
                        <a:pt x="37" y="10"/>
                        <a:pt x="37" y="11"/>
                        <a:pt x="37" y="12"/>
                      </a:cubicBezTo>
                      <a:cubicBezTo>
                        <a:pt x="37" y="12"/>
                        <a:pt x="25" y="28"/>
                        <a:pt x="13" y="45"/>
                      </a:cubicBezTo>
                      <a:cubicBezTo>
                        <a:pt x="0" y="36"/>
                        <a:pt x="0" y="36"/>
                        <a:pt x="0" y="36"/>
                      </a:cubicBezTo>
                      <a:cubicBezTo>
                        <a:pt x="24" y="3"/>
                        <a:pt x="24" y="3"/>
                        <a:pt x="24" y="3"/>
                      </a:cubicBezTo>
                      <a:cubicBezTo>
                        <a:pt x="25" y="1"/>
                        <a:pt x="27" y="0"/>
                        <a:pt x="29" y="2"/>
                      </a:cubicBezTo>
                      <a:close/>
                    </a:path>
                  </a:pathLst>
                </a:custGeom>
                <a:solidFill>
                  <a:srgbClr val="F5A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2" name="Freeform 1294">
                  <a:extLst>
                    <a:ext uri="{FF2B5EF4-FFF2-40B4-BE49-F238E27FC236}">
                      <a16:creationId xmlns:a16="http://schemas.microsoft.com/office/drawing/2014/main" id="{3482434F-154E-9D21-5853-0F5622AD2F7E}"/>
                    </a:ext>
                  </a:extLst>
                </p:cNvPr>
                <p:cNvSpPr>
                  <a:spLocks/>
                </p:cNvSpPr>
                <p:nvPr/>
              </p:nvSpPr>
              <p:spPr bwMode="auto">
                <a:xfrm>
                  <a:off x="3957" y="1465"/>
                  <a:ext cx="123" cy="443"/>
                </a:xfrm>
                <a:custGeom>
                  <a:avLst/>
                  <a:gdLst>
                    <a:gd name="T0" fmla="*/ 20 w 49"/>
                    <a:gd name="T1" fmla="*/ 1276 h 166"/>
                    <a:gd name="T2" fmla="*/ 0 w 49"/>
                    <a:gd name="T3" fmla="*/ 1388 h 166"/>
                    <a:gd name="T4" fmla="*/ 0 w 49"/>
                    <a:gd name="T5" fmla="*/ 3154 h 166"/>
                    <a:gd name="T6" fmla="*/ 0 w 49"/>
                    <a:gd name="T7" fmla="*/ 3154 h 166"/>
                    <a:gd name="T8" fmla="*/ 50 w 49"/>
                    <a:gd name="T9" fmla="*/ 1345 h 166"/>
                    <a:gd name="T10" fmla="*/ 776 w 49"/>
                    <a:gd name="T11" fmla="*/ 0 h 166"/>
                    <a:gd name="T12" fmla="*/ 776 w 49"/>
                    <a:gd name="T13" fmla="*/ 0 h 166"/>
                    <a:gd name="T14" fmla="*/ 20 w 49"/>
                    <a:gd name="T15" fmla="*/ 1276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166">
                      <a:moveTo>
                        <a:pt x="1" y="67"/>
                      </a:moveTo>
                      <a:cubicBezTo>
                        <a:pt x="0" y="69"/>
                        <a:pt x="0" y="68"/>
                        <a:pt x="0" y="73"/>
                      </a:cubicBezTo>
                      <a:cubicBezTo>
                        <a:pt x="0" y="78"/>
                        <a:pt x="0" y="166"/>
                        <a:pt x="0" y="166"/>
                      </a:cubicBezTo>
                      <a:cubicBezTo>
                        <a:pt x="0" y="166"/>
                        <a:pt x="0" y="166"/>
                        <a:pt x="0" y="166"/>
                      </a:cubicBezTo>
                      <a:cubicBezTo>
                        <a:pt x="0" y="166"/>
                        <a:pt x="3" y="71"/>
                        <a:pt x="3" y="71"/>
                      </a:cubicBezTo>
                      <a:cubicBezTo>
                        <a:pt x="3" y="70"/>
                        <a:pt x="49" y="0"/>
                        <a:pt x="49" y="0"/>
                      </a:cubicBezTo>
                      <a:cubicBezTo>
                        <a:pt x="49" y="0"/>
                        <a:pt x="49" y="0"/>
                        <a:pt x="49" y="0"/>
                      </a:cubicBezTo>
                      <a:cubicBezTo>
                        <a:pt x="49" y="0"/>
                        <a:pt x="2" y="66"/>
                        <a:pt x="1"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3" name="Freeform 1295">
                  <a:extLst>
                    <a:ext uri="{FF2B5EF4-FFF2-40B4-BE49-F238E27FC236}">
                      <a16:creationId xmlns:a16="http://schemas.microsoft.com/office/drawing/2014/main" id="{DD917CB2-4364-A9D6-078E-BC16EB5D739F}"/>
                    </a:ext>
                  </a:extLst>
                </p:cNvPr>
                <p:cNvSpPr>
                  <a:spLocks/>
                </p:cNvSpPr>
                <p:nvPr/>
              </p:nvSpPr>
              <p:spPr bwMode="auto">
                <a:xfrm>
                  <a:off x="4027" y="1473"/>
                  <a:ext cx="135" cy="179"/>
                </a:xfrm>
                <a:custGeom>
                  <a:avLst/>
                  <a:gdLst>
                    <a:gd name="T0" fmla="*/ 675 w 54"/>
                    <a:gd name="T1" fmla="*/ 150 h 67"/>
                    <a:gd name="T2" fmla="*/ 0 w 54"/>
                    <a:gd name="T3" fmla="*/ 1277 h 67"/>
                    <a:gd name="T4" fmla="*/ 0 w 54"/>
                    <a:gd name="T5" fmla="*/ 1277 h 67"/>
                    <a:gd name="T6" fmla="*/ 688 w 54"/>
                    <a:gd name="T7" fmla="*/ 56 h 67"/>
                    <a:gd name="T8" fmla="*/ 750 w 54"/>
                    <a:gd name="T9" fmla="*/ 21 h 67"/>
                    <a:gd name="T10" fmla="*/ 845 w 54"/>
                    <a:gd name="T11" fmla="*/ 115 h 67"/>
                    <a:gd name="T12" fmla="*/ 675 w 54"/>
                    <a:gd name="T13" fmla="*/ 15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67">
                      <a:moveTo>
                        <a:pt x="43" y="8"/>
                      </a:moveTo>
                      <a:cubicBezTo>
                        <a:pt x="43" y="9"/>
                        <a:pt x="0" y="67"/>
                        <a:pt x="0" y="67"/>
                      </a:cubicBezTo>
                      <a:cubicBezTo>
                        <a:pt x="0" y="67"/>
                        <a:pt x="0" y="67"/>
                        <a:pt x="0" y="67"/>
                      </a:cubicBezTo>
                      <a:cubicBezTo>
                        <a:pt x="44" y="3"/>
                        <a:pt x="44" y="3"/>
                        <a:pt x="44" y="3"/>
                      </a:cubicBezTo>
                      <a:cubicBezTo>
                        <a:pt x="45" y="1"/>
                        <a:pt x="46" y="0"/>
                        <a:pt x="48" y="1"/>
                      </a:cubicBezTo>
                      <a:cubicBezTo>
                        <a:pt x="49" y="2"/>
                        <a:pt x="54" y="6"/>
                        <a:pt x="54" y="6"/>
                      </a:cubicBezTo>
                      <a:cubicBezTo>
                        <a:pt x="52" y="4"/>
                        <a:pt x="48" y="3"/>
                        <a:pt x="4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4" name="Freeform 1296">
                  <a:extLst>
                    <a:ext uri="{FF2B5EF4-FFF2-40B4-BE49-F238E27FC236}">
                      <a16:creationId xmlns:a16="http://schemas.microsoft.com/office/drawing/2014/main" id="{F601A1A7-AE8C-C426-09F7-C7D760FB83F9}"/>
                    </a:ext>
                  </a:extLst>
                </p:cNvPr>
                <p:cNvSpPr>
                  <a:spLocks/>
                </p:cNvSpPr>
                <p:nvPr/>
              </p:nvSpPr>
              <p:spPr bwMode="auto">
                <a:xfrm>
                  <a:off x="3719" y="1468"/>
                  <a:ext cx="166" cy="221"/>
                </a:xfrm>
                <a:custGeom>
                  <a:avLst/>
                  <a:gdLst>
                    <a:gd name="T0" fmla="*/ 146 w 66"/>
                    <a:gd name="T1" fmla="*/ 21 h 83"/>
                    <a:gd name="T2" fmla="*/ 33 w 66"/>
                    <a:gd name="T3" fmla="*/ 93 h 83"/>
                    <a:gd name="T4" fmla="*/ 20 w 66"/>
                    <a:gd name="T5" fmla="*/ 205 h 83"/>
                    <a:gd name="T6" fmla="*/ 827 w 66"/>
                    <a:gd name="T7" fmla="*/ 1544 h 83"/>
                    <a:gd name="T8" fmla="*/ 873 w 66"/>
                    <a:gd name="T9" fmla="*/ 1566 h 83"/>
                    <a:gd name="T10" fmla="*/ 923 w 66"/>
                    <a:gd name="T11" fmla="*/ 1544 h 83"/>
                    <a:gd name="T12" fmla="*/ 1019 w 66"/>
                    <a:gd name="T13" fmla="*/ 1475 h 83"/>
                    <a:gd name="T14" fmla="*/ 1031 w 66"/>
                    <a:gd name="T15" fmla="*/ 1361 h 83"/>
                    <a:gd name="T16" fmla="*/ 221 w 66"/>
                    <a:gd name="T17" fmla="*/ 35 h 83"/>
                    <a:gd name="T18" fmla="*/ 189 w 66"/>
                    <a:gd name="T19" fmla="*/ 0 h 83"/>
                    <a:gd name="T20" fmla="*/ 146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9" y="1"/>
                      </a:moveTo>
                      <a:cubicBezTo>
                        <a:pt x="2" y="5"/>
                        <a:pt x="2" y="5"/>
                        <a:pt x="2" y="5"/>
                      </a:cubicBezTo>
                      <a:cubicBezTo>
                        <a:pt x="1" y="7"/>
                        <a:pt x="0" y="9"/>
                        <a:pt x="1" y="11"/>
                      </a:cubicBezTo>
                      <a:cubicBezTo>
                        <a:pt x="52" y="82"/>
                        <a:pt x="52" y="82"/>
                        <a:pt x="52" y="82"/>
                      </a:cubicBezTo>
                      <a:cubicBezTo>
                        <a:pt x="53" y="82"/>
                        <a:pt x="54" y="83"/>
                        <a:pt x="55" y="83"/>
                      </a:cubicBezTo>
                      <a:cubicBezTo>
                        <a:pt x="56" y="83"/>
                        <a:pt x="57" y="83"/>
                        <a:pt x="58" y="82"/>
                      </a:cubicBezTo>
                      <a:cubicBezTo>
                        <a:pt x="64" y="78"/>
                        <a:pt x="64" y="78"/>
                        <a:pt x="64" y="78"/>
                      </a:cubicBezTo>
                      <a:cubicBezTo>
                        <a:pt x="66" y="77"/>
                        <a:pt x="66" y="74"/>
                        <a:pt x="65" y="72"/>
                      </a:cubicBezTo>
                      <a:cubicBezTo>
                        <a:pt x="14" y="2"/>
                        <a:pt x="14" y="2"/>
                        <a:pt x="14" y="2"/>
                      </a:cubicBezTo>
                      <a:cubicBezTo>
                        <a:pt x="14" y="1"/>
                        <a:pt x="13" y="0"/>
                        <a:pt x="12" y="0"/>
                      </a:cubicBezTo>
                      <a:cubicBezTo>
                        <a:pt x="11" y="0"/>
                        <a:pt x="10" y="0"/>
                        <a:pt x="9"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5" name="Freeform 1297">
                  <a:extLst>
                    <a:ext uri="{FF2B5EF4-FFF2-40B4-BE49-F238E27FC236}">
                      <a16:creationId xmlns:a16="http://schemas.microsoft.com/office/drawing/2014/main" id="{3D4F35FB-AEF6-16D0-0256-35301F4FB455}"/>
                    </a:ext>
                  </a:extLst>
                </p:cNvPr>
                <p:cNvSpPr>
                  <a:spLocks/>
                </p:cNvSpPr>
                <p:nvPr/>
              </p:nvSpPr>
              <p:spPr bwMode="auto">
                <a:xfrm>
                  <a:off x="3767" y="1431"/>
                  <a:ext cx="175" cy="496"/>
                </a:xfrm>
                <a:custGeom>
                  <a:avLst/>
                  <a:gdLst>
                    <a:gd name="T0" fmla="*/ 125 w 70"/>
                    <a:gd name="T1" fmla="*/ 35 h 186"/>
                    <a:gd name="T2" fmla="*/ 20 w 70"/>
                    <a:gd name="T3" fmla="*/ 115 h 186"/>
                    <a:gd name="T4" fmla="*/ 0 w 70"/>
                    <a:gd name="T5" fmla="*/ 171 h 186"/>
                    <a:gd name="T6" fmla="*/ 0 w 70"/>
                    <a:gd name="T7" fmla="*/ 192 h 186"/>
                    <a:gd name="T8" fmla="*/ 0 w 70"/>
                    <a:gd name="T9" fmla="*/ 227 h 186"/>
                    <a:gd name="T10" fmla="*/ 845 w 70"/>
                    <a:gd name="T11" fmla="*/ 1629 h 186"/>
                    <a:gd name="T12" fmla="*/ 845 w 70"/>
                    <a:gd name="T13" fmla="*/ 3448 h 186"/>
                    <a:gd name="T14" fmla="*/ 908 w 70"/>
                    <a:gd name="T15" fmla="*/ 3528 h 186"/>
                    <a:gd name="T16" fmla="*/ 1033 w 70"/>
                    <a:gd name="T17" fmla="*/ 3528 h 186"/>
                    <a:gd name="T18" fmla="*/ 1095 w 70"/>
                    <a:gd name="T19" fmla="*/ 3448 h 186"/>
                    <a:gd name="T20" fmla="*/ 1095 w 70"/>
                    <a:gd name="T21" fmla="*/ 1557 h 186"/>
                    <a:gd name="T22" fmla="*/ 1083 w 70"/>
                    <a:gd name="T23" fmla="*/ 1501 h 186"/>
                    <a:gd name="T24" fmla="*/ 208 w 70"/>
                    <a:gd name="T25" fmla="*/ 56 h 186"/>
                    <a:gd name="T26" fmla="*/ 125 w 70"/>
                    <a:gd name="T27" fmla="*/ 35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8" y="2"/>
                      </a:moveTo>
                      <a:cubicBezTo>
                        <a:pt x="1" y="6"/>
                        <a:pt x="1" y="6"/>
                        <a:pt x="1" y="6"/>
                      </a:cubicBezTo>
                      <a:cubicBezTo>
                        <a:pt x="1" y="7"/>
                        <a:pt x="0" y="8"/>
                        <a:pt x="0" y="9"/>
                      </a:cubicBezTo>
                      <a:cubicBezTo>
                        <a:pt x="0" y="9"/>
                        <a:pt x="0" y="9"/>
                        <a:pt x="0" y="10"/>
                      </a:cubicBezTo>
                      <a:cubicBezTo>
                        <a:pt x="0" y="10"/>
                        <a:pt x="0" y="11"/>
                        <a:pt x="0" y="12"/>
                      </a:cubicBezTo>
                      <a:cubicBezTo>
                        <a:pt x="0" y="12"/>
                        <a:pt x="52" y="84"/>
                        <a:pt x="54" y="86"/>
                      </a:cubicBezTo>
                      <a:cubicBezTo>
                        <a:pt x="54" y="89"/>
                        <a:pt x="54" y="182"/>
                        <a:pt x="54" y="182"/>
                      </a:cubicBezTo>
                      <a:cubicBezTo>
                        <a:pt x="54" y="185"/>
                        <a:pt x="56" y="186"/>
                        <a:pt x="58" y="186"/>
                      </a:cubicBezTo>
                      <a:cubicBezTo>
                        <a:pt x="66" y="186"/>
                        <a:pt x="66" y="186"/>
                        <a:pt x="66" y="186"/>
                      </a:cubicBezTo>
                      <a:cubicBezTo>
                        <a:pt x="68" y="186"/>
                        <a:pt x="70" y="185"/>
                        <a:pt x="70" y="182"/>
                      </a:cubicBezTo>
                      <a:cubicBezTo>
                        <a:pt x="70" y="82"/>
                        <a:pt x="70" y="82"/>
                        <a:pt x="70" y="82"/>
                      </a:cubicBezTo>
                      <a:cubicBezTo>
                        <a:pt x="70" y="81"/>
                        <a:pt x="70" y="80"/>
                        <a:pt x="69" y="79"/>
                      </a:cubicBezTo>
                      <a:cubicBezTo>
                        <a:pt x="13" y="3"/>
                        <a:pt x="13" y="3"/>
                        <a:pt x="13" y="3"/>
                      </a:cubicBezTo>
                      <a:cubicBezTo>
                        <a:pt x="12" y="1"/>
                        <a:pt x="10" y="0"/>
                        <a:pt x="8" y="2"/>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6" name="Freeform 1298">
                  <a:extLst>
                    <a:ext uri="{FF2B5EF4-FFF2-40B4-BE49-F238E27FC236}">
                      <a16:creationId xmlns:a16="http://schemas.microsoft.com/office/drawing/2014/main" id="{8AB5352F-55EC-DF0E-4107-57D6CC48B0FB}"/>
                    </a:ext>
                  </a:extLst>
                </p:cNvPr>
                <p:cNvSpPr>
                  <a:spLocks/>
                </p:cNvSpPr>
                <p:nvPr/>
              </p:nvSpPr>
              <p:spPr bwMode="auto">
                <a:xfrm>
                  <a:off x="4007" y="1468"/>
                  <a:ext cx="165" cy="221"/>
                </a:xfrm>
                <a:custGeom>
                  <a:avLst/>
                  <a:gdLst>
                    <a:gd name="T0" fmla="*/ 895 w 66"/>
                    <a:gd name="T1" fmla="*/ 21 h 83"/>
                    <a:gd name="T2" fmla="*/ 1000 w 66"/>
                    <a:gd name="T3" fmla="*/ 93 h 83"/>
                    <a:gd name="T4" fmla="*/ 1020 w 66"/>
                    <a:gd name="T5" fmla="*/ 205 h 83"/>
                    <a:gd name="T6" fmla="*/ 220 w 66"/>
                    <a:gd name="T7" fmla="*/ 1544 h 83"/>
                    <a:gd name="T8" fmla="*/ 175 w 66"/>
                    <a:gd name="T9" fmla="*/ 1566 h 83"/>
                    <a:gd name="T10" fmla="*/ 125 w 66"/>
                    <a:gd name="T11" fmla="*/ 1544 h 83"/>
                    <a:gd name="T12" fmla="*/ 33 w 66"/>
                    <a:gd name="T13" fmla="*/ 1475 h 83"/>
                    <a:gd name="T14" fmla="*/ 20 w 66"/>
                    <a:gd name="T15" fmla="*/ 1361 h 83"/>
                    <a:gd name="T16" fmla="*/ 813 w 66"/>
                    <a:gd name="T17" fmla="*/ 35 h 83"/>
                    <a:gd name="T18" fmla="*/ 845 w 66"/>
                    <a:gd name="T19" fmla="*/ 0 h 83"/>
                    <a:gd name="T20" fmla="*/ 895 w 66"/>
                    <a:gd name="T21" fmla="*/ 2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83">
                      <a:moveTo>
                        <a:pt x="57" y="1"/>
                      </a:moveTo>
                      <a:cubicBezTo>
                        <a:pt x="64" y="5"/>
                        <a:pt x="64" y="5"/>
                        <a:pt x="64" y="5"/>
                      </a:cubicBezTo>
                      <a:cubicBezTo>
                        <a:pt x="65" y="7"/>
                        <a:pt x="66" y="9"/>
                        <a:pt x="65" y="11"/>
                      </a:cubicBezTo>
                      <a:cubicBezTo>
                        <a:pt x="14" y="82"/>
                        <a:pt x="14" y="82"/>
                        <a:pt x="14" y="82"/>
                      </a:cubicBezTo>
                      <a:cubicBezTo>
                        <a:pt x="13" y="82"/>
                        <a:pt x="12" y="83"/>
                        <a:pt x="11" y="83"/>
                      </a:cubicBezTo>
                      <a:cubicBezTo>
                        <a:pt x="10" y="83"/>
                        <a:pt x="9" y="83"/>
                        <a:pt x="8" y="82"/>
                      </a:cubicBezTo>
                      <a:cubicBezTo>
                        <a:pt x="2" y="78"/>
                        <a:pt x="2" y="78"/>
                        <a:pt x="2" y="78"/>
                      </a:cubicBezTo>
                      <a:cubicBezTo>
                        <a:pt x="0" y="77"/>
                        <a:pt x="0" y="74"/>
                        <a:pt x="1" y="72"/>
                      </a:cubicBezTo>
                      <a:cubicBezTo>
                        <a:pt x="52" y="2"/>
                        <a:pt x="52" y="2"/>
                        <a:pt x="52" y="2"/>
                      </a:cubicBezTo>
                      <a:cubicBezTo>
                        <a:pt x="52" y="1"/>
                        <a:pt x="53" y="0"/>
                        <a:pt x="54" y="0"/>
                      </a:cubicBezTo>
                      <a:cubicBezTo>
                        <a:pt x="55" y="0"/>
                        <a:pt x="56" y="0"/>
                        <a:pt x="57" y="1"/>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sp>
              <p:nvSpPr>
                <p:cNvPr id="317" name="Freeform 1299">
                  <a:extLst>
                    <a:ext uri="{FF2B5EF4-FFF2-40B4-BE49-F238E27FC236}">
                      <a16:creationId xmlns:a16="http://schemas.microsoft.com/office/drawing/2014/main" id="{A7C410ED-B519-A611-C831-CB91E3A76AC0}"/>
                    </a:ext>
                  </a:extLst>
                </p:cNvPr>
                <p:cNvSpPr>
                  <a:spLocks/>
                </p:cNvSpPr>
                <p:nvPr/>
              </p:nvSpPr>
              <p:spPr bwMode="auto">
                <a:xfrm>
                  <a:off x="3950" y="1431"/>
                  <a:ext cx="175" cy="496"/>
                </a:xfrm>
                <a:custGeom>
                  <a:avLst/>
                  <a:gdLst>
                    <a:gd name="T0" fmla="*/ 895 w 70"/>
                    <a:gd name="T1" fmla="*/ 56 h 186"/>
                    <a:gd name="T2" fmla="*/ 20 w 70"/>
                    <a:gd name="T3" fmla="*/ 1501 h 186"/>
                    <a:gd name="T4" fmla="*/ 0 w 70"/>
                    <a:gd name="T5" fmla="*/ 1557 h 186"/>
                    <a:gd name="T6" fmla="*/ 0 w 70"/>
                    <a:gd name="T7" fmla="*/ 3448 h 186"/>
                    <a:gd name="T8" fmla="*/ 63 w 70"/>
                    <a:gd name="T9" fmla="*/ 3528 h 186"/>
                    <a:gd name="T10" fmla="*/ 188 w 70"/>
                    <a:gd name="T11" fmla="*/ 3528 h 186"/>
                    <a:gd name="T12" fmla="*/ 250 w 70"/>
                    <a:gd name="T13" fmla="*/ 3448 h 186"/>
                    <a:gd name="T14" fmla="*/ 250 w 70"/>
                    <a:gd name="T15" fmla="*/ 1629 h 186"/>
                    <a:gd name="T16" fmla="*/ 1095 w 70"/>
                    <a:gd name="T17" fmla="*/ 227 h 186"/>
                    <a:gd name="T18" fmla="*/ 1095 w 70"/>
                    <a:gd name="T19" fmla="*/ 192 h 186"/>
                    <a:gd name="T20" fmla="*/ 1095 w 70"/>
                    <a:gd name="T21" fmla="*/ 171 h 186"/>
                    <a:gd name="T22" fmla="*/ 1083 w 70"/>
                    <a:gd name="T23" fmla="*/ 115 h 186"/>
                    <a:gd name="T24" fmla="*/ 970 w 70"/>
                    <a:gd name="T25" fmla="*/ 35 h 186"/>
                    <a:gd name="T26" fmla="*/ 895 w 70"/>
                    <a:gd name="T27" fmla="*/ 56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186">
                      <a:moveTo>
                        <a:pt x="57" y="3"/>
                      </a:moveTo>
                      <a:cubicBezTo>
                        <a:pt x="1" y="79"/>
                        <a:pt x="1" y="79"/>
                        <a:pt x="1" y="79"/>
                      </a:cubicBezTo>
                      <a:cubicBezTo>
                        <a:pt x="0" y="80"/>
                        <a:pt x="0" y="81"/>
                        <a:pt x="0" y="82"/>
                      </a:cubicBezTo>
                      <a:cubicBezTo>
                        <a:pt x="0" y="182"/>
                        <a:pt x="0" y="182"/>
                        <a:pt x="0" y="182"/>
                      </a:cubicBezTo>
                      <a:cubicBezTo>
                        <a:pt x="0" y="185"/>
                        <a:pt x="2" y="186"/>
                        <a:pt x="4" y="186"/>
                      </a:cubicBezTo>
                      <a:cubicBezTo>
                        <a:pt x="12" y="186"/>
                        <a:pt x="12" y="186"/>
                        <a:pt x="12" y="186"/>
                      </a:cubicBezTo>
                      <a:cubicBezTo>
                        <a:pt x="14" y="186"/>
                        <a:pt x="16" y="185"/>
                        <a:pt x="16" y="182"/>
                      </a:cubicBezTo>
                      <a:cubicBezTo>
                        <a:pt x="16" y="182"/>
                        <a:pt x="16" y="89"/>
                        <a:pt x="16" y="86"/>
                      </a:cubicBezTo>
                      <a:cubicBezTo>
                        <a:pt x="18" y="84"/>
                        <a:pt x="70" y="12"/>
                        <a:pt x="70" y="12"/>
                      </a:cubicBezTo>
                      <a:cubicBezTo>
                        <a:pt x="70" y="11"/>
                        <a:pt x="70" y="10"/>
                        <a:pt x="70" y="10"/>
                      </a:cubicBezTo>
                      <a:cubicBezTo>
                        <a:pt x="70" y="9"/>
                        <a:pt x="70" y="9"/>
                        <a:pt x="70" y="9"/>
                      </a:cubicBezTo>
                      <a:cubicBezTo>
                        <a:pt x="70" y="8"/>
                        <a:pt x="69" y="7"/>
                        <a:pt x="69" y="6"/>
                      </a:cubicBezTo>
                      <a:cubicBezTo>
                        <a:pt x="62" y="2"/>
                        <a:pt x="62" y="2"/>
                        <a:pt x="62" y="2"/>
                      </a:cubicBezTo>
                      <a:cubicBezTo>
                        <a:pt x="60" y="0"/>
                        <a:pt x="58" y="1"/>
                        <a:pt x="57" y="3"/>
                      </a:cubicBezTo>
                      <a:close/>
                    </a:path>
                  </a:pathLst>
                </a:custGeom>
                <a:noFill/>
                <a:ln w="7938"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defTabSz="912046">
                    <a:defRPr/>
                  </a:pPr>
                  <a:endParaRPr lang="en-US" sz="675" b="1" kern="0">
                    <a:solidFill>
                      <a:srgbClr val="193276"/>
                    </a:solidFill>
                    <a:latin typeface="Verdana"/>
                    <a:cs typeface="Arial" panose="020B0604020202020204" pitchFamily="34" charset="0"/>
                  </a:endParaRPr>
                </a:p>
              </p:txBody>
            </p:sp>
          </p:grpSp>
        </p:grpSp>
        <p:cxnSp>
          <p:nvCxnSpPr>
            <p:cNvPr id="636" name="Straight Connector 635">
              <a:extLst>
                <a:ext uri="{FF2B5EF4-FFF2-40B4-BE49-F238E27FC236}">
                  <a16:creationId xmlns:a16="http://schemas.microsoft.com/office/drawing/2014/main" id="{E3DFA985-F1CC-88DB-CA95-2752CDCB9875}"/>
                </a:ext>
              </a:extLst>
            </p:cNvPr>
            <p:cNvCxnSpPr/>
            <p:nvPr/>
          </p:nvCxnSpPr>
          <p:spPr>
            <a:xfrm flipH="1">
              <a:off x="5422802" y="4892222"/>
              <a:ext cx="902198"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A32565-7911-89A1-25EE-472F72427744}"/>
                </a:ext>
              </a:extLst>
            </p:cNvPr>
            <p:cNvSpPr txBox="1">
              <a:spLocks/>
            </p:cNvSpPr>
            <p:nvPr/>
          </p:nvSpPr>
          <p:spPr>
            <a:xfrm>
              <a:off x="5726921" y="4666572"/>
              <a:ext cx="326275" cy="430887"/>
            </a:xfrm>
            <a:prstGeom prst="rect">
              <a:avLst/>
            </a:prstGeom>
            <a:noFill/>
          </p:spPr>
          <p:txBody>
            <a:bodyPr wrap="square" lIns="0" tIns="0" rIns="0" bIns="0" rtlCol="0" anchor="ctr">
              <a:spAutoFit/>
            </a:bodyPr>
            <a:lstStyle/>
            <a:p>
              <a:pPr algn="ctr" defTabSz="685800">
                <a:defRPr/>
              </a:pPr>
              <a:r>
                <a:rPr lang="en-IN" sz="2100" b="1" kern="0">
                  <a:solidFill>
                    <a:srgbClr val="ED6C4E">
                      <a:lumMod val="75000"/>
                    </a:srgbClr>
                  </a:solidFill>
                  <a:latin typeface="Verdana" panose="020B0604030504040204" pitchFamily="34" charset="0"/>
                  <a:ea typeface="Verdana" panose="020B0604030504040204" pitchFamily="34" charset="0"/>
                </a:rPr>
                <a:t>X</a:t>
              </a:r>
            </a:p>
          </p:txBody>
        </p:sp>
        <p:sp>
          <p:nvSpPr>
            <p:cNvPr id="3" name="TextBox 2">
              <a:extLst>
                <a:ext uri="{FF2B5EF4-FFF2-40B4-BE49-F238E27FC236}">
                  <a16:creationId xmlns:a16="http://schemas.microsoft.com/office/drawing/2014/main" id="{2A51CA37-BE34-E361-A325-A69BF0198406}"/>
                </a:ext>
              </a:extLst>
            </p:cNvPr>
            <p:cNvSpPr txBox="1"/>
            <p:nvPr/>
          </p:nvSpPr>
          <p:spPr>
            <a:xfrm>
              <a:off x="2616567" y="4917295"/>
              <a:ext cx="1161001" cy="307776"/>
            </a:xfrm>
            <a:prstGeom prst="rect">
              <a:avLst/>
            </a:prstGeom>
            <a:noFill/>
          </p:spPr>
          <p:txBody>
            <a:bodyPr wrap="none" rtlCol="0">
              <a:spAutoFit/>
            </a:bodyPr>
            <a:lstStyle/>
            <a:p>
              <a:pPr defTabSz="685800">
                <a:defRPr/>
              </a:pPr>
              <a:r>
                <a:rPr lang="en-GB" sz="900">
                  <a:solidFill>
                    <a:srgbClr val="7A00E6"/>
                  </a:solidFill>
                  <a:latin typeface="Verdana"/>
                </a:rPr>
                <a:t>Amlitelimab</a:t>
              </a:r>
            </a:p>
          </p:txBody>
        </p:sp>
        <p:grpSp>
          <p:nvGrpSpPr>
            <p:cNvPr id="12" name="Group 11">
              <a:extLst>
                <a:ext uri="{FF2B5EF4-FFF2-40B4-BE49-F238E27FC236}">
                  <a16:creationId xmlns:a16="http://schemas.microsoft.com/office/drawing/2014/main" id="{2ED3A94B-2DF6-4A5A-6958-D049BCB3AC08}"/>
                </a:ext>
              </a:extLst>
            </p:cNvPr>
            <p:cNvGrpSpPr/>
            <p:nvPr/>
          </p:nvGrpSpPr>
          <p:grpSpPr>
            <a:xfrm rot="16200000">
              <a:off x="2566184" y="4684979"/>
              <a:ext cx="278712" cy="194492"/>
              <a:chOff x="814209" y="2443943"/>
              <a:chExt cx="322025" cy="224717"/>
            </a:xfrm>
          </p:grpSpPr>
          <p:cxnSp>
            <p:nvCxnSpPr>
              <p:cNvPr id="4" name="Straight Connector 3">
                <a:extLst>
                  <a:ext uri="{FF2B5EF4-FFF2-40B4-BE49-F238E27FC236}">
                    <a16:creationId xmlns:a16="http://schemas.microsoft.com/office/drawing/2014/main" id="{6AF668D0-EB38-8BB2-EBE7-CA171ACA0DEE}"/>
                  </a:ext>
                </a:extLst>
              </p:cNvPr>
              <p:cNvCxnSpPr/>
              <p:nvPr/>
            </p:nvCxnSpPr>
            <p:spPr>
              <a:xfrm rot="16200000" flipH="1">
                <a:off x="859083" y="2432914"/>
                <a:ext cx="77061" cy="99119"/>
              </a:xfrm>
              <a:prstGeom prst="line">
                <a:avLst/>
              </a:prstGeom>
              <a:noFill/>
              <a:ln w="28575" cap="rnd" cmpd="sng" algn="ctr">
                <a:solidFill>
                  <a:schemeClr val="accent2"/>
                </a:solidFill>
                <a:prstDash val="solid"/>
              </a:ln>
              <a:effectLst/>
            </p:spPr>
          </p:cxnSp>
          <p:cxnSp>
            <p:nvCxnSpPr>
              <p:cNvPr id="7" name="Straight Connector 6">
                <a:extLst>
                  <a:ext uri="{FF2B5EF4-FFF2-40B4-BE49-F238E27FC236}">
                    <a16:creationId xmlns:a16="http://schemas.microsoft.com/office/drawing/2014/main" id="{6D4396F9-3F20-7572-E875-43C4D1F6F4A6}"/>
                  </a:ext>
                </a:extLst>
              </p:cNvPr>
              <p:cNvCxnSpPr/>
              <p:nvPr/>
            </p:nvCxnSpPr>
            <p:spPr>
              <a:xfrm rot="5400000">
                <a:off x="1014612" y="2432915"/>
                <a:ext cx="77061" cy="99119"/>
              </a:xfrm>
              <a:prstGeom prst="line">
                <a:avLst/>
              </a:prstGeom>
              <a:noFill/>
              <a:ln w="28575" cap="rnd" cmpd="sng" algn="ctr">
                <a:solidFill>
                  <a:schemeClr val="accent2"/>
                </a:solidFill>
                <a:prstDash val="solid"/>
              </a:ln>
              <a:effectLst/>
            </p:spPr>
          </p:cxnSp>
          <p:cxnSp>
            <p:nvCxnSpPr>
              <p:cNvPr id="8" name="Straight Connector 7">
                <a:extLst>
                  <a:ext uri="{FF2B5EF4-FFF2-40B4-BE49-F238E27FC236}">
                    <a16:creationId xmlns:a16="http://schemas.microsoft.com/office/drawing/2014/main" id="{7CB02B7D-36FE-279E-AFA1-6C25C8325E62}"/>
                  </a:ext>
                </a:extLst>
              </p:cNvPr>
              <p:cNvCxnSpPr/>
              <p:nvPr/>
            </p:nvCxnSpPr>
            <p:spPr>
              <a:xfrm rot="16200000" flipH="1">
                <a:off x="876579" y="2598066"/>
                <a:ext cx="141189" cy="0"/>
              </a:xfrm>
              <a:prstGeom prst="line">
                <a:avLst/>
              </a:prstGeom>
              <a:noFill/>
              <a:ln w="28575" cap="rnd" cmpd="sng" algn="ctr">
                <a:solidFill>
                  <a:schemeClr val="accent2"/>
                </a:solidFill>
                <a:prstDash val="solid"/>
              </a:ln>
              <a:effectLst/>
            </p:spPr>
          </p:cxnSp>
          <p:cxnSp>
            <p:nvCxnSpPr>
              <p:cNvPr id="9" name="Straight Connector 8">
                <a:extLst>
                  <a:ext uri="{FF2B5EF4-FFF2-40B4-BE49-F238E27FC236}">
                    <a16:creationId xmlns:a16="http://schemas.microsoft.com/office/drawing/2014/main" id="{F737070E-A43A-3543-F7EC-A86567EA4A8F}"/>
                  </a:ext>
                </a:extLst>
              </p:cNvPr>
              <p:cNvCxnSpPr/>
              <p:nvPr/>
            </p:nvCxnSpPr>
            <p:spPr>
              <a:xfrm rot="16200000" flipH="1">
                <a:off x="929765" y="2598066"/>
                <a:ext cx="141189" cy="0"/>
              </a:xfrm>
              <a:prstGeom prst="line">
                <a:avLst/>
              </a:prstGeom>
              <a:noFill/>
              <a:ln w="28575" cap="rnd" cmpd="sng" algn="ctr">
                <a:solidFill>
                  <a:schemeClr val="accent2"/>
                </a:solidFill>
                <a:prstDash val="solid"/>
              </a:ln>
              <a:effectLst/>
            </p:spPr>
          </p:cxnSp>
          <p:cxnSp>
            <p:nvCxnSpPr>
              <p:cNvPr id="10" name="Straight Connector 9">
                <a:extLst>
                  <a:ext uri="{FF2B5EF4-FFF2-40B4-BE49-F238E27FC236}">
                    <a16:creationId xmlns:a16="http://schemas.microsoft.com/office/drawing/2014/main" id="{C8CF1071-9C10-EE5C-C7FF-7A074536BB5B}"/>
                  </a:ext>
                </a:extLst>
              </p:cNvPr>
              <p:cNvCxnSpPr/>
              <p:nvPr/>
            </p:nvCxnSpPr>
            <p:spPr>
              <a:xfrm rot="5400000">
                <a:off x="1057960" y="2459436"/>
                <a:ext cx="69517" cy="87031"/>
              </a:xfrm>
              <a:prstGeom prst="line">
                <a:avLst/>
              </a:prstGeom>
              <a:noFill/>
              <a:ln w="28575" cap="rnd" cmpd="sng" algn="ctr">
                <a:solidFill>
                  <a:schemeClr val="accent2"/>
                </a:solidFill>
                <a:prstDash val="solid"/>
              </a:ln>
              <a:effectLst/>
            </p:spPr>
          </p:cxnSp>
          <p:cxnSp>
            <p:nvCxnSpPr>
              <p:cNvPr id="11" name="Straight Connector 10">
                <a:extLst>
                  <a:ext uri="{FF2B5EF4-FFF2-40B4-BE49-F238E27FC236}">
                    <a16:creationId xmlns:a16="http://schemas.microsoft.com/office/drawing/2014/main" id="{DF63BADD-F4BF-B2CC-5650-AD7B0E49466F}"/>
                  </a:ext>
                </a:extLst>
              </p:cNvPr>
              <p:cNvCxnSpPr/>
              <p:nvPr/>
            </p:nvCxnSpPr>
            <p:spPr>
              <a:xfrm rot="16200000" flipH="1">
                <a:off x="822966" y="2459436"/>
                <a:ext cx="69517" cy="87031"/>
              </a:xfrm>
              <a:prstGeom prst="line">
                <a:avLst/>
              </a:prstGeom>
              <a:noFill/>
              <a:ln w="28575" cap="rnd" cmpd="sng" algn="ctr">
                <a:solidFill>
                  <a:schemeClr val="accent2"/>
                </a:solidFill>
                <a:prstDash val="solid"/>
              </a:ln>
              <a:effectLst/>
            </p:spPr>
          </p:cxnSp>
        </p:grpSp>
        <p:pic>
          <p:nvPicPr>
            <p:cNvPr id="14" name="Graphic 13" descr="Badge Cross with solid fill">
              <a:extLst>
                <a:ext uri="{FF2B5EF4-FFF2-40B4-BE49-F238E27FC236}">
                  <a16:creationId xmlns:a16="http://schemas.microsoft.com/office/drawing/2014/main" id="{B3AD6E1E-221A-F015-627B-620971F03F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5446" y="4625619"/>
              <a:ext cx="314800" cy="314800"/>
            </a:xfrm>
            <a:prstGeom prst="rect">
              <a:avLst/>
            </a:prstGeom>
          </p:spPr>
        </p:pic>
        <p:sp>
          <p:nvSpPr>
            <p:cNvPr id="17" name="TextBox 16">
              <a:extLst>
                <a:ext uri="{FF2B5EF4-FFF2-40B4-BE49-F238E27FC236}">
                  <a16:creationId xmlns:a16="http://schemas.microsoft.com/office/drawing/2014/main" id="{5F18443C-4BB0-3B93-A0ED-5C44F2C6A34F}"/>
                </a:ext>
              </a:extLst>
            </p:cNvPr>
            <p:cNvSpPr txBox="1">
              <a:spLocks/>
            </p:cNvSpPr>
            <p:nvPr/>
          </p:nvSpPr>
          <p:spPr>
            <a:xfrm>
              <a:off x="8599080" y="5497386"/>
              <a:ext cx="733108"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Neutrophils</a:t>
              </a:r>
            </a:p>
          </p:txBody>
        </p:sp>
        <p:sp>
          <p:nvSpPr>
            <p:cNvPr id="19" name="Freeform: Shape 18">
              <a:extLst>
                <a:ext uri="{FF2B5EF4-FFF2-40B4-BE49-F238E27FC236}">
                  <a16:creationId xmlns:a16="http://schemas.microsoft.com/office/drawing/2014/main" id="{40F758E7-9664-8C20-0190-83F3C96506DB}"/>
                </a:ext>
              </a:extLst>
            </p:cNvPr>
            <p:cNvSpPr/>
            <p:nvPr/>
          </p:nvSpPr>
          <p:spPr>
            <a:xfrm>
              <a:off x="9580966" y="5075053"/>
              <a:ext cx="406875" cy="328042"/>
            </a:xfrm>
            <a:custGeom>
              <a:avLst/>
              <a:gdLst>
                <a:gd name="connsiteX0" fmla="*/ 663441 w 663517"/>
                <a:gd name="connsiteY0" fmla="*/ 282752 h 534958"/>
                <a:gd name="connsiteX1" fmla="*/ 636669 w 663517"/>
                <a:gd name="connsiteY1" fmla="*/ 260947 h 534958"/>
                <a:gd name="connsiteX2" fmla="*/ 598026 w 663517"/>
                <a:gd name="connsiteY2" fmla="*/ 141502 h 534958"/>
                <a:gd name="connsiteX3" fmla="*/ 601175 w 663517"/>
                <a:gd name="connsiteY3" fmla="*/ 117638 h 534958"/>
                <a:gd name="connsiteX4" fmla="*/ 579612 w 663517"/>
                <a:gd name="connsiteY4" fmla="*/ 119697 h 534958"/>
                <a:gd name="connsiteX5" fmla="*/ 553567 w 663517"/>
                <a:gd name="connsiteY5" fmla="*/ 98134 h 534958"/>
                <a:gd name="connsiteX6" fmla="*/ 558291 w 663517"/>
                <a:gd name="connsiteY6" fmla="*/ 84082 h 534958"/>
                <a:gd name="connsiteX7" fmla="*/ 522797 w 663517"/>
                <a:gd name="connsiteY7" fmla="*/ 79963 h 534958"/>
                <a:gd name="connsiteX8" fmla="*/ 478944 w 663517"/>
                <a:gd name="connsiteY8" fmla="*/ 62034 h 534958"/>
                <a:gd name="connsiteX9" fmla="*/ 471070 w 663517"/>
                <a:gd name="connsiteY9" fmla="*/ 35383 h 534958"/>
                <a:gd name="connsiteX10" fmla="*/ 448417 w 663517"/>
                <a:gd name="connsiteY10" fmla="*/ 52828 h 534958"/>
                <a:gd name="connsiteX11" fmla="*/ 401414 w 663517"/>
                <a:gd name="connsiteY11" fmla="*/ 42167 h 534958"/>
                <a:gd name="connsiteX12" fmla="*/ 391481 w 663517"/>
                <a:gd name="connsiteY12" fmla="*/ 40471 h 534958"/>
                <a:gd name="connsiteX13" fmla="*/ 369433 w 663517"/>
                <a:gd name="connsiteY13" fmla="*/ 10 h 534958"/>
                <a:gd name="connsiteX14" fmla="*/ 352958 w 663517"/>
                <a:gd name="connsiteY14" fmla="*/ 34778 h 534958"/>
                <a:gd name="connsiteX15" fmla="*/ 275671 w 663517"/>
                <a:gd name="connsiteY15" fmla="*/ 31749 h 534958"/>
                <a:gd name="connsiteX16" fmla="*/ 250716 w 663517"/>
                <a:gd name="connsiteY16" fmla="*/ 6188 h 534958"/>
                <a:gd name="connsiteX17" fmla="*/ 241024 w 663517"/>
                <a:gd name="connsiteY17" fmla="*/ 34778 h 534958"/>
                <a:gd name="connsiteX18" fmla="*/ 152228 w 663517"/>
                <a:gd name="connsiteY18" fmla="*/ 61429 h 534958"/>
                <a:gd name="connsiteX19" fmla="*/ 121701 w 663517"/>
                <a:gd name="connsiteY19" fmla="*/ 46286 h 534958"/>
                <a:gd name="connsiteX20" fmla="*/ 122791 w 663517"/>
                <a:gd name="connsiteY20" fmla="*/ 79842 h 534958"/>
                <a:gd name="connsiteX21" fmla="*/ 91658 w 663517"/>
                <a:gd name="connsiteY21" fmla="*/ 109279 h 534958"/>
                <a:gd name="connsiteX22" fmla="*/ 59556 w 663517"/>
                <a:gd name="connsiteY22" fmla="*/ 105887 h 534958"/>
                <a:gd name="connsiteX23" fmla="*/ 72154 w 663517"/>
                <a:gd name="connsiteY23" fmla="*/ 137747 h 534958"/>
                <a:gd name="connsiteX24" fmla="*/ 64280 w 663517"/>
                <a:gd name="connsiteY24" fmla="*/ 153495 h 534958"/>
                <a:gd name="connsiteX25" fmla="*/ 57496 w 663517"/>
                <a:gd name="connsiteY25" fmla="*/ 170697 h 534958"/>
                <a:gd name="connsiteX26" fmla="*/ 21639 w 663517"/>
                <a:gd name="connsiteY26" fmla="*/ 173483 h 534958"/>
                <a:gd name="connsiteX27" fmla="*/ 45988 w 663517"/>
                <a:gd name="connsiteY27" fmla="*/ 205949 h 534958"/>
                <a:gd name="connsiteX28" fmla="*/ 37024 w 663517"/>
                <a:gd name="connsiteY28" fmla="*/ 265914 h 534958"/>
                <a:gd name="connsiteX29" fmla="*/ 76 w 663517"/>
                <a:gd name="connsiteY29" fmla="*/ 279118 h 534958"/>
                <a:gd name="connsiteX30" fmla="*/ 39689 w 663517"/>
                <a:gd name="connsiteY30" fmla="*/ 305163 h 534958"/>
                <a:gd name="connsiteX31" fmla="*/ 54104 w 663517"/>
                <a:gd name="connsiteY31" fmla="*/ 352166 h 534958"/>
                <a:gd name="connsiteX32" fmla="*/ 45382 w 663517"/>
                <a:gd name="connsiteY32" fmla="*/ 370458 h 534958"/>
                <a:gd name="connsiteX33" fmla="*/ 67309 w 663517"/>
                <a:gd name="connsiteY33" fmla="*/ 376394 h 534958"/>
                <a:gd name="connsiteX34" fmla="*/ 119642 w 663517"/>
                <a:gd name="connsiteY34" fmla="*/ 433814 h 534958"/>
                <a:gd name="connsiteX35" fmla="*/ 117098 w 663517"/>
                <a:gd name="connsiteY35" fmla="*/ 456468 h 534958"/>
                <a:gd name="connsiteX36" fmla="*/ 144233 w 663517"/>
                <a:gd name="connsiteY36" fmla="*/ 451622 h 534958"/>
                <a:gd name="connsiteX37" fmla="*/ 204198 w 663517"/>
                <a:gd name="connsiteY37" fmla="*/ 483240 h 534958"/>
                <a:gd name="connsiteX38" fmla="*/ 200685 w 663517"/>
                <a:gd name="connsiteY38" fmla="*/ 508073 h 534958"/>
                <a:gd name="connsiteX39" fmla="*/ 238602 w 663517"/>
                <a:gd name="connsiteY39" fmla="*/ 496323 h 534958"/>
                <a:gd name="connsiteX40" fmla="*/ 295901 w 663517"/>
                <a:gd name="connsiteY40" fmla="*/ 511344 h 534958"/>
                <a:gd name="connsiteX41" fmla="*/ 303896 w 663517"/>
                <a:gd name="connsiteY41" fmla="*/ 534603 h 534958"/>
                <a:gd name="connsiteX42" fmla="*/ 328246 w 663517"/>
                <a:gd name="connsiteY42" fmla="*/ 514615 h 534958"/>
                <a:gd name="connsiteX43" fmla="*/ 359621 w 663517"/>
                <a:gd name="connsiteY43" fmla="*/ 515221 h 534958"/>
                <a:gd name="connsiteX44" fmla="*/ 375612 w 663517"/>
                <a:gd name="connsiteY44" fmla="*/ 533876 h 534958"/>
                <a:gd name="connsiteX45" fmla="*/ 389179 w 663517"/>
                <a:gd name="connsiteY45" fmla="*/ 514130 h 534958"/>
                <a:gd name="connsiteX46" fmla="*/ 457139 w 663517"/>
                <a:gd name="connsiteY46" fmla="*/ 505166 h 534958"/>
                <a:gd name="connsiteX47" fmla="*/ 493724 w 663517"/>
                <a:gd name="connsiteY47" fmla="*/ 510617 h 534958"/>
                <a:gd name="connsiteX48" fmla="*/ 492512 w 663517"/>
                <a:gd name="connsiteY48" fmla="*/ 495959 h 534958"/>
                <a:gd name="connsiteX49" fmla="*/ 582883 w 663517"/>
                <a:gd name="connsiteY49" fmla="*/ 446897 h 534958"/>
                <a:gd name="connsiteX50" fmla="*/ 609171 w 663517"/>
                <a:gd name="connsiteY50" fmla="*/ 447745 h 534958"/>
                <a:gd name="connsiteX51" fmla="*/ 603235 w 663517"/>
                <a:gd name="connsiteY51" fmla="*/ 424729 h 534958"/>
                <a:gd name="connsiteX52" fmla="*/ 636427 w 663517"/>
                <a:gd name="connsiteY52" fmla="*/ 333025 h 534958"/>
                <a:gd name="connsiteX53" fmla="*/ 637881 w 663517"/>
                <a:gd name="connsiteY53" fmla="*/ 295230 h 534958"/>
                <a:gd name="connsiteX54" fmla="*/ 663441 w 663517"/>
                <a:gd name="connsiteY54" fmla="*/ 282752 h 5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63517" h="534958">
                  <a:moveTo>
                    <a:pt x="663441" y="282752"/>
                  </a:moveTo>
                  <a:cubicBezTo>
                    <a:pt x="664532" y="275605"/>
                    <a:pt x="653871" y="267488"/>
                    <a:pt x="636669" y="260947"/>
                  </a:cubicBezTo>
                  <a:cubicBezTo>
                    <a:pt x="632914" y="210795"/>
                    <a:pt x="619952" y="172030"/>
                    <a:pt x="598026" y="141502"/>
                  </a:cubicBezTo>
                  <a:cubicBezTo>
                    <a:pt x="603598" y="130479"/>
                    <a:pt x="605173" y="121756"/>
                    <a:pt x="601175" y="117638"/>
                  </a:cubicBezTo>
                  <a:cubicBezTo>
                    <a:pt x="597420" y="113882"/>
                    <a:pt x="589546" y="115094"/>
                    <a:pt x="579612" y="119697"/>
                  </a:cubicBezTo>
                  <a:cubicBezTo>
                    <a:pt x="571738" y="111823"/>
                    <a:pt x="563016" y="104676"/>
                    <a:pt x="553567" y="98134"/>
                  </a:cubicBezTo>
                  <a:cubicBezTo>
                    <a:pt x="558049" y="92683"/>
                    <a:pt x="559866" y="87837"/>
                    <a:pt x="558291" y="84082"/>
                  </a:cubicBezTo>
                  <a:cubicBezTo>
                    <a:pt x="555384" y="77298"/>
                    <a:pt x="541453" y="76208"/>
                    <a:pt x="522797" y="79963"/>
                  </a:cubicBezTo>
                  <a:cubicBezTo>
                    <a:pt x="509351" y="73300"/>
                    <a:pt x="494693" y="67364"/>
                    <a:pt x="478944" y="62034"/>
                  </a:cubicBezTo>
                  <a:cubicBezTo>
                    <a:pt x="479550" y="47497"/>
                    <a:pt x="477006" y="37443"/>
                    <a:pt x="471070" y="35383"/>
                  </a:cubicBezTo>
                  <a:cubicBezTo>
                    <a:pt x="465013" y="33324"/>
                    <a:pt x="456655" y="40350"/>
                    <a:pt x="448417" y="52828"/>
                  </a:cubicBezTo>
                  <a:cubicBezTo>
                    <a:pt x="433517" y="48830"/>
                    <a:pt x="417890" y="45317"/>
                    <a:pt x="401414" y="42167"/>
                  </a:cubicBezTo>
                  <a:cubicBezTo>
                    <a:pt x="398023" y="41562"/>
                    <a:pt x="394873" y="41077"/>
                    <a:pt x="391481" y="40471"/>
                  </a:cubicBezTo>
                  <a:cubicBezTo>
                    <a:pt x="386635" y="16122"/>
                    <a:pt x="378155" y="-474"/>
                    <a:pt x="369433" y="10"/>
                  </a:cubicBezTo>
                  <a:cubicBezTo>
                    <a:pt x="361680" y="495"/>
                    <a:pt x="355623" y="14426"/>
                    <a:pt x="352958" y="34778"/>
                  </a:cubicBezTo>
                  <a:cubicBezTo>
                    <a:pt x="325823" y="31628"/>
                    <a:pt x="299899" y="30659"/>
                    <a:pt x="275671" y="31749"/>
                  </a:cubicBezTo>
                  <a:cubicBezTo>
                    <a:pt x="267191" y="14668"/>
                    <a:pt x="257863" y="4371"/>
                    <a:pt x="250716" y="6188"/>
                  </a:cubicBezTo>
                  <a:cubicBezTo>
                    <a:pt x="244295" y="7884"/>
                    <a:pt x="241024" y="18787"/>
                    <a:pt x="241024" y="34778"/>
                  </a:cubicBezTo>
                  <a:cubicBezTo>
                    <a:pt x="207711" y="39260"/>
                    <a:pt x="177910" y="48224"/>
                    <a:pt x="152228" y="61429"/>
                  </a:cubicBezTo>
                  <a:cubicBezTo>
                    <a:pt x="139387" y="48709"/>
                    <a:pt x="127758" y="42288"/>
                    <a:pt x="121701" y="46286"/>
                  </a:cubicBezTo>
                  <a:cubicBezTo>
                    <a:pt x="115765" y="50162"/>
                    <a:pt x="116613" y="63125"/>
                    <a:pt x="122791" y="79842"/>
                  </a:cubicBezTo>
                  <a:cubicBezTo>
                    <a:pt x="111041" y="88564"/>
                    <a:pt x="100744" y="98376"/>
                    <a:pt x="91658" y="109279"/>
                  </a:cubicBezTo>
                  <a:cubicBezTo>
                    <a:pt x="76031" y="102253"/>
                    <a:pt x="63796" y="100436"/>
                    <a:pt x="59556" y="105887"/>
                  </a:cubicBezTo>
                  <a:cubicBezTo>
                    <a:pt x="55195" y="111581"/>
                    <a:pt x="60525" y="123695"/>
                    <a:pt x="72154" y="137747"/>
                  </a:cubicBezTo>
                  <a:cubicBezTo>
                    <a:pt x="69368" y="142835"/>
                    <a:pt x="66582" y="148044"/>
                    <a:pt x="64280" y="153495"/>
                  </a:cubicBezTo>
                  <a:cubicBezTo>
                    <a:pt x="61736" y="159310"/>
                    <a:pt x="59677" y="165004"/>
                    <a:pt x="57496" y="170697"/>
                  </a:cubicBezTo>
                  <a:cubicBezTo>
                    <a:pt x="38841" y="166094"/>
                    <a:pt x="24910" y="166700"/>
                    <a:pt x="21639" y="173483"/>
                  </a:cubicBezTo>
                  <a:cubicBezTo>
                    <a:pt x="18126" y="180752"/>
                    <a:pt x="28302" y="193351"/>
                    <a:pt x="45988" y="205949"/>
                  </a:cubicBezTo>
                  <a:cubicBezTo>
                    <a:pt x="40416" y="227270"/>
                    <a:pt x="37508" y="247258"/>
                    <a:pt x="37024" y="265914"/>
                  </a:cubicBezTo>
                  <a:cubicBezTo>
                    <a:pt x="15945" y="266519"/>
                    <a:pt x="1166" y="271244"/>
                    <a:pt x="76" y="279118"/>
                  </a:cubicBezTo>
                  <a:cubicBezTo>
                    <a:pt x="-1257" y="287961"/>
                    <a:pt x="15097" y="298137"/>
                    <a:pt x="39689" y="305163"/>
                  </a:cubicBezTo>
                  <a:cubicBezTo>
                    <a:pt x="42475" y="322123"/>
                    <a:pt x="47442" y="337750"/>
                    <a:pt x="54104" y="352166"/>
                  </a:cubicBezTo>
                  <a:cubicBezTo>
                    <a:pt x="46836" y="359313"/>
                    <a:pt x="43444" y="365855"/>
                    <a:pt x="45382" y="370458"/>
                  </a:cubicBezTo>
                  <a:cubicBezTo>
                    <a:pt x="47563" y="375425"/>
                    <a:pt x="55800" y="377242"/>
                    <a:pt x="67309" y="376394"/>
                  </a:cubicBezTo>
                  <a:cubicBezTo>
                    <a:pt x="81482" y="398684"/>
                    <a:pt x="99653" y="417703"/>
                    <a:pt x="119642" y="433814"/>
                  </a:cubicBezTo>
                  <a:cubicBezTo>
                    <a:pt x="114554" y="444232"/>
                    <a:pt x="113221" y="452591"/>
                    <a:pt x="117098" y="456468"/>
                  </a:cubicBezTo>
                  <a:cubicBezTo>
                    <a:pt x="121459" y="460829"/>
                    <a:pt x="131634" y="458648"/>
                    <a:pt x="144233" y="451622"/>
                  </a:cubicBezTo>
                  <a:cubicBezTo>
                    <a:pt x="163979" y="464463"/>
                    <a:pt x="184452" y="474881"/>
                    <a:pt x="204198" y="483240"/>
                  </a:cubicBezTo>
                  <a:cubicBezTo>
                    <a:pt x="198262" y="494748"/>
                    <a:pt x="196445" y="503955"/>
                    <a:pt x="200685" y="508073"/>
                  </a:cubicBezTo>
                  <a:cubicBezTo>
                    <a:pt x="206257" y="513646"/>
                    <a:pt x="221157" y="508558"/>
                    <a:pt x="238602" y="496323"/>
                  </a:cubicBezTo>
                  <a:cubicBezTo>
                    <a:pt x="262345" y="504318"/>
                    <a:pt x="282697" y="509043"/>
                    <a:pt x="295901" y="511344"/>
                  </a:cubicBezTo>
                  <a:cubicBezTo>
                    <a:pt x="295780" y="524064"/>
                    <a:pt x="298445" y="532786"/>
                    <a:pt x="303896" y="534603"/>
                  </a:cubicBezTo>
                  <a:cubicBezTo>
                    <a:pt x="310438" y="536784"/>
                    <a:pt x="319402" y="528788"/>
                    <a:pt x="328246" y="514615"/>
                  </a:cubicBezTo>
                  <a:cubicBezTo>
                    <a:pt x="337452" y="515100"/>
                    <a:pt x="347991" y="515342"/>
                    <a:pt x="359621" y="515221"/>
                  </a:cubicBezTo>
                  <a:cubicBezTo>
                    <a:pt x="364224" y="527092"/>
                    <a:pt x="369797" y="534240"/>
                    <a:pt x="375612" y="533876"/>
                  </a:cubicBezTo>
                  <a:cubicBezTo>
                    <a:pt x="381305" y="533513"/>
                    <a:pt x="386030" y="526002"/>
                    <a:pt x="389179" y="514130"/>
                  </a:cubicBezTo>
                  <a:cubicBezTo>
                    <a:pt x="410500" y="512798"/>
                    <a:pt x="433759" y="510012"/>
                    <a:pt x="457139" y="505166"/>
                  </a:cubicBezTo>
                  <a:cubicBezTo>
                    <a:pt x="474826" y="514009"/>
                    <a:pt x="489120" y="516553"/>
                    <a:pt x="493724" y="510617"/>
                  </a:cubicBezTo>
                  <a:cubicBezTo>
                    <a:pt x="496146" y="507468"/>
                    <a:pt x="495420" y="502259"/>
                    <a:pt x="492512" y="495959"/>
                  </a:cubicBezTo>
                  <a:cubicBezTo>
                    <a:pt x="525826" y="485541"/>
                    <a:pt x="557565" y="469914"/>
                    <a:pt x="582883" y="446897"/>
                  </a:cubicBezTo>
                  <a:cubicBezTo>
                    <a:pt x="595724" y="451864"/>
                    <a:pt x="605536" y="452591"/>
                    <a:pt x="609171" y="447745"/>
                  </a:cubicBezTo>
                  <a:cubicBezTo>
                    <a:pt x="612562" y="443263"/>
                    <a:pt x="610018" y="434905"/>
                    <a:pt x="603235" y="424729"/>
                  </a:cubicBezTo>
                  <a:cubicBezTo>
                    <a:pt x="621527" y="400743"/>
                    <a:pt x="633762" y="370700"/>
                    <a:pt x="636427" y="333025"/>
                  </a:cubicBezTo>
                  <a:cubicBezTo>
                    <a:pt x="637396" y="319821"/>
                    <a:pt x="637881" y="307223"/>
                    <a:pt x="637881" y="295230"/>
                  </a:cubicBezTo>
                  <a:cubicBezTo>
                    <a:pt x="652660" y="293291"/>
                    <a:pt x="662472" y="289051"/>
                    <a:pt x="663441" y="282752"/>
                  </a:cubicBezTo>
                  <a:close/>
                </a:path>
              </a:pathLst>
            </a:custGeom>
            <a:gradFill>
              <a:gsLst>
                <a:gs pos="0">
                  <a:srgbClr val="E19BBC"/>
                </a:gs>
                <a:gs pos="100000">
                  <a:srgbClr val="AC3072"/>
                </a:gs>
              </a:gsLst>
              <a:path path="circle">
                <a:fillToRect l="50000" t="50000" r="50000" b="50000"/>
              </a:path>
            </a:gradFill>
            <a:ln w="9525"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GB" sz="1013"/>
            </a:p>
          </p:txBody>
        </p:sp>
        <p:sp>
          <p:nvSpPr>
            <p:cNvPr id="20" name="Graphic 326">
              <a:extLst>
                <a:ext uri="{FF2B5EF4-FFF2-40B4-BE49-F238E27FC236}">
                  <a16:creationId xmlns:a16="http://schemas.microsoft.com/office/drawing/2014/main" id="{04EC0655-D0D7-DBE7-0162-92347DC60766}"/>
                </a:ext>
              </a:extLst>
            </p:cNvPr>
            <p:cNvSpPr/>
            <p:nvPr/>
          </p:nvSpPr>
          <p:spPr>
            <a:xfrm>
              <a:off x="9655364" y="5126747"/>
              <a:ext cx="223661" cy="187730"/>
            </a:xfrm>
            <a:custGeom>
              <a:avLst/>
              <a:gdLst>
                <a:gd name="connsiteX0" fmla="*/ 101984 w 391029"/>
                <a:gd name="connsiteY0" fmla="*/ 41378 h 328210"/>
                <a:gd name="connsiteX1" fmla="*/ 341694 w 391029"/>
                <a:gd name="connsiteY1" fmla="*/ 31056 h 328210"/>
                <a:gd name="connsiteX2" fmla="*/ 358209 w 391029"/>
                <a:gd name="connsiteY2" fmla="*/ 208835 h 328210"/>
                <a:gd name="connsiteX3" fmla="*/ 222810 w 391029"/>
                <a:gd name="connsiteY3" fmla="*/ 216121 h 328210"/>
                <a:gd name="connsiteX4" fmla="*/ 212488 w 391029"/>
                <a:gd name="connsiteY4" fmla="*/ 114845 h 328210"/>
                <a:gd name="connsiteX5" fmla="*/ 172172 w 391029"/>
                <a:gd name="connsiteY5" fmla="*/ 41499 h 328210"/>
                <a:gd name="connsiteX6" fmla="*/ 101984 w 391029"/>
                <a:gd name="connsiteY6" fmla="*/ 142653 h 328210"/>
                <a:gd name="connsiteX7" fmla="*/ 134042 w 391029"/>
                <a:gd name="connsiteY7" fmla="*/ 299789 h 328210"/>
                <a:gd name="connsiteX8" fmla="*/ 2772 w 391029"/>
                <a:gd name="connsiteY8" fmla="*/ 265666 h 328210"/>
                <a:gd name="connsiteX9" fmla="*/ 101984 w 391029"/>
                <a:gd name="connsiteY9" fmla="*/ 41378 h 32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029" h="328210">
                  <a:moveTo>
                    <a:pt x="101984" y="41378"/>
                  </a:moveTo>
                  <a:cubicBezTo>
                    <a:pt x="141935" y="16362"/>
                    <a:pt x="269441" y="-31969"/>
                    <a:pt x="341694" y="31056"/>
                  </a:cubicBezTo>
                  <a:cubicBezTo>
                    <a:pt x="413947" y="94080"/>
                    <a:pt x="395489" y="191227"/>
                    <a:pt x="358209" y="208835"/>
                  </a:cubicBezTo>
                  <a:cubicBezTo>
                    <a:pt x="321050" y="226443"/>
                    <a:pt x="263126" y="249151"/>
                    <a:pt x="222810" y="216121"/>
                  </a:cubicBezTo>
                  <a:cubicBezTo>
                    <a:pt x="182494" y="183091"/>
                    <a:pt x="202167" y="138646"/>
                    <a:pt x="212488" y="114845"/>
                  </a:cubicBezTo>
                  <a:cubicBezTo>
                    <a:pt x="222810" y="91044"/>
                    <a:pt x="233132" y="35306"/>
                    <a:pt x="172172" y="41499"/>
                  </a:cubicBezTo>
                  <a:cubicBezTo>
                    <a:pt x="111213" y="47692"/>
                    <a:pt x="80247" y="100273"/>
                    <a:pt x="101984" y="142653"/>
                  </a:cubicBezTo>
                  <a:cubicBezTo>
                    <a:pt x="123720" y="185034"/>
                    <a:pt x="186744" y="242958"/>
                    <a:pt x="134042" y="299789"/>
                  </a:cubicBezTo>
                  <a:cubicBezTo>
                    <a:pt x="81340" y="356620"/>
                    <a:pt x="13094" y="319340"/>
                    <a:pt x="2772" y="265666"/>
                  </a:cubicBezTo>
                  <a:cubicBezTo>
                    <a:pt x="-7550" y="211992"/>
                    <a:pt x="7872" y="100273"/>
                    <a:pt x="101984" y="41378"/>
                  </a:cubicBezTo>
                  <a:close/>
                </a:path>
              </a:pathLst>
            </a:custGeom>
            <a:gradFill>
              <a:gsLst>
                <a:gs pos="0">
                  <a:srgbClr val="A87CB1"/>
                </a:gs>
                <a:gs pos="94000">
                  <a:srgbClr val="462757"/>
                </a:gs>
              </a:gsLst>
              <a:path path="circle">
                <a:fillToRect l="50000" t="50000" r="50000" b="50000"/>
              </a:path>
            </a:gradFill>
            <a:ln w="12123" cap="flat">
              <a:noFill/>
              <a:prstDash val="solid"/>
              <a:miter/>
            </a:ln>
          </p:spPr>
          <p:txBody>
            <a:bodyPr rtlCol="0" anchor="ctr"/>
            <a:lstStyle/>
            <a:p>
              <a:endParaRPr lang="en-GB" sz="1013"/>
            </a:p>
          </p:txBody>
        </p:sp>
        <p:sp>
          <p:nvSpPr>
            <p:cNvPr id="21" name="Freeform: Shape 20">
              <a:extLst>
                <a:ext uri="{FF2B5EF4-FFF2-40B4-BE49-F238E27FC236}">
                  <a16:creationId xmlns:a16="http://schemas.microsoft.com/office/drawing/2014/main" id="{0044AA9C-9A06-C1BB-7A29-F07E8D656383}"/>
                </a:ext>
              </a:extLst>
            </p:cNvPr>
            <p:cNvSpPr/>
            <p:nvPr/>
          </p:nvSpPr>
          <p:spPr>
            <a:xfrm>
              <a:off x="8744916" y="5079394"/>
              <a:ext cx="386672" cy="323983"/>
            </a:xfrm>
            <a:custGeom>
              <a:avLst/>
              <a:gdLst>
                <a:gd name="connsiteX0" fmla="*/ 52412 w 515060"/>
                <a:gd name="connsiteY0" fmla="*/ 101174 h 431556"/>
                <a:gd name="connsiteX1" fmla="*/ 355117 w 515060"/>
                <a:gd name="connsiteY1" fmla="*/ 16020 h 431556"/>
                <a:gd name="connsiteX2" fmla="*/ 509612 w 515060"/>
                <a:gd name="connsiteY2" fmla="*/ 254336 h 431556"/>
                <a:gd name="connsiteX3" fmla="*/ 263963 w 515060"/>
                <a:gd name="connsiteY3" fmla="*/ 430643 h 431556"/>
                <a:gd name="connsiteX4" fmla="*/ 7359 w 515060"/>
                <a:gd name="connsiteY4" fmla="*/ 279958 h 431556"/>
                <a:gd name="connsiteX5" fmla="*/ 52412 w 515060"/>
                <a:gd name="connsiteY5" fmla="*/ 101174 h 43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060" h="431556">
                  <a:moveTo>
                    <a:pt x="52412" y="101174"/>
                  </a:moveTo>
                  <a:cubicBezTo>
                    <a:pt x="107753" y="43262"/>
                    <a:pt x="215290" y="-33796"/>
                    <a:pt x="355117" y="16020"/>
                  </a:cubicBezTo>
                  <a:cubicBezTo>
                    <a:pt x="494944" y="65836"/>
                    <a:pt x="530282" y="183851"/>
                    <a:pt x="509612" y="254336"/>
                  </a:cubicBezTo>
                  <a:cubicBezTo>
                    <a:pt x="488943" y="324821"/>
                    <a:pt x="417220" y="418451"/>
                    <a:pt x="263963" y="430643"/>
                  </a:cubicBezTo>
                  <a:cubicBezTo>
                    <a:pt x="110705" y="442835"/>
                    <a:pt x="23171" y="329774"/>
                    <a:pt x="7359" y="279958"/>
                  </a:cubicBezTo>
                  <a:cubicBezTo>
                    <a:pt x="-8452" y="230142"/>
                    <a:pt x="-1118" y="157085"/>
                    <a:pt x="52412" y="101174"/>
                  </a:cubicBezTo>
                  <a:close/>
                </a:path>
              </a:pathLst>
            </a:custGeom>
            <a:gradFill>
              <a:gsLst>
                <a:gs pos="0">
                  <a:srgbClr val="C3B5A5"/>
                </a:gs>
                <a:gs pos="100000">
                  <a:srgbClr val="88887C"/>
                </a:gs>
              </a:gsLst>
              <a:path path="circle">
                <a:fillToRect l="50000" t="50000" r="50000" b="50000"/>
              </a:path>
            </a:gradFill>
            <a:ln w="9525" cap="flat">
              <a:noFill/>
              <a:prstDash val="solid"/>
              <a:miter/>
            </a:ln>
          </p:spPr>
          <p:txBody>
            <a:bodyPr rtlCol="0" anchor="ctr"/>
            <a:lstStyle/>
            <a:p>
              <a:endParaRPr lang="en-GB" sz="1013"/>
            </a:p>
          </p:txBody>
        </p:sp>
        <p:sp>
          <p:nvSpPr>
            <p:cNvPr id="22" name="Freeform: Shape 21">
              <a:extLst>
                <a:ext uri="{FF2B5EF4-FFF2-40B4-BE49-F238E27FC236}">
                  <a16:creationId xmlns:a16="http://schemas.microsoft.com/office/drawing/2014/main" id="{A079FD6F-3197-E259-1CA0-3365F869CAF3}"/>
                </a:ext>
              </a:extLst>
            </p:cNvPr>
            <p:cNvSpPr/>
            <p:nvPr/>
          </p:nvSpPr>
          <p:spPr>
            <a:xfrm>
              <a:off x="8801065" y="5124662"/>
              <a:ext cx="280709" cy="239803"/>
            </a:xfrm>
            <a:custGeom>
              <a:avLst/>
              <a:gdLst>
                <a:gd name="connsiteX0" fmla="*/ 228032 w 373914"/>
                <a:gd name="connsiteY0" fmla="*/ 20206 h 319425"/>
                <a:gd name="connsiteX1" fmla="*/ 345951 w 373914"/>
                <a:gd name="connsiteY1" fmla="*/ 140602 h 319425"/>
                <a:gd name="connsiteX2" fmla="*/ 339855 w 373914"/>
                <a:gd name="connsiteY2" fmla="*/ 169749 h 319425"/>
                <a:gd name="connsiteX3" fmla="*/ 264417 w 373914"/>
                <a:gd name="connsiteY3" fmla="*/ 186513 h 319425"/>
                <a:gd name="connsiteX4" fmla="*/ 178121 w 373914"/>
                <a:gd name="connsiteY4" fmla="*/ 209849 h 319425"/>
                <a:gd name="connsiteX5" fmla="*/ 131925 w 373914"/>
                <a:gd name="connsiteY5" fmla="*/ 287668 h 319425"/>
                <a:gd name="connsiteX6" fmla="*/ 268132 w 373914"/>
                <a:gd name="connsiteY6" fmla="*/ 311957 h 319425"/>
                <a:gd name="connsiteX7" fmla="*/ 327759 w 373914"/>
                <a:gd name="connsiteY7" fmla="*/ 225661 h 319425"/>
                <a:gd name="connsiteX8" fmla="*/ 372717 w 373914"/>
                <a:gd name="connsiteY8" fmla="*/ 138126 h 319425"/>
                <a:gd name="connsiteX9" fmla="*/ 226794 w 373914"/>
                <a:gd name="connsiteY9" fmla="*/ 5633 h 319425"/>
                <a:gd name="connsiteX10" fmla="*/ 50486 w 373914"/>
                <a:gd name="connsiteY10" fmla="*/ 33637 h 319425"/>
                <a:gd name="connsiteX11" fmla="*/ 26197 w 373914"/>
                <a:gd name="connsiteY11" fmla="*/ 156414 h 319425"/>
                <a:gd name="connsiteX12" fmla="*/ 124686 w 373914"/>
                <a:gd name="connsiteY12" fmla="*/ 106598 h 319425"/>
                <a:gd name="connsiteX13" fmla="*/ 228032 w 373914"/>
                <a:gd name="connsiteY13" fmla="*/ 20206 h 3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914" h="319425">
                  <a:moveTo>
                    <a:pt x="228032" y="20206"/>
                  </a:moveTo>
                  <a:cubicBezTo>
                    <a:pt x="228032" y="20206"/>
                    <a:pt x="204886" y="121171"/>
                    <a:pt x="345951" y="140602"/>
                  </a:cubicBezTo>
                  <a:cubicBezTo>
                    <a:pt x="345951" y="140602"/>
                    <a:pt x="365382" y="164891"/>
                    <a:pt x="339855" y="169749"/>
                  </a:cubicBezTo>
                  <a:cubicBezTo>
                    <a:pt x="314328" y="174607"/>
                    <a:pt x="278991" y="165558"/>
                    <a:pt x="264417" y="186513"/>
                  </a:cubicBezTo>
                  <a:cubicBezTo>
                    <a:pt x="249844" y="207468"/>
                    <a:pt x="207267" y="195276"/>
                    <a:pt x="178121" y="209849"/>
                  </a:cubicBezTo>
                  <a:cubicBezTo>
                    <a:pt x="148974" y="224422"/>
                    <a:pt x="112494" y="237853"/>
                    <a:pt x="131925" y="287668"/>
                  </a:cubicBezTo>
                  <a:cubicBezTo>
                    <a:pt x="151356" y="337484"/>
                    <a:pt x="254702" y="314434"/>
                    <a:pt x="268132" y="311957"/>
                  </a:cubicBezTo>
                  <a:cubicBezTo>
                    <a:pt x="281467" y="309481"/>
                    <a:pt x="331378" y="293764"/>
                    <a:pt x="327759" y="225661"/>
                  </a:cubicBezTo>
                  <a:cubicBezTo>
                    <a:pt x="324139" y="157557"/>
                    <a:pt x="376431" y="191656"/>
                    <a:pt x="372717" y="138126"/>
                  </a:cubicBezTo>
                  <a:cubicBezTo>
                    <a:pt x="372717" y="138126"/>
                    <a:pt x="397005" y="8014"/>
                    <a:pt x="226794" y="5633"/>
                  </a:cubicBezTo>
                  <a:cubicBezTo>
                    <a:pt x="226794" y="5633"/>
                    <a:pt x="130686" y="-18656"/>
                    <a:pt x="50486" y="33637"/>
                  </a:cubicBezTo>
                  <a:cubicBezTo>
                    <a:pt x="-29715" y="85929"/>
                    <a:pt x="4385" y="152699"/>
                    <a:pt x="26197" y="156414"/>
                  </a:cubicBezTo>
                  <a:cubicBezTo>
                    <a:pt x="48009" y="160129"/>
                    <a:pt x="119828" y="158890"/>
                    <a:pt x="124686" y="106598"/>
                  </a:cubicBezTo>
                  <a:cubicBezTo>
                    <a:pt x="129543" y="54211"/>
                    <a:pt x="168501" y="4395"/>
                    <a:pt x="228032" y="20206"/>
                  </a:cubicBezTo>
                  <a:close/>
                </a:path>
              </a:pathLst>
            </a:custGeom>
            <a:gradFill>
              <a:gsLst>
                <a:gs pos="0">
                  <a:srgbClr val="91877B"/>
                </a:gs>
                <a:gs pos="100000">
                  <a:srgbClr val="756D63"/>
                </a:gs>
              </a:gsLst>
              <a:path path="circle">
                <a:fillToRect l="50000" t="50000" r="50000" b="50000"/>
              </a:path>
            </a:gradFill>
            <a:ln w="9525" cap="flat">
              <a:noFill/>
              <a:prstDash val="solid"/>
              <a:miter/>
            </a:ln>
          </p:spPr>
          <p:txBody>
            <a:bodyPr rtlCol="0" anchor="ctr"/>
            <a:lstStyle/>
            <a:p>
              <a:endParaRPr lang="en-GB" sz="1013"/>
            </a:p>
          </p:txBody>
        </p:sp>
        <p:grpSp>
          <p:nvGrpSpPr>
            <p:cNvPr id="24" name="Group 23">
              <a:extLst>
                <a:ext uri="{FF2B5EF4-FFF2-40B4-BE49-F238E27FC236}">
                  <a16:creationId xmlns:a16="http://schemas.microsoft.com/office/drawing/2014/main" id="{FE6DE238-BF79-5A64-A197-CC78BCB00B57}"/>
                </a:ext>
              </a:extLst>
            </p:cNvPr>
            <p:cNvGrpSpPr/>
            <p:nvPr/>
          </p:nvGrpSpPr>
          <p:grpSpPr>
            <a:xfrm>
              <a:off x="7982648" y="5086779"/>
              <a:ext cx="385725" cy="339362"/>
              <a:chOff x="11360411" y="1311835"/>
              <a:chExt cx="891042" cy="783942"/>
            </a:xfrm>
          </p:grpSpPr>
          <p:sp>
            <p:nvSpPr>
              <p:cNvPr id="44" name="Freeform: Shape 43">
                <a:extLst>
                  <a:ext uri="{FF2B5EF4-FFF2-40B4-BE49-F238E27FC236}">
                    <a16:creationId xmlns:a16="http://schemas.microsoft.com/office/drawing/2014/main" id="{D4484DB6-7EB4-F5A4-7F00-1C96AA7F0943}"/>
                  </a:ext>
                </a:extLst>
              </p:cNvPr>
              <p:cNvSpPr/>
              <p:nvPr/>
            </p:nvSpPr>
            <p:spPr>
              <a:xfrm>
                <a:off x="11360411" y="1311835"/>
                <a:ext cx="891042" cy="783942"/>
              </a:xfrm>
              <a:custGeom>
                <a:avLst/>
                <a:gdLst>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862410 w 960984"/>
                  <a:gd name="connsiteY9" fmla="*/ 674245 h 845475"/>
                  <a:gd name="connsiteX10" fmla="*/ 915806 w 960984"/>
                  <a:gd name="connsiteY10" fmla="*/ 657952 h 845475"/>
                  <a:gd name="connsiteX11" fmla="*/ 936753 w 960984"/>
                  <a:gd name="connsiteY11" fmla="*/ 609348 h 845475"/>
                  <a:gd name="connsiteX12" fmla="*/ 890614 w 960984"/>
                  <a:gd name="connsiteY12" fmla="*/ 525695 h 845475"/>
                  <a:gd name="connsiteX0" fmla="*/ 890614 w 960984"/>
                  <a:gd name="connsiteY0" fmla="*/ 52555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12" fmla="*/ 890614 w 960984"/>
                  <a:gd name="connsiteY12" fmla="*/ 525558 h 845475"/>
                  <a:gd name="connsiteX0" fmla="*/ 890614 w 960984"/>
                  <a:gd name="connsiteY0" fmla="*/ 525695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11" fmla="*/ 890614 w 960984"/>
                  <a:gd name="connsiteY11" fmla="*/ 525695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15806 w 960984"/>
                  <a:gd name="connsiteY9" fmla="*/ 657952 h 845475"/>
                  <a:gd name="connsiteX10" fmla="*/ 936753 w 960984"/>
                  <a:gd name="connsiteY10" fmla="*/ 609348 h 845475"/>
                  <a:gd name="connsiteX0" fmla="*/ 936753 w 960984"/>
                  <a:gd name="connsiteY0" fmla="*/ 609348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 name="connsiteX9" fmla="*/ 936753 w 960984"/>
                  <a:gd name="connsiteY9" fmla="*/ 609348 h 845475"/>
                  <a:gd name="connsiteX0" fmla="*/ 856523 w 960984"/>
                  <a:gd name="connsiteY0" fmla="*/ 739689 h 845475"/>
                  <a:gd name="connsiteX1" fmla="*/ 960028 w 960984"/>
                  <a:gd name="connsiteY1" fmla="*/ 490645 h 845475"/>
                  <a:gd name="connsiteX2" fmla="*/ 960165 w 960984"/>
                  <a:gd name="connsiteY2" fmla="*/ 489139 h 845475"/>
                  <a:gd name="connsiteX3" fmla="*/ 552304 w 960984"/>
                  <a:gd name="connsiteY3" fmla="*/ 12548 h 845475"/>
                  <a:gd name="connsiteX4" fmla="*/ 212077 w 960984"/>
                  <a:gd name="connsiteY4" fmla="*/ 84837 h 845475"/>
                  <a:gd name="connsiteX5" fmla="*/ 0 w 960984"/>
                  <a:gd name="connsiteY5" fmla="*/ 459977 h 845475"/>
                  <a:gd name="connsiteX6" fmla="*/ 202767 w 960984"/>
                  <a:gd name="connsiteY6" fmla="*/ 733801 h 845475"/>
                  <a:gd name="connsiteX7" fmla="*/ 453316 w 960984"/>
                  <a:gd name="connsiteY7" fmla="*/ 803763 h 845475"/>
                  <a:gd name="connsiteX8" fmla="*/ 856523 w 960984"/>
                  <a:gd name="connsiteY8" fmla="*/ 739689 h 84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984" h="845475">
                    <a:moveTo>
                      <a:pt x="856523" y="739689"/>
                    </a:moveTo>
                    <a:cubicBezTo>
                      <a:pt x="940975" y="687503"/>
                      <a:pt x="942754" y="532403"/>
                      <a:pt x="960028" y="490645"/>
                    </a:cubicBezTo>
                    <a:cubicBezTo>
                      <a:pt x="960028" y="490098"/>
                      <a:pt x="960028" y="489550"/>
                      <a:pt x="960165" y="489139"/>
                    </a:cubicBezTo>
                    <a:cubicBezTo>
                      <a:pt x="982208" y="138370"/>
                      <a:pt x="552304" y="12548"/>
                      <a:pt x="552304" y="12548"/>
                    </a:cubicBezTo>
                    <a:cubicBezTo>
                      <a:pt x="552304" y="12548"/>
                      <a:pt x="378699" y="-44545"/>
                      <a:pt x="212077" y="84837"/>
                    </a:cubicBezTo>
                    <a:cubicBezTo>
                      <a:pt x="212077" y="84837"/>
                      <a:pt x="0" y="225857"/>
                      <a:pt x="0" y="459977"/>
                    </a:cubicBezTo>
                    <a:cubicBezTo>
                      <a:pt x="0" y="694097"/>
                      <a:pt x="166622" y="733801"/>
                      <a:pt x="202767" y="733801"/>
                    </a:cubicBezTo>
                    <a:cubicBezTo>
                      <a:pt x="238912" y="733801"/>
                      <a:pt x="332149" y="708199"/>
                      <a:pt x="453316" y="803763"/>
                    </a:cubicBezTo>
                    <a:cubicBezTo>
                      <a:pt x="536559" y="869344"/>
                      <a:pt x="733849" y="864416"/>
                      <a:pt x="856523" y="739689"/>
                    </a:cubicBezTo>
                    <a:close/>
                  </a:path>
                </a:pathLst>
              </a:custGeom>
              <a:gradFill>
                <a:gsLst>
                  <a:gs pos="100000">
                    <a:srgbClr val="D766DD"/>
                  </a:gs>
                  <a:gs pos="0">
                    <a:srgbClr val="D766DD">
                      <a:alpha val="50000"/>
                    </a:srgbClr>
                  </a:gs>
                </a:gsLst>
                <a:path path="circle">
                  <a:fillToRect l="50000" t="50000" r="50000" b="50000"/>
                </a:path>
              </a:gradFill>
              <a:ln w="13591" cap="flat">
                <a:noFill/>
                <a:prstDash val="solid"/>
                <a:miter/>
              </a:ln>
            </p:spPr>
            <p:txBody>
              <a:bodyPr rtlCol="0" anchor="ctr"/>
              <a:lstStyle/>
              <a:p>
                <a:endParaRPr lang="en-GB" sz="1350"/>
              </a:p>
            </p:txBody>
          </p:sp>
          <p:sp>
            <p:nvSpPr>
              <p:cNvPr id="45" name="Freeform: Shape 44">
                <a:extLst>
                  <a:ext uri="{FF2B5EF4-FFF2-40B4-BE49-F238E27FC236}">
                    <a16:creationId xmlns:a16="http://schemas.microsoft.com/office/drawing/2014/main" id="{633EEC99-294C-D510-8879-95156C5CE219}"/>
                  </a:ext>
                </a:extLst>
              </p:cNvPr>
              <p:cNvSpPr/>
              <p:nvPr/>
            </p:nvSpPr>
            <p:spPr>
              <a:xfrm>
                <a:off x="11483031" y="1441113"/>
                <a:ext cx="340722" cy="339869"/>
              </a:xfrm>
              <a:custGeom>
                <a:avLst/>
                <a:gdLst>
                  <a:gd name="connsiteX0" fmla="*/ 99682 w 367467"/>
                  <a:gd name="connsiteY0" fmla="*/ 92182 h 366546"/>
                  <a:gd name="connsiteX1" fmla="*/ 5350 w 367467"/>
                  <a:gd name="connsiteY1" fmla="*/ 324111 h 366546"/>
                  <a:gd name="connsiteX2" fmla="*/ 216195 w 367467"/>
                  <a:gd name="connsiteY2" fmla="*/ 267019 h 366546"/>
                  <a:gd name="connsiteX3" fmla="*/ 345166 w 367467"/>
                  <a:gd name="connsiteY3" fmla="*/ 51519 h 366546"/>
                  <a:gd name="connsiteX4" fmla="*/ 99682 w 367467"/>
                  <a:gd name="connsiteY4" fmla="*/ 92319 h 36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67" h="366546">
                    <a:moveTo>
                      <a:pt x="99682" y="92182"/>
                    </a:moveTo>
                    <a:cubicBezTo>
                      <a:pt x="99682" y="92182"/>
                      <a:pt x="-27235" y="223891"/>
                      <a:pt x="5350" y="324111"/>
                    </a:cubicBezTo>
                    <a:cubicBezTo>
                      <a:pt x="37935" y="424331"/>
                      <a:pt x="141577" y="322879"/>
                      <a:pt x="216195" y="267019"/>
                    </a:cubicBezTo>
                    <a:cubicBezTo>
                      <a:pt x="290812" y="211158"/>
                      <a:pt x="419372" y="187746"/>
                      <a:pt x="345166" y="51519"/>
                    </a:cubicBezTo>
                    <a:cubicBezTo>
                      <a:pt x="270959" y="-84709"/>
                      <a:pt x="99682" y="92319"/>
                      <a:pt x="99682" y="92319"/>
                    </a:cubicBezTo>
                    <a:close/>
                  </a:path>
                </a:pathLst>
              </a:custGeom>
              <a:gradFill>
                <a:gsLst>
                  <a:gs pos="100000">
                    <a:srgbClr val="932A9E"/>
                  </a:gs>
                  <a:gs pos="0">
                    <a:srgbClr val="932A9E">
                      <a:alpha val="0"/>
                    </a:srgbClr>
                  </a:gs>
                </a:gsLst>
                <a:path path="circle">
                  <a:fillToRect l="50000" t="50000" r="50000" b="50000"/>
                </a:path>
              </a:gradFill>
              <a:ln w="13591" cap="flat">
                <a:noFill/>
                <a:prstDash val="solid"/>
                <a:miter/>
              </a:ln>
            </p:spPr>
            <p:txBody>
              <a:bodyPr rtlCol="0" anchor="ctr"/>
              <a:lstStyle/>
              <a:p>
                <a:endParaRPr lang="en-GB" sz="1350"/>
              </a:p>
            </p:txBody>
          </p:sp>
        </p:grpSp>
        <p:sp>
          <p:nvSpPr>
            <p:cNvPr id="46" name="TextBox 45">
              <a:extLst>
                <a:ext uri="{FF2B5EF4-FFF2-40B4-BE49-F238E27FC236}">
                  <a16:creationId xmlns:a16="http://schemas.microsoft.com/office/drawing/2014/main" id="{00E385D7-22CD-271F-393A-26FB21AA5B6B}"/>
                </a:ext>
              </a:extLst>
            </p:cNvPr>
            <p:cNvSpPr txBox="1">
              <a:spLocks/>
            </p:cNvSpPr>
            <p:nvPr/>
          </p:nvSpPr>
          <p:spPr>
            <a:xfrm>
              <a:off x="7873142" y="5497386"/>
              <a:ext cx="626240" cy="153888"/>
            </a:xfrm>
            <a:prstGeom prst="rect">
              <a:avLst/>
            </a:prstGeom>
            <a:noFill/>
          </p:spPr>
          <p:txBody>
            <a:bodyPr wrap="none" lIns="0" tIns="0" rIns="0" bIns="0" rtlCol="0">
              <a:spAutoFit/>
            </a:bodyPr>
            <a:lstStyle/>
            <a:p>
              <a:pPr algn="ctr" defTabSz="912046">
                <a:defRPr/>
              </a:pPr>
              <a:r>
                <a:rPr lang="en-IN" sz="750" kern="0">
                  <a:latin typeface="Verdana" panose="020B0604030504040204" pitchFamily="34" charset="0"/>
                  <a:ea typeface="Verdana" panose="020B0604030504040204" pitchFamily="34" charset="0"/>
                </a:rPr>
                <a:t>Mast cells</a:t>
              </a:r>
            </a:p>
          </p:txBody>
        </p:sp>
      </p:grpSp>
      <p:sp>
        <p:nvSpPr>
          <p:cNvPr id="2" name="Text Placeholder 15">
            <a:extLst>
              <a:ext uri="{FF2B5EF4-FFF2-40B4-BE49-F238E27FC236}">
                <a16:creationId xmlns:a16="http://schemas.microsoft.com/office/drawing/2014/main" id="{B6D3547A-541D-2DBA-D64D-EB8DAF3EEE96}"/>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
                <a:solidFill>
                  <a:srgbClr val="7F7F7F"/>
                </a:solidFill>
              </a:rPr>
              <a:t>AD, atopic dermatitis; APC, antigen presenting cell; CD, cluster of differentiation; EASI, Eczema Area and Severity Index; </a:t>
            </a:r>
            <a:br>
              <a:rPr lang="en-US" sz="600">
                <a:solidFill>
                  <a:srgbClr val="7F7F7F"/>
                </a:solidFill>
              </a:rPr>
            </a:br>
            <a:r>
              <a:rPr lang="en-US" sz="600" err="1">
                <a:solidFill>
                  <a:srgbClr val="7F7F7F"/>
                </a:solidFill>
              </a:rPr>
              <a:t>IgE</a:t>
            </a:r>
            <a:r>
              <a:rPr lang="en-US" sz="600">
                <a:solidFill>
                  <a:srgbClr val="7F7F7F"/>
                </a:solidFill>
              </a:rPr>
              <a:t>, immunoglobulin E; IFN</a:t>
            </a:r>
            <a:r>
              <a:rPr lang="en-GB" sz="600">
                <a:solidFill>
                  <a:srgbClr val="7F7F7F"/>
                </a:solidFill>
              </a:rPr>
              <a:t>γ, interferon </a:t>
            </a:r>
            <a:r>
              <a:rPr lang="el-GR" sz="600">
                <a:solidFill>
                  <a:srgbClr val="7F7F7F"/>
                </a:solidFill>
              </a:rPr>
              <a:t>γ</a:t>
            </a:r>
            <a:r>
              <a:rPr lang="en-GB" sz="600">
                <a:solidFill>
                  <a:srgbClr val="7F7F7F"/>
                </a:solidFill>
              </a:rPr>
              <a:t>;</a:t>
            </a:r>
            <a:r>
              <a:rPr lang="en-US" sz="600">
                <a:solidFill>
                  <a:srgbClr val="7F7F7F"/>
                </a:solidFill>
              </a:rPr>
              <a:t> IL, interleukin; IV, intravenous; OX40L, OX40 ligand; Q4W, every 4 weeks; Th, helper T cell.</a:t>
            </a:r>
            <a:endParaRPr lang="da-DK" sz="600">
              <a:solidFill>
                <a:srgbClr val="7F7F7F"/>
              </a:solidFill>
            </a:endParaRPr>
          </a:p>
          <a:p>
            <a:r>
              <a:rPr lang="en-US" sz="600">
                <a:solidFill>
                  <a:srgbClr val="7F7F7F"/>
                </a:solidFill>
              </a:rPr>
              <a:t>1. </a:t>
            </a:r>
            <a:r>
              <a:rPr lang="en-US" sz="600" err="1">
                <a:solidFill>
                  <a:srgbClr val="7F7F7F"/>
                </a:solidFill>
              </a:rPr>
              <a:t>Weidinger</a:t>
            </a:r>
            <a:r>
              <a:rPr lang="en-US" sz="600">
                <a:solidFill>
                  <a:srgbClr val="7F7F7F"/>
                </a:solidFill>
              </a:rPr>
              <a:t> S, et al. Br J Dermatol. 2023;00:1–9;</a:t>
            </a:r>
            <a:r>
              <a:rPr lang="da-DK" sz="600">
                <a:solidFill>
                  <a:srgbClr val="7F7F7F"/>
                </a:solidFill>
              </a:rPr>
              <a:t> 2. Lobefaro F, et al. </a:t>
            </a:r>
            <a:r>
              <a:rPr lang="da-DK" sz="600" i="1">
                <a:solidFill>
                  <a:srgbClr val="7F7F7F"/>
                </a:solidFill>
              </a:rPr>
              <a:t>Biomedicines</a:t>
            </a:r>
            <a:r>
              <a:rPr lang="da-DK" sz="600">
                <a:solidFill>
                  <a:srgbClr val="7F7F7F"/>
                </a:solidFill>
              </a:rPr>
              <a:t>. 2022;10:2927; 3. Bieber T. </a:t>
            </a:r>
            <a:r>
              <a:rPr lang="da-DK" sz="600" i="1">
                <a:solidFill>
                  <a:srgbClr val="7F7F7F"/>
                </a:solidFill>
              </a:rPr>
              <a:t>Nat Rev Drug Discov</a:t>
            </a:r>
            <a:r>
              <a:rPr lang="da-DK" sz="600">
                <a:solidFill>
                  <a:srgbClr val="7F7F7F"/>
                </a:solidFill>
              </a:rPr>
              <a:t>. 2022;21:21–40; 4. Croft M, et al. </a:t>
            </a:r>
            <a:r>
              <a:rPr lang="da-DK" sz="600" i="1">
                <a:solidFill>
                  <a:srgbClr val="7F7F7F"/>
                </a:solidFill>
              </a:rPr>
              <a:t>Immunol Rev</a:t>
            </a:r>
            <a:r>
              <a:rPr lang="da-DK" sz="600">
                <a:solidFill>
                  <a:srgbClr val="7F7F7F"/>
                </a:solidFill>
              </a:rPr>
              <a:t>. 2009;229:173−191; </a:t>
            </a:r>
            <a:br>
              <a:rPr lang="da-DK" sz="600">
                <a:solidFill>
                  <a:srgbClr val="7F7F7F"/>
                </a:solidFill>
              </a:rPr>
            </a:br>
            <a:r>
              <a:rPr lang="da-DK" sz="600">
                <a:solidFill>
                  <a:srgbClr val="7F7F7F"/>
                </a:solidFill>
              </a:rPr>
              <a:t>5. Leung DY, et al. </a:t>
            </a:r>
            <a:r>
              <a:rPr lang="da-DK" sz="600" i="1">
                <a:solidFill>
                  <a:srgbClr val="7F7F7F"/>
                </a:solidFill>
              </a:rPr>
              <a:t>J Allergy Clin Immunol</a:t>
            </a:r>
            <a:r>
              <a:rPr lang="da-DK" sz="600">
                <a:solidFill>
                  <a:srgbClr val="7F7F7F"/>
                </a:solidFill>
              </a:rPr>
              <a:t>. 2014;134:769–779; 6. Furue M, et al. </a:t>
            </a:r>
            <a:r>
              <a:rPr lang="da-DK" sz="600" i="1">
                <a:solidFill>
                  <a:srgbClr val="7F7F7F"/>
                </a:solidFill>
              </a:rPr>
              <a:t>J Clin Med</a:t>
            </a:r>
            <a:r>
              <a:rPr lang="da-DK" sz="600">
                <a:solidFill>
                  <a:srgbClr val="7F7F7F"/>
                </a:solidFill>
              </a:rPr>
              <a:t>. 2021;10:2578; 7. Fu N, et al. </a:t>
            </a:r>
            <a:r>
              <a:rPr lang="da-DK" sz="600" i="1">
                <a:solidFill>
                  <a:srgbClr val="7F7F7F"/>
                </a:solidFill>
              </a:rPr>
              <a:t>Front Immunol</a:t>
            </a:r>
            <a:r>
              <a:rPr lang="da-DK" sz="600">
                <a:solidFill>
                  <a:srgbClr val="7F7F7F"/>
                </a:solidFill>
              </a:rPr>
              <a:t>. 2021;12:670637.</a:t>
            </a:r>
            <a:r>
              <a:rPr lang="en-US" sz="600">
                <a:solidFill>
                  <a:srgbClr val="7F7F7F"/>
                </a:solidFill>
              </a:rPr>
              <a:t> </a:t>
            </a:r>
            <a:endParaRPr lang="da-DK" sz="600">
              <a:solidFill>
                <a:srgbClr val="7F7F7F"/>
              </a:solidFill>
            </a:endParaRPr>
          </a:p>
        </p:txBody>
      </p:sp>
      <p:sp>
        <p:nvSpPr>
          <p:cNvPr id="6" name="Rectangle 5">
            <a:extLst>
              <a:ext uri="{FF2B5EF4-FFF2-40B4-BE49-F238E27FC236}">
                <a16:creationId xmlns:a16="http://schemas.microsoft.com/office/drawing/2014/main" id="{1D96E640-6CD3-DD0E-5B57-FC0C2B496BB2}"/>
              </a:ext>
            </a:extLst>
          </p:cNvPr>
          <p:cNvSpPr/>
          <p:nvPr/>
        </p:nvSpPr>
        <p:spPr>
          <a:xfrm>
            <a:off x="5464837" y="688736"/>
            <a:ext cx="3348638" cy="1541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lIns="135000" tIns="0" rIns="180000" bIns="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8588" indent="-128588" defTabSz="685800">
              <a:lnSpc>
                <a:spcPct val="114000"/>
              </a:lnSpc>
              <a:buClr>
                <a:schemeClr val="accent2"/>
              </a:buClr>
              <a:buFont typeface="Arial" panose="020B0604020202020204" pitchFamily="34" charset="0"/>
              <a:buChar char="•"/>
              <a:defRPr/>
            </a:pPr>
            <a:endParaRPr lang="en-GB" sz="375" dirty="0">
              <a:solidFill>
                <a:schemeClr val="tx1"/>
              </a:solidFill>
              <a:latin typeface="Verdana"/>
              <a:ea typeface="Calibri" panose="020F0502020204030204" pitchFamily="34" charset="0"/>
            </a:endParaRPr>
          </a:p>
          <a:p>
            <a:pPr marL="128588" indent="-128588" defTabSz="685800">
              <a:lnSpc>
                <a:spcPct val="114000"/>
              </a:lnSpc>
              <a:buClr>
                <a:schemeClr val="accent2"/>
              </a:buClr>
              <a:buFont typeface="Arial" panose="020B0604020202020204" pitchFamily="34" charset="0"/>
              <a:buChar char="•"/>
              <a:defRPr/>
            </a:pPr>
            <a:r>
              <a:rPr lang="en-GB" sz="900" dirty="0" err="1">
                <a:solidFill>
                  <a:schemeClr val="tx1"/>
                </a:solidFill>
                <a:latin typeface="Verdana"/>
                <a:ea typeface="Calibri" panose="020F0502020204030204" pitchFamily="34" charset="0"/>
              </a:rPr>
              <a:t>Amlitelimab</a:t>
            </a:r>
            <a:r>
              <a:rPr lang="en-GB" sz="900" dirty="0">
                <a:solidFill>
                  <a:schemeClr val="tx1"/>
                </a:solidFill>
                <a:latin typeface="Verdana"/>
                <a:ea typeface="Calibri" panose="020F0502020204030204" pitchFamily="34" charset="0"/>
              </a:rPr>
              <a:t> is a fully human, non-depleting, anti-OX40L monoclonal antibody </a:t>
            </a:r>
            <a:r>
              <a:rPr lang="en-GB" sz="900" dirty="0">
                <a:solidFill>
                  <a:schemeClr val="tx1"/>
                </a:solidFill>
                <a:latin typeface="Verdana"/>
              </a:rPr>
              <a:t>that binds to OX40L on antigen-presenting cells (APCs), preventing interaction with OX40 on activated T cells</a:t>
            </a:r>
            <a:r>
              <a:rPr lang="en-GB" sz="900" baseline="30000" dirty="0">
                <a:solidFill>
                  <a:schemeClr val="tx1"/>
                </a:solidFill>
                <a:latin typeface="Verdana"/>
              </a:rPr>
              <a:t>1,7</a:t>
            </a:r>
          </a:p>
          <a:p>
            <a:pPr marL="128588" indent="-128588" defTabSz="685800">
              <a:lnSpc>
                <a:spcPct val="114000"/>
              </a:lnSpc>
              <a:buClr>
                <a:schemeClr val="accent2"/>
              </a:buClr>
              <a:buFont typeface="Arial" panose="020B0604020202020204" pitchFamily="34" charset="0"/>
              <a:buChar char="•"/>
              <a:defRPr/>
            </a:pPr>
            <a:r>
              <a:rPr lang="en-GB" sz="900" dirty="0">
                <a:solidFill>
                  <a:schemeClr val="tx1"/>
                </a:solidFill>
                <a:latin typeface="Verdana"/>
              </a:rPr>
              <a:t>Antigen-presentation by APCs, an early aspect of the inflammatory cascade, represents a novel opportunity for effective intervention at an early stage of the immune response, preventing escalation of inflammation</a:t>
            </a:r>
            <a:r>
              <a:rPr lang="en-GB" sz="900" baseline="30000" dirty="0">
                <a:solidFill>
                  <a:schemeClr val="tx1"/>
                </a:solidFill>
                <a:latin typeface="Verdana"/>
              </a:rPr>
              <a:t>1,3</a:t>
            </a:r>
            <a:endParaRPr lang="en-GB" sz="900" dirty="0">
              <a:solidFill>
                <a:schemeClr val="tx1"/>
              </a:solidFill>
              <a:latin typeface="Verdana"/>
            </a:endParaRPr>
          </a:p>
        </p:txBody>
      </p:sp>
      <p:sp>
        <p:nvSpPr>
          <p:cNvPr id="25" name="TextBox 24">
            <a:extLst>
              <a:ext uri="{FF2B5EF4-FFF2-40B4-BE49-F238E27FC236}">
                <a16:creationId xmlns:a16="http://schemas.microsoft.com/office/drawing/2014/main" id="{DA2B405B-6755-7995-00C5-254FDA3E1A4B}"/>
              </a:ext>
            </a:extLst>
          </p:cNvPr>
          <p:cNvSpPr txBox="1"/>
          <p:nvPr/>
        </p:nvSpPr>
        <p:spPr>
          <a:xfrm>
            <a:off x="366640" y="2299357"/>
            <a:ext cx="8400068" cy="395365"/>
          </a:xfrm>
          <a:prstGeom prst="rect">
            <a:avLst/>
          </a:prstGeom>
          <a:noFill/>
        </p:spPr>
        <p:txBody>
          <a:bodyPr wrap="square">
            <a:spAutoFit/>
          </a:bodyPr>
          <a:lstStyle/>
          <a:p>
            <a:pPr algn="ctr" defTabSz="685800">
              <a:lnSpc>
                <a:spcPct val="114000"/>
              </a:lnSpc>
              <a:buClr>
                <a:schemeClr val="accent2"/>
              </a:buClr>
              <a:defRPr/>
            </a:pPr>
            <a:r>
              <a:rPr lang="en-GB" sz="900" i="1">
                <a:solidFill>
                  <a:srgbClr val="7A00E6"/>
                </a:solidFill>
                <a:latin typeface="Georgia" panose="02040502050405020303" pitchFamily="18" charset="0"/>
              </a:rPr>
              <a:t>A Phase 2a trial of amlitelimab IV high (500 mg/250 mg Q4W) and low (200 mg/100 mg Q4W) doses vs placebo in </a:t>
            </a:r>
            <a:r>
              <a:rPr lang="en-GB" sz="900" i="1">
                <a:solidFill>
                  <a:srgbClr val="7A00E6"/>
                </a:solidFill>
                <a:latin typeface="Georgia" panose="02040502050405020303" pitchFamily="18" charset="0"/>
                <a:ea typeface="Calibri" panose="020F0502020204030204" pitchFamily="34" charset="0"/>
              </a:rPr>
              <a:t>adults with moderate-to-severe AD met its primary endpoint of change in EASI from baseline to Week 16 while also showing acceptable safety</a:t>
            </a:r>
            <a:r>
              <a:rPr lang="en-GB" sz="900" i="1" baseline="30000">
                <a:solidFill>
                  <a:srgbClr val="7A00E6"/>
                </a:solidFill>
                <a:latin typeface="Georgia" panose="02040502050405020303" pitchFamily="18" charset="0"/>
                <a:ea typeface="Calibri" panose="020F0502020204030204" pitchFamily="34" charset="0"/>
              </a:rPr>
              <a:t>1</a:t>
            </a:r>
            <a:endParaRPr lang="en-GB" sz="900" i="1">
              <a:solidFill>
                <a:srgbClr val="7A00E6"/>
              </a:solidFill>
              <a:latin typeface="Georgia" panose="02040502050405020303" pitchFamily="18" charset="0"/>
              <a:ea typeface="Calibri" panose="020F0502020204030204" pitchFamily="34" charset="0"/>
            </a:endParaRPr>
          </a:p>
        </p:txBody>
      </p:sp>
      <p:sp>
        <p:nvSpPr>
          <p:cNvPr id="27" name="Rectangle 26">
            <a:extLst>
              <a:ext uri="{FF2B5EF4-FFF2-40B4-BE49-F238E27FC236}">
                <a16:creationId xmlns:a16="http://schemas.microsoft.com/office/drawing/2014/main" id="{38306524-7E91-CF61-FBD9-7A459D898BFC}"/>
              </a:ext>
            </a:extLst>
          </p:cNvPr>
          <p:cNvSpPr/>
          <p:nvPr/>
        </p:nvSpPr>
        <p:spPr>
          <a:xfrm>
            <a:off x="319924" y="694269"/>
            <a:ext cx="34289" cy="154133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
        <p:nvSpPr>
          <p:cNvPr id="28" name="Rectangle 27">
            <a:extLst>
              <a:ext uri="{FF2B5EF4-FFF2-40B4-BE49-F238E27FC236}">
                <a16:creationId xmlns:a16="http://schemas.microsoft.com/office/drawing/2014/main" id="{A7CCB442-F059-CF0D-792B-55F92BFD2850}"/>
              </a:ext>
            </a:extLst>
          </p:cNvPr>
          <p:cNvSpPr/>
          <p:nvPr/>
        </p:nvSpPr>
        <p:spPr>
          <a:xfrm>
            <a:off x="5446567" y="690724"/>
            <a:ext cx="34289" cy="15448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783">
              <a:lnSpc>
                <a:spcPct val="110000"/>
              </a:lnSpc>
              <a:defRPr/>
            </a:pPr>
            <a:endParaRPr lang="en-GB" sz="1050">
              <a:solidFill>
                <a:srgbClr val="000000"/>
              </a:solidFill>
              <a:latin typeface="Verdana"/>
              <a:cs typeface="Arial" panose="020B0604020202020204" pitchFamily="34" charset="0"/>
            </a:endParaRPr>
          </a:p>
        </p:txBody>
      </p:sp>
    </p:spTree>
    <p:extLst>
      <p:ext uri="{BB962C8B-B14F-4D97-AF65-F5344CB8AC3E}">
        <p14:creationId xmlns:p14="http://schemas.microsoft.com/office/powerpoint/2010/main" val="162144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Straight Connector 107">
            <a:extLst>
              <a:ext uri="{FF2B5EF4-FFF2-40B4-BE49-F238E27FC236}">
                <a16:creationId xmlns:a16="http://schemas.microsoft.com/office/drawing/2014/main" id="{BF734FE8-5BEA-EBBB-5097-325840460234}"/>
              </a:ext>
            </a:extLst>
          </p:cNvPr>
          <p:cNvCxnSpPr>
            <a:cxnSpLocks/>
          </p:cNvCxnSpPr>
          <p:nvPr/>
        </p:nvCxnSpPr>
        <p:spPr>
          <a:xfrm>
            <a:off x="6261007" y="1552260"/>
            <a:ext cx="0" cy="1760354"/>
          </a:xfrm>
          <a:prstGeom prst="line">
            <a:avLst/>
          </a:prstGeom>
          <a:noFill/>
          <a:ln w="19050" cap="flat" cmpd="sng" algn="ctr">
            <a:solidFill>
              <a:schemeClr val="tx1"/>
            </a:solidFill>
            <a:prstDash val="sysDash"/>
            <a:miter lim="800000"/>
          </a:ln>
          <a:effectLst/>
        </p:spPr>
      </p:cxnSp>
      <p:cxnSp>
        <p:nvCxnSpPr>
          <p:cNvPr id="86" name="Straight Connector 107">
            <a:extLst>
              <a:ext uri="{FF2B5EF4-FFF2-40B4-BE49-F238E27FC236}">
                <a16:creationId xmlns:a16="http://schemas.microsoft.com/office/drawing/2014/main" id="{C4B771CC-79CE-F216-75CC-6BD5D2E34F30}"/>
              </a:ext>
            </a:extLst>
          </p:cNvPr>
          <p:cNvCxnSpPr>
            <a:cxnSpLocks/>
          </p:cNvCxnSpPr>
          <p:nvPr/>
        </p:nvCxnSpPr>
        <p:spPr>
          <a:xfrm>
            <a:off x="5432270" y="1552260"/>
            <a:ext cx="0" cy="1760354"/>
          </a:xfrm>
          <a:prstGeom prst="line">
            <a:avLst/>
          </a:prstGeom>
          <a:noFill/>
          <a:ln w="19050" cap="flat" cmpd="sng" algn="ctr">
            <a:solidFill>
              <a:schemeClr val="tx1"/>
            </a:solidFill>
            <a:prstDash val="sysDash"/>
            <a:miter lim="800000"/>
          </a:ln>
          <a:effectLst/>
        </p:spPr>
      </p:cxnSp>
      <p:sp>
        <p:nvSpPr>
          <p:cNvPr id="103" name="TextBox 64">
            <a:extLst>
              <a:ext uri="{FF2B5EF4-FFF2-40B4-BE49-F238E27FC236}">
                <a16:creationId xmlns:a16="http://schemas.microsoft.com/office/drawing/2014/main" id="{D2C4CF7A-696A-1BC3-A87F-6815340489A9}"/>
              </a:ext>
            </a:extLst>
          </p:cNvPr>
          <p:cNvSpPr txBox="1"/>
          <p:nvPr/>
        </p:nvSpPr>
        <p:spPr>
          <a:xfrm>
            <a:off x="143214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4</a:t>
            </a:r>
          </a:p>
          <a:p>
            <a:pPr algn="ctr" defTabSz="685783">
              <a:spcBef>
                <a:spcPts val="225"/>
              </a:spcBef>
              <a:defRPr/>
            </a:pPr>
            <a:endParaRPr lang="en-US" sz="750" b="1">
              <a:solidFill>
                <a:srgbClr val="000000"/>
              </a:solidFill>
              <a:latin typeface="Verdana"/>
              <a:cs typeface="Times New Roman"/>
            </a:endParaRPr>
          </a:p>
        </p:txBody>
      </p:sp>
      <p:sp>
        <p:nvSpPr>
          <p:cNvPr id="109" name="TextBox 108">
            <a:extLst>
              <a:ext uri="{FF2B5EF4-FFF2-40B4-BE49-F238E27FC236}">
                <a16:creationId xmlns:a16="http://schemas.microsoft.com/office/drawing/2014/main" id="{3DA63F38-60B8-A9C8-7D57-BD9A15D31412}"/>
              </a:ext>
            </a:extLst>
          </p:cNvPr>
          <p:cNvSpPr txBox="1"/>
          <p:nvPr/>
        </p:nvSpPr>
        <p:spPr>
          <a:xfrm>
            <a:off x="4420145" y="2018879"/>
            <a:ext cx="996510" cy="282057"/>
          </a:xfrm>
          <a:prstGeom prst="roundRect">
            <a:avLst>
              <a:gd name="adj" fmla="val 8060"/>
            </a:avLst>
          </a:prstGeom>
          <a:solidFill>
            <a:schemeClr val="bg2">
              <a:lumMod val="90000"/>
            </a:schemeClr>
          </a:solidFill>
          <a:ln w="12700">
            <a:noFill/>
          </a:ln>
        </p:spPr>
        <p:txBody>
          <a:bodyPr wrap="square" lIns="162000" rIns="0" rtlCol="0" anchor="ctr">
            <a:noAutofit/>
          </a:bodyPr>
          <a:lstStyle/>
          <a:p>
            <a:pPr algn="ctr" defTabSz="685783">
              <a:defRPr/>
            </a:pPr>
            <a:r>
              <a:rPr lang="en-US" sz="750" b="1" kern="0">
                <a:solidFill>
                  <a:srgbClr val="000000"/>
                </a:solidFill>
                <a:latin typeface="Verdana"/>
                <a:cs typeface="Times New Roman" panose="02020603050405020304" pitchFamily="18" charset="0"/>
              </a:rPr>
              <a:t>Withdrawal </a:t>
            </a:r>
            <a:br>
              <a:rPr lang="en-US" sz="750" b="1" kern="0">
                <a:solidFill>
                  <a:srgbClr val="000000"/>
                </a:solidFill>
                <a:latin typeface="Verdana"/>
                <a:cs typeface="Times New Roman" panose="02020603050405020304" pitchFamily="18" charset="0"/>
              </a:rPr>
            </a:br>
            <a:r>
              <a:rPr lang="en-US" sz="750" b="1" kern="0">
                <a:solidFill>
                  <a:srgbClr val="000000"/>
                </a:solidFill>
                <a:latin typeface="Verdana"/>
                <a:cs typeface="Times New Roman" panose="02020603050405020304" pitchFamily="18" charset="0"/>
              </a:rPr>
              <a:t>(placebo)</a:t>
            </a:r>
            <a:r>
              <a:rPr lang="en-US" sz="750" b="1" kern="0" baseline="30000">
                <a:solidFill>
                  <a:srgbClr val="000000"/>
                </a:solidFill>
                <a:latin typeface="Verdana"/>
              </a:rPr>
              <a:t>‡</a:t>
            </a:r>
            <a:endParaRPr lang="en-GB" sz="750" b="1" kern="0">
              <a:solidFill>
                <a:srgbClr val="000000"/>
              </a:solidFill>
              <a:latin typeface="Verdana"/>
              <a:cs typeface="Times New Roman" panose="02020603050405020304" pitchFamily="18" charset="0"/>
            </a:endParaRPr>
          </a:p>
        </p:txBody>
      </p:sp>
      <p:sp>
        <p:nvSpPr>
          <p:cNvPr id="110" name="TextBox 109">
            <a:extLst>
              <a:ext uri="{FF2B5EF4-FFF2-40B4-BE49-F238E27FC236}">
                <a16:creationId xmlns:a16="http://schemas.microsoft.com/office/drawing/2014/main" id="{5D843C36-D8B9-9DB4-8798-9F5C60CD9485}"/>
              </a:ext>
            </a:extLst>
          </p:cNvPr>
          <p:cNvSpPr txBox="1"/>
          <p:nvPr/>
        </p:nvSpPr>
        <p:spPr>
          <a:xfrm>
            <a:off x="4420607" y="2429562"/>
            <a:ext cx="996510" cy="282057"/>
          </a:xfrm>
          <a:prstGeom prst="roundRect">
            <a:avLst>
              <a:gd name="adj" fmla="val 10929"/>
            </a:avLst>
          </a:prstGeom>
          <a:solidFill>
            <a:schemeClr val="accent6"/>
          </a:solidFill>
          <a:ln w="12700">
            <a:noFill/>
          </a:ln>
        </p:spPr>
        <p:txBody>
          <a:bodyPr wrap="square" lIns="162000" tIns="0" rIns="0" bIns="0" rtlCol="0" anchor="ctr">
            <a:no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6">
                    <a:lumMod val="50000"/>
                  </a:schemeClr>
                </a:solidFill>
                <a:effectLst/>
                <a:uLnTx/>
                <a:uFillTx/>
                <a:cs typeface="Times New Roman" panose="02020603050405020304" pitchFamily="18" charset="0"/>
              </a:defRPr>
            </a:lvl1pPr>
          </a:lstStyle>
          <a:p>
            <a:pPr defTabSz="685783">
              <a:defRPr/>
            </a:pPr>
            <a:r>
              <a:rPr lang="en-US" sz="750" b="1" kern="0">
                <a:solidFill>
                  <a:schemeClr val="bg1"/>
                </a:solidFill>
                <a:latin typeface="Verdana"/>
              </a:rPr>
              <a:t>Pre-Week 24 dose</a:t>
            </a:r>
            <a:r>
              <a:rPr lang="en-US" sz="750" b="1" kern="0" baseline="30000">
                <a:solidFill>
                  <a:schemeClr val="bg1"/>
                </a:solidFill>
                <a:latin typeface="Verdana"/>
              </a:rPr>
              <a:t>‡</a:t>
            </a:r>
            <a:endParaRPr lang="en-GB" sz="750" b="1" kern="0" baseline="30000">
              <a:solidFill>
                <a:schemeClr val="bg1"/>
              </a:solidFill>
              <a:latin typeface="Verdana"/>
            </a:endParaRPr>
          </a:p>
        </p:txBody>
      </p:sp>
      <p:sp>
        <p:nvSpPr>
          <p:cNvPr id="111" name="TextBox 116">
            <a:extLst>
              <a:ext uri="{FF2B5EF4-FFF2-40B4-BE49-F238E27FC236}">
                <a16:creationId xmlns:a16="http://schemas.microsoft.com/office/drawing/2014/main" id="{469C98D1-0217-5641-4470-E90F29518E31}"/>
              </a:ext>
            </a:extLst>
          </p:cNvPr>
          <p:cNvSpPr txBox="1"/>
          <p:nvPr/>
        </p:nvSpPr>
        <p:spPr>
          <a:xfrm>
            <a:off x="5482767" y="2014881"/>
            <a:ext cx="730242" cy="696738"/>
          </a:xfrm>
          <a:prstGeom prst="roundRect">
            <a:avLst>
              <a:gd name="adj" fmla="val 11297"/>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Safety </a:t>
            </a:r>
            <a:br>
              <a:rPr lang="en-GB" sz="750" kern="0">
                <a:solidFill>
                  <a:srgbClr val="000000"/>
                </a:solidFill>
                <a:latin typeface="Verdana"/>
                <a:cs typeface="Times New Roman" panose="02020603050405020304" pitchFamily="18" charset="0"/>
              </a:rPr>
            </a:br>
            <a:r>
              <a:rPr lang="en-GB" sz="750" kern="0">
                <a:solidFill>
                  <a:srgbClr val="000000"/>
                </a:solidFill>
                <a:latin typeface="Verdana"/>
                <a:cs typeface="Times New Roman" panose="02020603050405020304" pitchFamily="18" charset="0"/>
              </a:rPr>
              <a:t>follow-up</a:t>
            </a:r>
            <a:r>
              <a:rPr lang="en-US" sz="750" kern="0" baseline="30000">
                <a:solidFill>
                  <a:srgbClr val="000000"/>
                </a:solidFill>
                <a:latin typeface="Verdana"/>
              </a:rPr>
              <a:t>‡</a:t>
            </a:r>
            <a:endParaRPr lang="en-GB" sz="750" kern="0">
              <a:solidFill>
                <a:srgbClr val="000000"/>
              </a:solidFill>
              <a:latin typeface="Verdana"/>
              <a:cs typeface="Times New Roman" panose="02020603050405020304" pitchFamily="18" charset="0"/>
            </a:endParaRPr>
          </a:p>
        </p:txBody>
      </p:sp>
      <p:sp>
        <p:nvSpPr>
          <p:cNvPr id="112" name="TextBox 117">
            <a:extLst>
              <a:ext uri="{FF2B5EF4-FFF2-40B4-BE49-F238E27FC236}">
                <a16:creationId xmlns:a16="http://schemas.microsoft.com/office/drawing/2014/main" id="{85668BE8-8C5A-FFEA-9E7F-34455F9912CD}"/>
              </a:ext>
            </a:extLst>
          </p:cNvPr>
          <p:cNvSpPr txBox="1"/>
          <p:nvPr/>
        </p:nvSpPr>
        <p:spPr>
          <a:xfrm>
            <a:off x="4250315" y="2938326"/>
            <a:ext cx="2372886" cy="277813"/>
          </a:xfrm>
          <a:prstGeom prst="roundRect">
            <a:avLst>
              <a:gd name="adj" fmla="val 8865"/>
            </a:avLst>
          </a:prstGeom>
          <a:solidFill>
            <a:schemeClr val="bg1"/>
          </a:solidFill>
          <a:ln w="19050">
            <a:solidFill>
              <a:srgbClr val="000000"/>
            </a:solidFill>
          </a:ln>
        </p:spPr>
        <p:txBody>
          <a:bodyPr wrap="square" lIns="0" tIns="0" rIns="0" bIns="0" rtlCol="0" anchor="ctr">
            <a:noAutofit/>
          </a:bodyPr>
          <a:lstStyle/>
          <a:p>
            <a:pPr algn="ctr" defTabSz="685783">
              <a:defRPr/>
            </a:pPr>
            <a:r>
              <a:rPr lang="en-GB" sz="750" kern="0">
                <a:solidFill>
                  <a:srgbClr val="000000"/>
                </a:solidFill>
                <a:latin typeface="Verdana"/>
                <a:cs typeface="Times New Roman" panose="02020603050405020304" pitchFamily="18" charset="0"/>
              </a:rPr>
              <a:t>Enter LTE or Safety follow-up</a:t>
            </a:r>
          </a:p>
        </p:txBody>
      </p:sp>
      <p:cxnSp>
        <p:nvCxnSpPr>
          <p:cNvPr id="122" name="Straight Arrow Connector 121">
            <a:extLst>
              <a:ext uri="{FF2B5EF4-FFF2-40B4-BE49-F238E27FC236}">
                <a16:creationId xmlns:a16="http://schemas.microsoft.com/office/drawing/2014/main" id="{534FF6DD-BC33-FDEC-7195-1D0EB6581081}"/>
              </a:ext>
            </a:extLst>
          </p:cNvPr>
          <p:cNvCxnSpPr>
            <a:cxnSpLocks/>
            <a:endCxn id="127" idx="2"/>
          </p:cNvCxnSpPr>
          <p:nvPr/>
        </p:nvCxnSpPr>
        <p:spPr>
          <a:xfrm>
            <a:off x="3931663" y="2332350"/>
            <a:ext cx="320834" cy="1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A825C4C-3268-CD60-7309-7B375C7F1FDC}"/>
              </a:ext>
            </a:extLst>
          </p:cNvPr>
          <p:cNvCxnSpPr>
            <a:cxnSpLocks/>
            <a:endCxn id="112" idx="1"/>
          </p:cNvCxnSpPr>
          <p:nvPr/>
        </p:nvCxnSpPr>
        <p:spPr>
          <a:xfrm>
            <a:off x="3962545" y="3075785"/>
            <a:ext cx="287771" cy="1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5" name="TextBox 130">
            <a:extLst>
              <a:ext uri="{FF2B5EF4-FFF2-40B4-BE49-F238E27FC236}">
                <a16:creationId xmlns:a16="http://schemas.microsoft.com/office/drawing/2014/main" id="{B8AC868B-66BF-BC8A-90E0-1C6DC4F91D75}"/>
              </a:ext>
            </a:extLst>
          </p:cNvPr>
          <p:cNvSpPr txBox="1"/>
          <p:nvPr/>
        </p:nvSpPr>
        <p:spPr>
          <a:xfrm rot="16200000">
            <a:off x="2988358" y="2539221"/>
            <a:ext cx="1822975" cy="191191"/>
          </a:xfrm>
          <a:prstGeom prst="roundRect">
            <a:avLst>
              <a:gd name="adj" fmla="val 11297"/>
            </a:avLst>
          </a:prstGeom>
          <a:solidFill>
            <a:schemeClr val="accent1"/>
          </a:solidFill>
          <a:ln w="19050">
            <a:solidFill>
              <a:srgbClr val="000000"/>
            </a:solidFill>
          </a:ln>
        </p:spPr>
        <p:txBody>
          <a:bodyPr wrap="square" lIns="0" tIns="0" rIns="0" bIns="0" rtlCol="0" anchor="ctr">
            <a:noAutofit/>
          </a:bodyPr>
          <a:lstStyle/>
          <a:p>
            <a:pPr algn="ctr" defTabSz="685783">
              <a:defRPr/>
            </a:pPr>
            <a:r>
              <a:rPr lang="en-GB" sz="900" b="1">
                <a:solidFill>
                  <a:srgbClr val="FFFFFF"/>
                </a:solidFill>
                <a:latin typeface="Verdana"/>
                <a:cs typeface="Times New Roman" panose="02020603050405020304" pitchFamily="18" charset="0"/>
              </a:rPr>
              <a:t>Week 24 Response</a:t>
            </a:r>
            <a:r>
              <a:rPr lang="en-GB" sz="900" b="1" baseline="30000">
                <a:solidFill>
                  <a:srgbClr val="FFFFFF"/>
                </a:solidFill>
                <a:latin typeface="Verdana"/>
                <a:cs typeface="Times New Roman" panose="02020603050405020304" pitchFamily="18" charset="0"/>
              </a:rPr>
              <a:t>†</a:t>
            </a:r>
          </a:p>
        </p:txBody>
      </p:sp>
      <p:grpSp>
        <p:nvGrpSpPr>
          <p:cNvPr id="2" name="Group 1">
            <a:extLst>
              <a:ext uri="{FF2B5EF4-FFF2-40B4-BE49-F238E27FC236}">
                <a16:creationId xmlns:a16="http://schemas.microsoft.com/office/drawing/2014/main" id="{20C49DB0-DBB7-47C7-9E24-649167EBF7FF}"/>
              </a:ext>
            </a:extLst>
          </p:cNvPr>
          <p:cNvGrpSpPr/>
          <p:nvPr/>
        </p:nvGrpSpPr>
        <p:grpSpPr>
          <a:xfrm>
            <a:off x="6742321" y="893488"/>
            <a:ext cx="2072279" cy="633025"/>
            <a:chOff x="2092814" y="5701230"/>
            <a:chExt cx="2839147" cy="766653"/>
          </a:xfrm>
        </p:grpSpPr>
        <p:sp>
          <p:nvSpPr>
            <p:cNvPr id="52" name="TextBox 132">
              <a:extLst>
                <a:ext uri="{FF2B5EF4-FFF2-40B4-BE49-F238E27FC236}">
                  <a16:creationId xmlns:a16="http://schemas.microsoft.com/office/drawing/2014/main" id="{62B71848-0D43-1892-0BC2-DD78BC252356}"/>
                </a:ext>
              </a:extLst>
            </p:cNvPr>
            <p:cNvSpPr txBox="1"/>
            <p:nvPr/>
          </p:nvSpPr>
          <p:spPr>
            <a:xfrm>
              <a:off x="2092814" y="5988533"/>
              <a:ext cx="2839146" cy="479350"/>
            </a:xfrm>
            <a:prstGeom prst="rect">
              <a:avLst/>
            </a:prstGeom>
            <a:solidFill>
              <a:schemeClr val="accent6">
                <a:lumMod val="20000"/>
                <a:lumOff val="80000"/>
              </a:schemeClr>
            </a:solidFill>
            <a:ln w="19050">
              <a:noFill/>
            </a:ln>
          </p:spPr>
          <p:txBody>
            <a:bodyPr wrap="square" lIns="68580" tIns="34290" rIns="68580" bIns="34290" anchor="ctr">
              <a:noAutofit/>
            </a:bodyPr>
            <a:lstStyle/>
            <a:p>
              <a:pPr algn="ctr" defTabSz="685783">
                <a:defRPr/>
              </a:pPr>
              <a:r>
                <a:rPr lang="en-GB" sz="863" b="1" kern="0">
                  <a:solidFill>
                    <a:srgbClr val="000000"/>
                  </a:solidFill>
                  <a:latin typeface="Verdana"/>
                </a:rPr>
                <a:t>Percentage change in </a:t>
              </a:r>
              <a:br>
                <a:rPr lang="en-GB" sz="863" b="1" kern="0">
                  <a:solidFill>
                    <a:srgbClr val="000000"/>
                  </a:solidFill>
                  <a:latin typeface="Verdana"/>
                </a:rPr>
              </a:br>
              <a:r>
                <a:rPr lang="en-GB" sz="863" b="1" kern="0">
                  <a:solidFill>
                    <a:srgbClr val="000000"/>
                  </a:solidFill>
                  <a:latin typeface="Verdana"/>
                </a:rPr>
                <a:t>EASI from baseline to Week 16</a:t>
              </a:r>
            </a:p>
          </p:txBody>
        </p:sp>
        <p:sp>
          <p:nvSpPr>
            <p:cNvPr id="95" name="TextBox 132">
              <a:extLst>
                <a:ext uri="{FF2B5EF4-FFF2-40B4-BE49-F238E27FC236}">
                  <a16:creationId xmlns:a16="http://schemas.microsoft.com/office/drawing/2014/main" id="{FE02AB05-3C30-FC3E-2302-8B386273FA96}"/>
                </a:ext>
              </a:extLst>
            </p:cNvPr>
            <p:cNvSpPr txBox="1"/>
            <p:nvPr/>
          </p:nvSpPr>
          <p:spPr>
            <a:xfrm>
              <a:off x="2092814" y="5701228"/>
              <a:ext cx="2839147" cy="272753"/>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Primary endpoint</a:t>
              </a:r>
            </a:p>
          </p:txBody>
        </p:sp>
      </p:grpSp>
      <p:grpSp>
        <p:nvGrpSpPr>
          <p:cNvPr id="128" name="Group 127">
            <a:extLst>
              <a:ext uri="{FF2B5EF4-FFF2-40B4-BE49-F238E27FC236}">
                <a16:creationId xmlns:a16="http://schemas.microsoft.com/office/drawing/2014/main" id="{E6244E1C-3E58-6662-0924-5CABCAA57702}"/>
              </a:ext>
            </a:extLst>
          </p:cNvPr>
          <p:cNvGrpSpPr/>
          <p:nvPr/>
        </p:nvGrpSpPr>
        <p:grpSpPr>
          <a:xfrm>
            <a:off x="6742321" y="1610287"/>
            <a:ext cx="2072279" cy="2566973"/>
            <a:chOff x="2092814" y="5566673"/>
            <a:chExt cx="2839147" cy="3108849"/>
          </a:xfrm>
        </p:grpSpPr>
        <p:sp>
          <p:nvSpPr>
            <p:cNvPr id="129" name="TextBox 132">
              <a:extLst>
                <a:ext uri="{FF2B5EF4-FFF2-40B4-BE49-F238E27FC236}">
                  <a16:creationId xmlns:a16="http://schemas.microsoft.com/office/drawing/2014/main" id="{922C48F5-E7C3-0619-3A47-703D35732BC9}"/>
                </a:ext>
              </a:extLst>
            </p:cNvPr>
            <p:cNvSpPr txBox="1"/>
            <p:nvPr/>
          </p:nvSpPr>
          <p:spPr>
            <a:xfrm>
              <a:off x="2092814" y="5839427"/>
              <a:ext cx="2839146" cy="2836095"/>
            </a:xfrm>
            <a:prstGeom prst="rect">
              <a:avLst/>
            </a:prstGeom>
            <a:solidFill>
              <a:schemeClr val="accent6">
                <a:lumMod val="20000"/>
                <a:lumOff val="80000"/>
              </a:schemeClr>
            </a:solidFill>
            <a:ln w="19050">
              <a:noFill/>
            </a:ln>
          </p:spPr>
          <p:txBody>
            <a:bodyPr wrap="square" lIns="68580" tIns="34290" rIns="68580" bIns="34290" anchor="ctr">
              <a:noAutofit/>
            </a:bodyPr>
            <a:lstStyle/>
            <a:p>
              <a:pPr marL="128588" indent="-128588" defTabSz="685783">
                <a:buFont typeface="Arial" panose="020B0604020202020204" pitchFamily="34" charset="0"/>
                <a:buChar char="•"/>
                <a:defRPr/>
              </a:pPr>
              <a:r>
                <a:rPr lang="en-GB" sz="863" kern="0" dirty="0">
                  <a:solidFill>
                    <a:srgbClr val="000000"/>
                  </a:solidFill>
                  <a:latin typeface="Verdana"/>
                </a:rPr>
                <a:t>Percentage change in EASI</a:t>
              </a:r>
              <a:br>
                <a:rPr lang="en-GB" sz="863" kern="0" dirty="0">
                  <a:solidFill>
                    <a:srgbClr val="000000"/>
                  </a:solidFill>
                  <a:latin typeface="Verdana"/>
                </a:rPr>
              </a:br>
              <a:r>
                <a:rPr lang="en-GB" sz="863" kern="0" dirty="0">
                  <a:solidFill>
                    <a:srgbClr val="000000"/>
                  </a:solidFill>
                  <a:latin typeface="Verdana"/>
                </a:rPr>
                <a:t> from baseline to Week 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a:t>
              </a:r>
              <a:br>
                <a:rPr lang="en-GB" sz="863" kern="0" dirty="0">
                  <a:solidFill>
                    <a:srgbClr val="000000"/>
                  </a:solidFill>
                  <a:latin typeface="Verdana"/>
                </a:rPr>
              </a:br>
              <a:r>
                <a:rPr lang="en-GB" sz="863" kern="0" dirty="0">
                  <a:solidFill>
                    <a:srgbClr val="000000"/>
                  </a:solidFill>
                  <a:latin typeface="Verdana"/>
                </a:rPr>
                <a:t>EASI-75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IGA 0/1 at Week 16/24</a:t>
              </a:r>
            </a:p>
            <a:p>
              <a:pPr marL="128588" indent="-128588" defTabSz="685783">
                <a:buFont typeface="Arial" panose="020B0604020202020204" pitchFamily="34" charset="0"/>
                <a:buChar char="•"/>
                <a:defRPr/>
              </a:pPr>
              <a:r>
                <a:rPr lang="en-GB" sz="863" kern="0" dirty="0">
                  <a:solidFill>
                    <a:srgbClr val="000000"/>
                  </a:solidFill>
                  <a:latin typeface="Verdana"/>
                </a:rPr>
                <a:t>Percentage of patients with reduction of weekly average of peak pruritus NRS ≥4 with a baseline peak pruritus NRS of ≥4 from baseline to Week 16/24</a:t>
              </a:r>
            </a:p>
            <a:p>
              <a:pPr defTabSz="685783">
                <a:defRPr/>
              </a:pPr>
              <a:endParaRPr lang="en-GB" sz="600" kern="0" dirty="0">
                <a:solidFill>
                  <a:srgbClr val="000000"/>
                </a:solidFill>
                <a:latin typeface="Verdana"/>
              </a:endParaRPr>
            </a:p>
            <a:p>
              <a:pPr marL="128588" indent="-128588" defTabSz="685783">
                <a:buFont typeface="Arial" panose="020B0604020202020204" pitchFamily="34" charset="0"/>
                <a:buChar char="•"/>
                <a:defRPr/>
              </a:pPr>
              <a:r>
                <a:rPr lang="en-GB" sz="863" kern="0" dirty="0">
                  <a:solidFill>
                    <a:srgbClr val="000000"/>
                  </a:solidFill>
                  <a:latin typeface="Verdana"/>
                </a:rPr>
                <a:t>Incidence of treatment-emergent adverse events</a:t>
              </a:r>
            </a:p>
            <a:p>
              <a:pPr marL="128588" indent="-128588" defTabSz="685783">
                <a:buFont typeface="Arial" panose="020B0604020202020204" pitchFamily="34" charset="0"/>
                <a:buChar char="•"/>
                <a:defRPr/>
              </a:pPr>
              <a:r>
                <a:rPr lang="en-GB" sz="863" kern="0" dirty="0">
                  <a:solidFill>
                    <a:srgbClr val="000000"/>
                  </a:solidFill>
                  <a:latin typeface="Verdana"/>
                </a:rPr>
                <a:t>Change in soluble protein </a:t>
              </a:r>
              <a:br>
                <a:rPr lang="en-GB" sz="863" kern="0" dirty="0">
                  <a:solidFill>
                    <a:srgbClr val="000000"/>
                  </a:solidFill>
                  <a:latin typeface="Verdana"/>
                </a:rPr>
              </a:br>
              <a:r>
                <a:rPr lang="en-GB" sz="863" kern="0" dirty="0">
                  <a:solidFill>
                    <a:srgbClr val="000000"/>
                  </a:solidFill>
                  <a:latin typeface="Verdana"/>
                </a:rPr>
                <a:t>blood biomarkers</a:t>
              </a:r>
            </a:p>
            <a:p>
              <a:pPr marL="128588" indent="-128588" defTabSz="685783">
                <a:buFont typeface="Arial" panose="020B0604020202020204" pitchFamily="34" charset="0"/>
                <a:buChar char="•"/>
                <a:defRPr/>
              </a:pPr>
              <a:r>
                <a:rPr lang="en-GB" sz="863" kern="0" dirty="0">
                  <a:solidFill>
                    <a:srgbClr val="000000"/>
                  </a:solidFill>
                  <a:latin typeface="Verdana"/>
                </a:rPr>
                <a:t>ADA </a:t>
              </a:r>
              <a:r>
                <a:rPr lang="en-GB" sz="863" kern="0" dirty="0" err="1">
                  <a:solidFill>
                    <a:srgbClr val="000000"/>
                  </a:solidFill>
                  <a:latin typeface="Verdana"/>
                </a:rPr>
                <a:t>titers</a:t>
              </a:r>
              <a:r>
                <a:rPr lang="en-GB" sz="863" kern="0" dirty="0">
                  <a:solidFill>
                    <a:srgbClr val="000000"/>
                  </a:solidFill>
                  <a:latin typeface="Verdana"/>
                </a:rPr>
                <a:t> and incidence</a:t>
              </a:r>
            </a:p>
          </p:txBody>
        </p:sp>
        <p:sp>
          <p:nvSpPr>
            <p:cNvPr id="130" name="TextBox 132">
              <a:extLst>
                <a:ext uri="{FF2B5EF4-FFF2-40B4-BE49-F238E27FC236}">
                  <a16:creationId xmlns:a16="http://schemas.microsoft.com/office/drawing/2014/main" id="{30C8FA08-6DE2-A695-FA7C-C36F26CED8DA}"/>
                </a:ext>
              </a:extLst>
            </p:cNvPr>
            <p:cNvSpPr txBox="1"/>
            <p:nvPr/>
          </p:nvSpPr>
          <p:spPr>
            <a:xfrm>
              <a:off x="2092814" y="5566673"/>
              <a:ext cx="2839147" cy="272754"/>
            </a:xfrm>
            <a:prstGeom prst="rect">
              <a:avLst/>
            </a:prstGeom>
            <a:solidFill>
              <a:schemeClr val="accent1"/>
            </a:solidFill>
            <a:ln w="19050">
              <a:noFill/>
            </a:ln>
          </p:spPr>
          <p:txBody>
            <a:bodyPr wrap="square" lIns="68580" tIns="34290" rIns="68580" bIns="34290" anchor="ctr">
              <a:noAutofit/>
            </a:bodyPr>
            <a:lstStyle/>
            <a:p>
              <a:pPr algn="ctr" defTabSz="685783">
                <a:defRPr/>
              </a:pPr>
              <a:r>
                <a:rPr lang="en-GB" sz="900" b="1" kern="0">
                  <a:solidFill>
                    <a:srgbClr val="FFFFFF"/>
                  </a:solidFill>
                  <a:latin typeface="Verdana"/>
                </a:rPr>
                <a:t>Secondary endpoints</a:t>
              </a:r>
            </a:p>
          </p:txBody>
        </p:sp>
      </p:grpSp>
      <p:grpSp>
        <p:nvGrpSpPr>
          <p:cNvPr id="21" name="Group 20">
            <a:extLst>
              <a:ext uri="{FF2B5EF4-FFF2-40B4-BE49-F238E27FC236}">
                <a16:creationId xmlns:a16="http://schemas.microsoft.com/office/drawing/2014/main" id="{CCB7EF46-C197-7B74-3F3B-A2E3810B9EAA}"/>
              </a:ext>
            </a:extLst>
          </p:cNvPr>
          <p:cNvGrpSpPr/>
          <p:nvPr/>
        </p:nvGrpSpPr>
        <p:grpSpPr>
          <a:xfrm>
            <a:off x="342792" y="821531"/>
            <a:ext cx="6280410" cy="3379693"/>
            <a:chOff x="439198" y="1311760"/>
            <a:chExt cx="8448974" cy="4630383"/>
          </a:xfrm>
        </p:grpSpPr>
        <p:sp>
          <p:nvSpPr>
            <p:cNvPr id="90" name="Rectangle 89">
              <a:extLst>
                <a:ext uri="{FF2B5EF4-FFF2-40B4-BE49-F238E27FC236}">
                  <a16:creationId xmlns:a16="http://schemas.microsoft.com/office/drawing/2014/main" id="{882D16AC-8AB4-D681-22AB-DB56C866A5DA}"/>
                </a:ext>
              </a:extLst>
            </p:cNvPr>
            <p:cNvSpPr/>
            <p:nvPr/>
          </p:nvSpPr>
          <p:spPr>
            <a:xfrm>
              <a:off x="466560" y="1311760"/>
              <a:ext cx="4563194" cy="441443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sz="1350">
                <a:solidFill>
                  <a:srgbClr val="FFFFFF"/>
                </a:solidFill>
                <a:latin typeface="Verdana"/>
              </a:endParaRPr>
            </a:p>
          </p:txBody>
        </p:sp>
        <p:grpSp>
          <p:nvGrpSpPr>
            <p:cNvPr id="6" name="Group 5">
              <a:extLst>
                <a:ext uri="{FF2B5EF4-FFF2-40B4-BE49-F238E27FC236}">
                  <a16:creationId xmlns:a16="http://schemas.microsoft.com/office/drawing/2014/main" id="{C5A5518D-E391-06E0-25A2-66936CFB8CA1}"/>
                </a:ext>
              </a:extLst>
            </p:cNvPr>
            <p:cNvGrpSpPr/>
            <p:nvPr/>
          </p:nvGrpSpPr>
          <p:grpSpPr>
            <a:xfrm>
              <a:off x="439198" y="1311760"/>
              <a:ext cx="8448974" cy="4630383"/>
              <a:chOff x="320693" y="1311760"/>
              <a:chExt cx="8224097" cy="4526589"/>
            </a:xfrm>
          </p:grpSpPr>
          <p:sp>
            <p:nvSpPr>
              <p:cNvPr id="134" name="Rectangle 133">
                <a:extLst>
                  <a:ext uri="{FF2B5EF4-FFF2-40B4-BE49-F238E27FC236}">
                    <a16:creationId xmlns:a16="http://schemas.microsoft.com/office/drawing/2014/main" id="{D8F26F3A-67EA-290E-5DC9-B9BC6C40401F}"/>
                  </a:ext>
                </a:extLst>
              </p:cNvPr>
              <p:cNvSpPr/>
              <p:nvPr/>
            </p:nvSpPr>
            <p:spPr>
              <a:xfrm>
                <a:off x="320693" y="1311760"/>
                <a:ext cx="4425706" cy="4425475"/>
              </a:xfrm>
              <a:prstGeom prst="rect">
                <a:avLst/>
              </a:prstGeom>
              <a:noFill/>
              <a:ln w="38100" cap="flat" cmpd="sng" algn="ctr">
                <a:solidFill>
                  <a:schemeClr val="accent5"/>
                </a:solidFill>
                <a:prstDash val="solid"/>
                <a:miter lim="800000"/>
              </a:ln>
              <a:effectLst/>
            </p:spPr>
            <p:txBody>
              <a:bodyPr rtlCol="0"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lang="en-US" sz="1350" kern="0">
                  <a:solidFill>
                    <a:prstClr val="white"/>
                  </a:solidFill>
                  <a:latin typeface="Arial" panose="020B0604020202020204"/>
                </a:endParaRPr>
              </a:p>
            </p:txBody>
          </p:sp>
          <p:sp>
            <p:nvSpPr>
              <p:cNvPr id="11" name="TextBox 83">
                <a:extLst>
                  <a:ext uri="{FF2B5EF4-FFF2-40B4-BE49-F238E27FC236}">
                    <a16:creationId xmlns:a16="http://schemas.microsoft.com/office/drawing/2014/main" id="{36A9F39A-FA66-6A4B-2F08-148D0F8BA285}"/>
                  </a:ext>
                </a:extLst>
              </p:cNvPr>
              <p:cNvSpPr txBox="1"/>
              <p:nvPr/>
            </p:nvSpPr>
            <p:spPr>
              <a:xfrm>
                <a:off x="320703" y="5544642"/>
                <a:ext cx="4425696" cy="293707"/>
              </a:xfrm>
              <a:prstGeom prst="rect">
                <a:avLst/>
              </a:prstGeom>
              <a:solidFill>
                <a:schemeClr val="accent5"/>
              </a:solidFill>
              <a:ln w="38100" cap="sq">
                <a:solidFill>
                  <a:schemeClr val="accent5"/>
                </a:solid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dirty="0">
                    <a:solidFill>
                      <a:srgbClr val="000000"/>
                    </a:solidFill>
                    <a:latin typeface="Verdana"/>
                  </a:rPr>
                  <a:t>Part 1 - Focus of today’s presentation</a:t>
                </a:r>
              </a:p>
            </p:txBody>
          </p:sp>
          <p:sp>
            <p:nvSpPr>
              <p:cNvPr id="9" name="TextBox 83">
                <a:extLst>
                  <a:ext uri="{FF2B5EF4-FFF2-40B4-BE49-F238E27FC236}">
                    <a16:creationId xmlns:a16="http://schemas.microsoft.com/office/drawing/2014/main" id="{1EA79862-F606-041C-D6A8-891B211DED48}"/>
                  </a:ext>
                </a:extLst>
              </p:cNvPr>
              <p:cNvSpPr txBox="1"/>
              <p:nvPr/>
            </p:nvSpPr>
            <p:spPr>
              <a:xfrm>
                <a:off x="4838561" y="5544642"/>
                <a:ext cx="3706229" cy="293707"/>
              </a:xfrm>
              <a:prstGeom prst="rect">
                <a:avLst/>
              </a:prstGeom>
              <a:noFill/>
              <a:ln w="38100" cap="sq">
                <a:noFill/>
                <a:miter lim="800000"/>
              </a:ln>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r>
                  <a:rPr lang="en-US" sz="825" b="1" kern="0">
                    <a:solidFill>
                      <a:srgbClr val="000000"/>
                    </a:solidFill>
                    <a:latin typeface="Verdana"/>
                  </a:rPr>
                  <a:t>Part 2</a:t>
                </a:r>
              </a:p>
            </p:txBody>
          </p:sp>
        </p:grpSp>
      </p:grpSp>
      <p:sp>
        <p:nvSpPr>
          <p:cNvPr id="8" name="ZoneTexte 7">
            <a:extLst>
              <a:ext uri="{FF2B5EF4-FFF2-40B4-BE49-F238E27FC236}">
                <a16:creationId xmlns:a16="http://schemas.microsoft.com/office/drawing/2014/main" id="{43C1E010-8C7C-6F0D-B96E-F5E116657281}"/>
              </a:ext>
            </a:extLst>
          </p:cNvPr>
          <p:cNvSpPr txBox="1"/>
          <p:nvPr/>
        </p:nvSpPr>
        <p:spPr>
          <a:xfrm>
            <a:off x="3969486" y="2091087"/>
            <a:ext cx="389850" cy="207749"/>
          </a:xfrm>
          <a:prstGeom prst="rect">
            <a:avLst/>
          </a:prstGeom>
          <a:noFill/>
        </p:spPr>
        <p:txBody>
          <a:bodyPr wrap="none" rtlCol="0">
            <a:spAutoFit/>
          </a:bodyPr>
          <a:lstStyle/>
          <a:p>
            <a:r>
              <a:rPr lang="fr-FR" sz="750" b="1"/>
              <a:t>YES</a:t>
            </a:r>
          </a:p>
        </p:txBody>
      </p:sp>
      <p:grpSp>
        <p:nvGrpSpPr>
          <p:cNvPr id="3" name="Group 2">
            <a:extLst>
              <a:ext uri="{FF2B5EF4-FFF2-40B4-BE49-F238E27FC236}">
                <a16:creationId xmlns:a16="http://schemas.microsoft.com/office/drawing/2014/main" id="{BABD7B0E-D4AF-A451-4FD1-4D642C609009}"/>
              </a:ext>
            </a:extLst>
          </p:cNvPr>
          <p:cNvGrpSpPr/>
          <p:nvPr/>
        </p:nvGrpSpPr>
        <p:grpSpPr>
          <a:xfrm>
            <a:off x="4252497" y="2137529"/>
            <a:ext cx="383419" cy="391939"/>
            <a:chOff x="5528025" y="3171639"/>
            <a:chExt cx="525307" cy="474392"/>
          </a:xfrm>
        </p:grpSpPr>
        <p:sp>
          <p:nvSpPr>
            <p:cNvPr id="127" name="Oval 68">
              <a:extLst>
                <a:ext uri="{FF2B5EF4-FFF2-40B4-BE49-F238E27FC236}">
                  <a16:creationId xmlns:a16="http://schemas.microsoft.com/office/drawing/2014/main" id="{E6564887-5E9F-9454-9C26-9DFB3C81220A}"/>
                </a:ext>
              </a:extLst>
            </p:cNvPr>
            <p:cNvSpPr/>
            <p:nvPr/>
          </p:nvSpPr>
          <p:spPr>
            <a:xfrm>
              <a:off x="5528025" y="3171639"/>
              <a:ext cx="525307" cy="474392"/>
            </a:xfrm>
            <a:prstGeom prst="ellipse">
              <a:avLst/>
            </a:prstGeom>
            <a:solidFill>
              <a:schemeClr val="accent1"/>
            </a:solidFill>
            <a:ln w="12700" cap="flat" cmpd="sng" algn="ctr">
              <a:noFill/>
              <a:prstDash val="solid"/>
              <a:miter lim="800000"/>
            </a:ln>
            <a:effectLst/>
          </p:spPr>
          <p:txBody>
            <a:bodyPr rtlCol="0" anchor="b"/>
            <a:lstStyle/>
            <a:p>
              <a:pPr algn="ctr" defTabSz="685783">
                <a:defRPr/>
              </a:pPr>
              <a:endParaRPr lang="en-US" sz="1350" b="1" kern="0">
                <a:solidFill>
                  <a:prstClr val="white"/>
                </a:solidFill>
                <a:latin typeface="Verdana"/>
              </a:endParaRPr>
            </a:p>
          </p:txBody>
        </p:sp>
        <p:sp>
          <p:nvSpPr>
            <p:cNvPr id="17" name="ZoneTexte 16">
              <a:extLst>
                <a:ext uri="{FF2B5EF4-FFF2-40B4-BE49-F238E27FC236}">
                  <a16:creationId xmlns:a16="http://schemas.microsoft.com/office/drawing/2014/main" id="{2A0043AD-94D0-D3C7-5FD5-560FB7546F90}"/>
                </a:ext>
              </a:extLst>
            </p:cNvPr>
            <p:cNvSpPr txBox="1"/>
            <p:nvPr/>
          </p:nvSpPr>
          <p:spPr>
            <a:xfrm>
              <a:off x="5545125" y="3190090"/>
              <a:ext cx="479214" cy="447029"/>
            </a:xfrm>
            <a:prstGeom prst="rect">
              <a:avLst/>
            </a:prstGeom>
            <a:noFill/>
          </p:spPr>
          <p:txBody>
            <a:bodyPr wrap="none" rtlCol="0">
              <a:spAutoFit/>
            </a:bodyPr>
            <a:lstStyle/>
            <a:p>
              <a:pPr algn="ctr"/>
              <a:r>
                <a:rPr lang="en-US" sz="1050" b="1" kern="0">
                  <a:solidFill>
                    <a:prstClr val="white"/>
                  </a:solidFill>
                  <a:latin typeface="Verdana"/>
                </a:rPr>
                <a:t>R</a:t>
              </a:r>
              <a:br>
                <a:rPr lang="en-US" sz="1050" b="1" kern="0">
                  <a:solidFill>
                    <a:prstClr val="white"/>
                  </a:solidFill>
                  <a:latin typeface="Verdana"/>
                </a:rPr>
              </a:br>
              <a:r>
                <a:rPr lang="fr-FR" sz="750">
                  <a:solidFill>
                    <a:schemeClr val="bg1"/>
                  </a:solidFill>
                </a:rPr>
                <a:t>3:1</a:t>
              </a:r>
            </a:p>
          </p:txBody>
        </p:sp>
      </p:grpSp>
      <p:sp>
        <p:nvSpPr>
          <p:cNvPr id="10" name="ZoneTexte 7">
            <a:extLst>
              <a:ext uri="{FF2B5EF4-FFF2-40B4-BE49-F238E27FC236}">
                <a16:creationId xmlns:a16="http://schemas.microsoft.com/office/drawing/2014/main" id="{EA1BF661-43BC-BE4A-A2C5-AA4B12557AA8}"/>
              </a:ext>
            </a:extLst>
          </p:cNvPr>
          <p:cNvSpPr txBox="1"/>
          <p:nvPr/>
        </p:nvSpPr>
        <p:spPr>
          <a:xfrm>
            <a:off x="3984241" y="2881511"/>
            <a:ext cx="348172" cy="207749"/>
          </a:xfrm>
          <a:prstGeom prst="rect">
            <a:avLst/>
          </a:prstGeom>
          <a:noFill/>
        </p:spPr>
        <p:txBody>
          <a:bodyPr wrap="none" rtlCol="0">
            <a:spAutoFit/>
          </a:bodyPr>
          <a:lstStyle/>
          <a:p>
            <a:r>
              <a:rPr lang="fr-FR" sz="750" b="1"/>
              <a:t>NO</a:t>
            </a:r>
          </a:p>
        </p:txBody>
      </p:sp>
      <p:sp>
        <p:nvSpPr>
          <p:cNvPr id="96" name="TextBox 113">
            <a:extLst>
              <a:ext uri="{FF2B5EF4-FFF2-40B4-BE49-F238E27FC236}">
                <a16:creationId xmlns:a16="http://schemas.microsoft.com/office/drawing/2014/main" id="{1436D52D-C233-7267-B285-EEAADEFF8D40}"/>
              </a:ext>
            </a:extLst>
          </p:cNvPr>
          <p:cNvSpPr txBox="1"/>
          <p:nvPr/>
        </p:nvSpPr>
        <p:spPr>
          <a:xfrm>
            <a:off x="329400" y="2464121"/>
            <a:ext cx="631825" cy="810478"/>
          </a:xfrm>
          <a:prstGeom prst="rect">
            <a:avLst/>
          </a:prstGeom>
          <a:noFill/>
        </p:spPr>
        <p:txBody>
          <a:bodyPr wrap="square" rtlCol="0">
            <a:spAutoFit/>
          </a:bodyPr>
          <a:lstStyle/>
          <a:p>
            <a:pPr algn="ctr" defTabSz="685783">
              <a:spcBef>
                <a:spcPts val="225"/>
              </a:spcBef>
              <a:defRPr/>
            </a:pPr>
            <a:r>
              <a:rPr lang="en-US" sz="750">
                <a:solidFill>
                  <a:srgbClr val="000000"/>
                </a:solidFill>
                <a:latin typeface="Verdana"/>
                <a:cs typeface="Times New Roman" panose="02020603050405020304" pitchFamily="18" charset="0"/>
              </a:rPr>
              <a:t>Week</a:t>
            </a:r>
          </a:p>
          <a:p>
            <a:pPr algn="ctr" defTabSz="685783">
              <a:spcBef>
                <a:spcPts val="225"/>
              </a:spcBef>
              <a:defRPr/>
            </a:pPr>
            <a:r>
              <a:rPr lang="en-US" sz="750">
                <a:solidFill>
                  <a:srgbClr val="000000"/>
                </a:solidFill>
                <a:latin typeface="Verdana"/>
                <a:cs typeface="Times New Roman" panose="02020603050405020304" pitchFamily="18" charset="0"/>
              </a:rPr>
              <a:t>-4 to 0</a:t>
            </a:r>
            <a:br>
              <a:rPr lang="en-US" sz="750">
                <a:solidFill>
                  <a:srgbClr val="000000"/>
                </a:solidFill>
                <a:latin typeface="Verdana"/>
                <a:cs typeface="Times New Roman" panose="02020603050405020304" pitchFamily="18" charset="0"/>
              </a:rPr>
            </a:b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Screened:</a:t>
            </a:r>
            <a:br>
              <a:rPr lang="en-US" sz="750">
                <a:solidFill>
                  <a:srgbClr val="000000"/>
                </a:solidFill>
                <a:latin typeface="Verdana"/>
                <a:cs typeface="Times New Roman" panose="02020603050405020304" pitchFamily="18" charset="0"/>
              </a:rPr>
            </a:br>
            <a:r>
              <a:rPr lang="en-US" sz="750">
                <a:solidFill>
                  <a:srgbClr val="000000"/>
                </a:solidFill>
                <a:latin typeface="Verdana"/>
                <a:cs typeface="Times New Roman" panose="02020603050405020304" pitchFamily="18" charset="0"/>
              </a:rPr>
              <a:t>N=589</a:t>
            </a:r>
          </a:p>
        </p:txBody>
      </p:sp>
      <p:grpSp>
        <p:nvGrpSpPr>
          <p:cNvPr id="35" name="Group 34">
            <a:extLst>
              <a:ext uri="{FF2B5EF4-FFF2-40B4-BE49-F238E27FC236}">
                <a16:creationId xmlns:a16="http://schemas.microsoft.com/office/drawing/2014/main" id="{E60964F4-EAF0-8DBD-92FB-52B43708EC53}"/>
              </a:ext>
            </a:extLst>
          </p:cNvPr>
          <p:cNvGrpSpPr/>
          <p:nvPr/>
        </p:nvGrpSpPr>
        <p:grpSpPr>
          <a:xfrm>
            <a:off x="909042" y="1830769"/>
            <a:ext cx="2465370" cy="323198"/>
            <a:chOff x="1212056" y="2441026"/>
            <a:chExt cx="3287160" cy="430930"/>
          </a:xfrm>
        </p:grpSpPr>
        <p:sp>
          <p:nvSpPr>
            <p:cNvPr id="98" name="TextBox 77">
              <a:extLst>
                <a:ext uri="{FF2B5EF4-FFF2-40B4-BE49-F238E27FC236}">
                  <a16:creationId xmlns:a16="http://schemas.microsoft.com/office/drawing/2014/main" id="{BB9CD3C7-F394-A485-1429-F71ACE82A697}"/>
                </a:ext>
              </a:extLst>
            </p:cNvPr>
            <p:cNvSpPr txBox="1"/>
            <p:nvPr/>
          </p:nvSpPr>
          <p:spPr>
            <a:xfrm>
              <a:off x="1212056" y="2441026"/>
              <a:ext cx="1093134" cy="430930"/>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104" name="TextBox 67">
              <a:extLst>
                <a:ext uri="{FF2B5EF4-FFF2-40B4-BE49-F238E27FC236}">
                  <a16:creationId xmlns:a16="http://schemas.microsoft.com/office/drawing/2014/main" id="{47590A91-DDE6-E80C-EE8E-BE4569AF215A}"/>
                </a:ext>
              </a:extLst>
            </p:cNvPr>
            <p:cNvSpPr txBox="1"/>
            <p:nvPr/>
          </p:nvSpPr>
          <p:spPr>
            <a:xfrm>
              <a:off x="2312282" y="2441026"/>
              <a:ext cx="2186934" cy="430930"/>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sp>
        <p:nvSpPr>
          <p:cNvPr id="4" name="Freeform: Shape 3">
            <a:extLst>
              <a:ext uri="{FF2B5EF4-FFF2-40B4-BE49-F238E27FC236}">
                <a16:creationId xmlns:a16="http://schemas.microsoft.com/office/drawing/2014/main" id="{1EE75CEA-A478-8BC8-4DCA-C24D8E7CB407}"/>
              </a:ext>
            </a:extLst>
          </p:cNvPr>
          <p:cNvSpPr/>
          <p:nvPr/>
        </p:nvSpPr>
        <p:spPr>
          <a:xfrm>
            <a:off x="2648334" y="1480063"/>
            <a:ext cx="148057" cy="140963"/>
          </a:xfrm>
          <a:custGeom>
            <a:avLst/>
            <a:gdLst>
              <a:gd name="connsiteX0" fmla="*/ 101552 w 202847"/>
              <a:gd name="connsiteY0" fmla="*/ 0 h 193127"/>
              <a:gd name="connsiteX1" fmla="*/ 132759 w 202847"/>
              <a:gd name="connsiteY1" fmla="*/ 63438 h 193127"/>
              <a:gd name="connsiteX2" fmla="*/ 202848 w 202847"/>
              <a:gd name="connsiteY2" fmla="*/ 73670 h 193127"/>
              <a:gd name="connsiteX3" fmla="*/ 152200 w 202847"/>
              <a:gd name="connsiteY3" fmla="*/ 123295 h 193127"/>
              <a:gd name="connsiteX4" fmla="*/ 164222 w 202847"/>
              <a:gd name="connsiteY4" fmla="*/ 193127 h 193127"/>
              <a:gd name="connsiteX5" fmla="*/ 101552 w 202847"/>
              <a:gd name="connsiteY5" fmla="*/ 160130 h 193127"/>
              <a:gd name="connsiteX6" fmla="*/ 38626 w 202847"/>
              <a:gd name="connsiteY6" fmla="*/ 193127 h 193127"/>
              <a:gd name="connsiteX7" fmla="*/ 50648 w 202847"/>
              <a:gd name="connsiteY7" fmla="*/ 123295 h 193127"/>
              <a:gd name="connsiteX8" fmla="*/ 0 w 202847"/>
              <a:gd name="connsiteY8" fmla="*/ 73670 h 193127"/>
              <a:gd name="connsiteX9" fmla="*/ 70089 w 202847"/>
              <a:gd name="connsiteY9" fmla="*/ 63438 h 193127"/>
              <a:gd name="connsiteX10" fmla="*/ 101552 w 202847"/>
              <a:gd name="connsiteY10" fmla="*/ 0 h 1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847" h="193127">
                <a:moveTo>
                  <a:pt x="101552" y="0"/>
                </a:moveTo>
                <a:lnTo>
                  <a:pt x="132759" y="63438"/>
                </a:lnTo>
                <a:lnTo>
                  <a:pt x="202848" y="73670"/>
                </a:lnTo>
                <a:lnTo>
                  <a:pt x="152200" y="123295"/>
                </a:lnTo>
                <a:lnTo>
                  <a:pt x="164222" y="193127"/>
                </a:lnTo>
                <a:lnTo>
                  <a:pt x="101552" y="160130"/>
                </a:lnTo>
                <a:lnTo>
                  <a:pt x="38626" y="193127"/>
                </a:lnTo>
                <a:lnTo>
                  <a:pt x="50648" y="123295"/>
                </a:lnTo>
                <a:lnTo>
                  <a:pt x="0" y="73670"/>
                </a:lnTo>
                <a:lnTo>
                  <a:pt x="70089" y="63438"/>
                </a:lnTo>
                <a:lnTo>
                  <a:pt x="101552" y="0"/>
                </a:lnTo>
                <a:close/>
              </a:path>
            </a:pathLst>
          </a:custGeom>
          <a:solidFill>
            <a:schemeClr val="accent1"/>
          </a:solidFill>
          <a:ln w="0" cap="flat">
            <a:noFill/>
            <a:prstDash val="solid"/>
            <a:miter/>
          </a:ln>
        </p:spPr>
        <p:txBody>
          <a:bodyPr rtlCol="0" anchor="ctr"/>
          <a:lstStyle/>
          <a:p>
            <a:endParaRPr lang="en-US" sz="1350"/>
          </a:p>
        </p:txBody>
      </p:sp>
      <p:sp>
        <p:nvSpPr>
          <p:cNvPr id="12" name="TextBox 64">
            <a:extLst>
              <a:ext uri="{FF2B5EF4-FFF2-40B4-BE49-F238E27FC236}">
                <a16:creationId xmlns:a16="http://schemas.microsoft.com/office/drawing/2014/main" id="{92E4AE7D-C08C-7803-45A0-07D818F07861}"/>
              </a:ext>
            </a:extLst>
          </p:cNvPr>
          <p:cNvSpPr txBox="1"/>
          <p:nvPr/>
        </p:nvSpPr>
        <p:spPr>
          <a:xfrm>
            <a:off x="581071"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0</a:t>
            </a:r>
          </a:p>
          <a:p>
            <a:pPr algn="ctr" defTabSz="685783">
              <a:spcBef>
                <a:spcPts val="225"/>
              </a:spcBef>
              <a:defRPr/>
            </a:pPr>
            <a:endParaRPr lang="en-US" sz="750" b="1">
              <a:solidFill>
                <a:srgbClr val="000000"/>
              </a:solidFill>
              <a:latin typeface="Verdana"/>
              <a:cs typeface="Times New Roman"/>
            </a:endParaRPr>
          </a:p>
        </p:txBody>
      </p:sp>
      <p:sp>
        <p:nvSpPr>
          <p:cNvPr id="13" name="TextBox 64">
            <a:extLst>
              <a:ext uri="{FF2B5EF4-FFF2-40B4-BE49-F238E27FC236}">
                <a16:creationId xmlns:a16="http://schemas.microsoft.com/office/drawing/2014/main" id="{C9654354-1D2A-01C8-1B46-2B9E8546AC36}"/>
              </a:ext>
            </a:extLst>
          </p:cNvPr>
          <p:cNvSpPr txBox="1"/>
          <p:nvPr/>
        </p:nvSpPr>
        <p:spPr>
          <a:xfrm>
            <a:off x="2415966" y="861419"/>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16</a:t>
            </a:r>
          </a:p>
          <a:p>
            <a:pPr algn="ctr" defTabSz="685783">
              <a:spcBef>
                <a:spcPts val="225"/>
              </a:spcBef>
              <a:defRPr/>
            </a:pPr>
            <a:endParaRPr lang="en-US" sz="750" b="1">
              <a:solidFill>
                <a:srgbClr val="000000"/>
              </a:solidFill>
              <a:latin typeface="Verdana"/>
              <a:cs typeface="Times New Roman"/>
            </a:endParaRPr>
          </a:p>
        </p:txBody>
      </p:sp>
      <p:sp>
        <p:nvSpPr>
          <p:cNvPr id="14" name="TextBox 64">
            <a:extLst>
              <a:ext uri="{FF2B5EF4-FFF2-40B4-BE49-F238E27FC236}">
                <a16:creationId xmlns:a16="http://schemas.microsoft.com/office/drawing/2014/main" id="{7EEB9BD0-C294-83D8-C3A7-677F480D4210}"/>
              </a:ext>
            </a:extLst>
          </p:cNvPr>
          <p:cNvSpPr txBox="1"/>
          <p:nvPr/>
        </p:nvSpPr>
        <p:spPr>
          <a:xfrm>
            <a:off x="3061607" y="852293"/>
            <a:ext cx="612794"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Week 24</a:t>
            </a:r>
          </a:p>
          <a:p>
            <a:pPr algn="ctr" defTabSz="685783">
              <a:spcBef>
                <a:spcPts val="225"/>
              </a:spcBef>
              <a:defRPr/>
            </a:pPr>
            <a:endParaRPr lang="en-US" sz="750" b="1">
              <a:solidFill>
                <a:srgbClr val="000000"/>
              </a:solidFill>
              <a:latin typeface="Verdana"/>
              <a:cs typeface="Times New Roman"/>
            </a:endParaRPr>
          </a:p>
        </p:txBody>
      </p:sp>
      <p:sp>
        <p:nvSpPr>
          <p:cNvPr id="16" name="TextBox 64">
            <a:extLst>
              <a:ext uri="{FF2B5EF4-FFF2-40B4-BE49-F238E27FC236}">
                <a16:creationId xmlns:a16="http://schemas.microsoft.com/office/drawing/2014/main" id="{A4079B0E-76F4-72C6-18BE-ACD6C069DD0D}"/>
              </a:ext>
            </a:extLst>
          </p:cNvPr>
          <p:cNvSpPr txBox="1"/>
          <p:nvPr/>
        </p:nvSpPr>
        <p:spPr>
          <a:xfrm>
            <a:off x="334789" y="1155794"/>
            <a:ext cx="1157237"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Randomized </a:t>
            </a:r>
            <a:br>
              <a:rPr lang="en-US" sz="750" b="1">
                <a:solidFill>
                  <a:srgbClr val="000000"/>
                </a:solidFill>
                <a:latin typeface="Verdana"/>
                <a:cs typeface="Times New Roman"/>
              </a:rPr>
            </a:br>
            <a:r>
              <a:rPr lang="en-US" sz="750" b="1">
                <a:solidFill>
                  <a:srgbClr val="000000"/>
                </a:solidFill>
                <a:latin typeface="Verdana"/>
                <a:cs typeface="Times New Roman"/>
              </a:rPr>
              <a:t>1:1:1:1:1 (n=390)</a:t>
            </a:r>
          </a:p>
          <a:p>
            <a:pPr algn="ctr" defTabSz="685783">
              <a:spcBef>
                <a:spcPts val="225"/>
              </a:spcBef>
              <a:defRPr/>
            </a:pPr>
            <a:r>
              <a:rPr lang="en-US" sz="750" b="1">
                <a:solidFill>
                  <a:srgbClr val="000000"/>
                </a:solidFill>
                <a:latin typeface="Verdana"/>
                <a:cs typeface="Times New Roman"/>
              </a:rPr>
              <a:t>Treated* (n=388)</a:t>
            </a:r>
          </a:p>
          <a:p>
            <a:pPr algn="ctr" defTabSz="685783">
              <a:spcBef>
                <a:spcPts val="225"/>
              </a:spcBef>
              <a:defRPr/>
            </a:pPr>
            <a:endParaRPr lang="en-US" sz="750" b="1">
              <a:solidFill>
                <a:srgbClr val="000000"/>
              </a:solidFill>
              <a:latin typeface="Verdana"/>
              <a:cs typeface="Times New Roman"/>
            </a:endParaRPr>
          </a:p>
        </p:txBody>
      </p:sp>
      <p:sp>
        <p:nvSpPr>
          <p:cNvPr id="19" name="TextBox 64">
            <a:extLst>
              <a:ext uri="{FF2B5EF4-FFF2-40B4-BE49-F238E27FC236}">
                <a16:creationId xmlns:a16="http://schemas.microsoft.com/office/drawing/2014/main" id="{BBCE22D5-BCBD-9B4E-5293-8A72EFCDFE1D}"/>
              </a:ext>
            </a:extLst>
          </p:cNvPr>
          <p:cNvSpPr txBox="1"/>
          <p:nvPr/>
        </p:nvSpPr>
        <p:spPr>
          <a:xfrm>
            <a:off x="2343683" y="1081161"/>
            <a:ext cx="770883" cy="203355"/>
          </a:xfrm>
          <a:prstGeom prst="rect">
            <a:avLst/>
          </a:prstGeom>
          <a:noFill/>
        </p:spPr>
        <p:txBody>
          <a:bodyPr wrap="square" lIns="0" tIns="0" rIns="0" bIns="0" rtlCol="0" anchor="ctr" anchorCtr="0">
            <a:noAutofit/>
          </a:bodyPr>
          <a:lstStyle/>
          <a:p>
            <a:pPr algn="ctr" defTabSz="685783">
              <a:spcBef>
                <a:spcPts val="225"/>
              </a:spcBef>
              <a:defRPr/>
            </a:pPr>
            <a:br>
              <a:rPr lang="en-US" sz="750" b="1">
                <a:solidFill>
                  <a:srgbClr val="000000"/>
                </a:solidFill>
                <a:latin typeface="Verdana"/>
                <a:cs typeface="Times New Roman"/>
              </a:rPr>
            </a:br>
            <a:r>
              <a:rPr lang="en-US" sz="750" b="1">
                <a:solidFill>
                  <a:srgbClr val="000000"/>
                </a:solidFill>
                <a:latin typeface="Verdana"/>
                <a:cs typeface="Times New Roman"/>
              </a:rPr>
              <a:t>Primary </a:t>
            </a:r>
            <a:br>
              <a:rPr lang="en-US" sz="750" b="1">
                <a:solidFill>
                  <a:srgbClr val="000000"/>
                </a:solidFill>
                <a:latin typeface="Verdana"/>
                <a:cs typeface="Times New Roman"/>
              </a:rPr>
            </a:br>
            <a:r>
              <a:rPr lang="en-US" sz="750" b="1">
                <a:solidFill>
                  <a:srgbClr val="000000"/>
                </a:solidFill>
                <a:latin typeface="Verdana"/>
                <a:cs typeface="Times New Roman"/>
              </a:rPr>
              <a:t>Endpoint</a:t>
            </a:r>
          </a:p>
          <a:p>
            <a:pPr algn="ctr" defTabSz="685783">
              <a:spcBef>
                <a:spcPts val="225"/>
              </a:spcBef>
              <a:defRPr/>
            </a:pPr>
            <a:endParaRPr lang="en-US" sz="750" b="1">
              <a:solidFill>
                <a:srgbClr val="000000"/>
              </a:solidFill>
              <a:latin typeface="Verdana"/>
              <a:cs typeface="Times New Roman"/>
            </a:endParaRPr>
          </a:p>
        </p:txBody>
      </p:sp>
      <p:sp>
        <p:nvSpPr>
          <p:cNvPr id="20" name="TextBox 64">
            <a:extLst>
              <a:ext uri="{FF2B5EF4-FFF2-40B4-BE49-F238E27FC236}">
                <a16:creationId xmlns:a16="http://schemas.microsoft.com/office/drawing/2014/main" id="{EA7601A9-9FC3-A0A0-26A1-2FB67957BD56}"/>
              </a:ext>
            </a:extLst>
          </p:cNvPr>
          <p:cNvSpPr txBox="1"/>
          <p:nvPr/>
        </p:nvSpPr>
        <p:spPr>
          <a:xfrm>
            <a:off x="2795794" y="1114647"/>
            <a:ext cx="1157237" cy="206899"/>
          </a:xfrm>
          <a:prstGeom prst="rect">
            <a:avLst/>
          </a:prstGeom>
          <a:noFill/>
        </p:spPr>
        <p:txBody>
          <a:bodyPr wrap="square" lIns="0" tIns="0" rIns="0" bIns="0" rtlCol="0" anchor="ctr" anchorCtr="0">
            <a:noAutofit/>
          </a:bodyPr>
          <a:lstStyle/>
          <a:p>
            <a:pPr algn="ctr" defTabSz="685783">
              <a:spcBef>
                <a:spcPts val="225"/>
              </a:spcBef>
              <a:defRPr/>
            </a:pPr>
            <a:r>
              <a:rPr lang="en-US" sz="750" b="1">
                <a:solidFill>
                  <a:srgbClr val="000000"/>
                </a:solidFill>
                <a:latin typeface="Verdana"/>
                <a:cs typeface="Times New Roman"/>
              </a:rPr>
              <a:t>Key </a:t>
            </a:r>
            <a:br>
              <a:rPr lang="en-US" sz="750" b="1">
                <a:solidFill>
                  <a:srgbClr val="000000"/>
                </a:solidFill>
                <a:latin typeface="Verdana"/>
                <a:cs typeface="Times New Roman"/>
              </a:rPr>
            </a:br>
            <a:r>
              <a:rPr lang="en-US" sz="750" b="1">
                <a:solidFill>
                  <a:srgbClr val="000000"/>
                </a:solidFill>
                <a:latin typeface="Verdana"/>
                <a:cs typeface="Times New Roman"/>
              </a:rPr>
              <a:t>Secondary </a:t>
            </a:r>
            <a:br>
              <a:rPr lang="en-US" sz="750" b="1">
                <a:solidFill>
                  <a:srgbClr val="000000"/>
                </a:solidFill>
                <a:latin typeface="Verdana"/>
                <a:cs typeface="Times New Roman"/>
              </a:rPr>
            </a:br>
            <a:r>
              <a:rPr lang="en-US" sz="750" b="1">
                <a:solidFill>
                  <a:srgbClr val="000000"/>
                </a:solidFill>
                <a:latin typeface="Verdana"/>
                <a:cs typeface="Times New Roman"/>
              </a:rPr>
              <a:t>Endpoints</a:t>
            </a:r>
            <a:endParaRPr lang="en-US" sz="750" b="1">
              <a:solidFill>
                <a:srgbClr val="000000"/>
              </a:solidFill>
              <a:latin typeface="Verdana"/>
              <a:cs typeface="Times New Roman" panose="02020603050405020304" pitchFamily="18" charset="0"/>
            </a:endParaRPr>
          </a:p>
        </p:txBody>
      </p:sp>
      <p:cxnSp>
        <p:nvCxnSpPr>
          <p:cNvPr id="102" name="Straight Connector 2">
            <a:extLst>
              <a:ext uri="{FF2B5EF4-FFF2-40B4-BE49-F238E27FC236}">
                <a16:creationId xmlns:a16="http://schemas.microsoft.com/office/drawing/2014/main" id="{D51E633A-D7F1-924F-5CBB-9AA3825D9169}"/>
              </a:ext>
            </a:extLst>
          </p:cNvPr>
          <p:cNvCxnSpPr>
            <a:cxnSpLocks/>
          </p:cNvCxnSpPr>
          <p:nvPr/>
        </p:nvCxnSpPr>
        <p:spPr>
          <a:xfrm>
            <a:off x="387514" y="1023356"/>
            <a:ext cx="6235688" cy="0"/>
          </a:xfrm>
          <a:prstGeom prst="line">
            <a:avLst/>
          </a:prstGeom>
          <a:noFill/>
          <a:ln w="19050" cap="flat" cmpd="sng" algn="ctr">
            <a:solidFill>
              <a:schemeClr val="tx1"/>
            </a:solidFill>
            <a:prstDash val="solid"/>
            <a:miter lim="800000"/>
            <a:headEnd type="triangle" w="lg" len="med"/>
            <a:tailEnd type="triangle" w="lg" len="med"/>
          </a:ln>
          <a:effectLst/>
        </p:spPr>
      </p:cxnSp>
      <p:grpSp>
        <p:nvGrpSpPr>
          <p:cNvPr id="24" name="Group 23">
            <a:extLst>
              <a:ext uri="{FF2B5EF4-FFF2-40B4-BE49-F238E27FC236}">
                <a16:creationId xmlns:a16="http://schemas.microsoft.com/office/drawing/2014/main" id="{15D5420B-F5CE-C454-75F9-566CEF22E985}"/>
              </a:ext>
            </a:extLst>
          </p:cNvPr>
          <p:cNvGrpSpPr/>
          <p:nvPr/>
        </p:nvGrpSpPr>
        <p:grpSpPr>
          <a:xfrm>
            <a:off x="5026293" y="861418"/>
            <a:ext cx="770883" cy="423098"/>
            <a:chOff x="5959379" y="1366408"/>
            <a:chExt cx="1056156" cy="579669"/>
          </a:xfrm>
        </p:grpSpPr>
        <p:sp>
          <p:nvSpPr>
            <p:cNvPr id="22" name="TextBox 64">
              <a:extLst>
                <a:ext uri="{FF2B5EF4-FFF2-40B4-BE49-F238E27FC236}">
                  <a16:creationId xmlns:a16="http://schemas.microsoft.com/office/drawing/2014/main" id="{8ABCFAFF-8632-CC53-57AA-93EA55891B09}"/>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52</a:t>
              </a:r>
            </a:p>
            <a:p>
              <a:pPr algn="ctr" defTabSz="685783">
                <a:spcBef>
                  <a:spcPts val="225"/>
                </a:spcBef>
                <a:defRPr/>
              </a:pPr>
              <a:endParaRPr lang="en-US" sz="750">
                <a:solidFill>
                  <a:srgbClr val="000000"/>
                </a:solidFill>
                <a:latin typeface="Verdana"/>
                <a:cs typeface="Times New Roman"/>
              </a:endParaRPr>
            </a:p>
          </p:txBody>
        </p:sp>
        <p:sp>
          <p:nvSpPr>
            <p:cNvPr id="23" name="TextBox 64">
              <a:extLst>
                <a:ext uri="{FF2B5EF4-FFF2-40B4-BE49-F238E27FC236}">
                  <a16:creationId xmlns:a16="http://schemas.microsoft.com/office/drawing/2014/main" id="{2E68850E-AC42-539C-0D86-D8D760EB8C01}"/>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efficacy evaluations</a:t>
              </a:r>
            </a:p>
          </p:txBody>
        </p:sp>
      </p:grpSp>
      <p:grpSp>
        <p:nvGrpSpPr>
          <p:cNvPr id="25" name="Group 24">
            <a:extLst>
              <a:ext uri="{FF2B5EF4-FFF2-40B4-BE49-F238E27FC236}">
                <a16:creationId xmlns:a16="http://schemas.microsoft.com/office/drawing/2014/main" id="{97CB9672-3315-51D3-BFAF-226A4FE4DB70}"/>
              </a:ext>
            </a:extLst>
          </p:cNvPr>
          <p:cNvGrpSpPr/>
          <p:nvPr/>
        </p:nvGrpSpPr>
        <p:grpSpPr>
          <a:xfrm>
            <a:off x="5855214" y="861418"/>
            <a:ext cx="770883" cy="423098"/>
            <a:chOff x="5959379" y="1366408"/>
            <a:chExt cx="1056156" cy="579669"/>
          </a:xfrm>
        </p:grpSpPr>
        <p:sp>
          <p:nvSpPr>
            <p:cNvPr id="26" name="TextBox 64">
              <a:extLst>
                <a:ext uri="{FF2B5EF4-FFF2-40B4-BE49-F238E27FC236}">
                  <a16:creationId xmlns:a16="http://schemas.microsoft.com/office/drawing/2014/main" id="{C0FBEEA9-B118-3833-36F9-F35C757B34C6}"/>
                </a:ext>
              </a:extLst>
            </p:cNvPr>
            <p:cNvSpPr txBox="1"/>
            <p:nvPr/>
          </p:nvSpPr>
          <p:spPr>
            <a:xfrm>
              <a:off x="6058411" y="1366408"/>
              <a:ext cx="839564" cy="278609"/>
            </a:xfrm>
            <a:prstGeom prst="rect">
              <a:avLst/>
            </a:prstGeom>
            <a:noFill/>
          </p:spPr>
          <p:txBody>
            <a:bodyPr wrap="square" lIns="0" tIns="0" rIns="0" bIns="0" rtlCol="0" anchor="ctr" anchorCtr="0">
              <a:noAutofit/>
            </a:bodyPr>
            <a:lstStyle/>
            <a:p>
              <a:pPr algn="ctr" defTabSz="685783">
                <a:spcBef>
                  <a:spcPts val="225"/>
                </a:spcBef>
                <a:defRPr/>
              </a:pPr>
              <a:br>
                <a:rPr lang="en-US" sz="750">
                  <a:solidFill>
                    <a:srgbClr val="000000"/>
                  </a:solidFill>
                  <a:latin typeface="Verdana"/>
                  <a:cs typeface="Times New Roman"/>
                </a:rPr>
              </a:br>
              <a:r>
                <a:rPr lang="en-US" sz="750">
                  <a:solidFill>
                    <a:srgbClr val="000000"/>
                  </a:solidFill>
                  <a:latin typeface="Verdana"/>
                  <a:cs typeface="Times New Roman"/>
                </a:rPr>
                <a:t>Week 68</a:t>
              </a:r>
            </a:p>
            <a:p>
              <a:pPr algn="ctr" defTabSz="685783">
                <a:spcBef>
                  <a:spcPts val="225"/>
                </a:spcBef>
                <a:defRPr/>
              </a:pPr>
              <a:endParaRPr lang="en-US" sz="750">
                <a:solidFill>
                  <a:srgbClr val="000000"/>
                </a:solidFill>
                <a:latin typeface="Verdana"/>
                <a:cs typeface="Times New Roman"/>
              </a:endParaRPr>
            </a:p>
          </p:txBody>
        </p:sp>
        <p:sp>
          <p:nvSpPr>
            <p:cNvPr id="27" name="TextBox 64">
              <a:extLst>
                <a:ext uri="{FF2B5EF4-FFF2-40B4-BE49-F238E27FC236}">
                  <a16:creationId xmlns:a16="http://schemas.microsoft.com/office/drawing/2014/main" id="{26944ED6-53AB-DFFD-9236-27F057BC6679}"/>
                </a:ext>
              </a:extLst>
            </p:cNvPr>
            <p:cNvSpPr txBox="1"/>
            <p:nvPr/>
          </p:nvSpPr>
          <p:spPr>
            <a:xfrm>
              <a:off x="5959379" y="1667468"/>
              <a:ext cx="1056156" cy="278609"/>
            </a:xfrm>
            <a:prstGeom prst="rect">
              <a:avLst/>
            </a:prstGeom>
            <a:noFill/>
          </p:spPr>
          <p:txBody>
            <a:bodyPr wrap="square" lIns="0" tIns="0" rIns="0" bIns="0" rtlCol="0" anchor="ctr" anchorCtr="0">
              <a:noAutofit/>
            </a:bodyPr>
            <a:lstStyle/>
            <a:p>
              <a:pPr algn="ctr" defTabSz="685783">
                <a:spcBef>
                  <a:spcPts val="225"/>
                </a:spcBef>
                <a:defRPr/>
              </a:pPr>
              <a:r>
                <a:rPr lang="en-US" sz="750">
                  <a:solidFill>
                    <a:srgbClr val="000000"/>
                  </a:solidFill>
                  <a:latin typeface="Verdana"/>
                  <a:cs typeface="Times New Roman"/>
                </a:rPr>
                <a:t>End of </a:t>
              </a:r>
              <a:br>
                <a:rPr lang="en-US" sz="750">
                  <a:solidFill>
                    <a:srgbClr val="000000"/>
                  </a:solidFill>
                  <a:latin typeface="Verdana"/>
                  <a:cs typeface="Times New Roman"/>
                </a:rPr>
              </a:br>
              <a:r>
                <a:rPr lang="en-US" sz="750">
                  <a:solidFill>
                    <a:srgbClr val="000000"/>
                  </a:solidFill>
                  <a:latin typeface="Verdana"/>
                  <a:cs typeface="Times New Roman"/>
                </a:rPr>
                <a:t>follow-up</a:t>
              </a:r>
            </a:p>
          </p:txBody>
        </p:sp>
      </p:grpSp>
      <p:sp>
        <p:nvSpPr>
          <p:cNvPr id="28" name="Rectangle: Rounded Corners 27">
            <a:extLst>
              <a:ext uri="{FF2B5EF4-FFF2-40B4-BE49-F238E27FC236}">
                <a16:creationId xmlns:a16="http://schemas.microsoft.com/office/drawing/2014/main" id="{F624EA62-8D5A-F546-C70A-77F7DB58BDDA}"/>
              </a:ext>
            </a:extLst>
          </p:cNvPr>
          <p:cNvSpPr/>
          <p:nvPr/>
        </p:nvSpPr>
        <p:spPr>
          <a:xfrm>
            <a:off x="4417771" y="3392056"/>
            <a:ext cx="1993757" cy="445604"/>
          </a:xfrm>
          <a:prstGeom prst="roundRect">
            <a:avLst>
              <a:gd name="adj" fmla="val 96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66">
              <a:defRPr/>
            </a:pP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Completed to Week 24</a:t>
            </a:r>
            <a:r>
              <a:rPr lang="en-GB" sz="750" b="1" baseline="30000">
                <a:solidFill>
                  <a:srgbClr val="FFFFFF"/>
                </a:solidFill>
                <a:ea typeface="Verdana" panose="020B0604030504040204" pitchFamily="34" charset="0"/>
                <a:cs typeface="Calibri" panose="020F0502020204030204" pitchFamily="34" charset="0"/>
                <a:sym typeface="Calibri" panose="020F0502020204030204" pitchFamily="34" charset="0"/>
              </a:rPr>
              <a:t>§</a:t>
            </a:r>
            <a:r>
              <a:rPr lang="en-GB" sz="750" b="1">
                <a:solidFill>
                  <a:srgbClr val="FFFFFF"/>
                </a:solidFill>
                <a:ea typeface="Verdana" panose="020B0604030504040204" pitchFamily="34" charset="0"/>
                <a:cs typeface="Calibri" panose="020F0502020204030204" pitchFamily="34" charset="0"/>
                <a:sym typeface="Calibri" panose="020F0502020204030204" pitchFamily="34" charset="0"/>
              </a:rPr>
              <a:t>: n=333</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Discontinued study: n=51 </a:t>
            </a:r>
          </a:p>
          <a:p>
            <a:pPr defTabSz="457166">
              <a:defRPr/>
            </a:pP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Other</a:t>
            </a:r>
            <a:r>
              <a:rPr lang="en-GB" sz="750" baseline="30000">
                <a:solidFill>
                  <a:srgbClr val="FFFFFF"/>
                </a:solidFill>
                <a:cs typeface="Arial" panose="020B0604020202020204" pitchFamily="34" charset="0"/>
              </a:rPr>
              <a:t> ‖</a:t>
            </a:r>
            <a:r>
              <a:rPr lang="en-GB" sz="750">
                <a:solidFill>
                  <a:srgbClr val="FFFFFF"/>
                </a:solidFill>
                <a:ea typeface="Verdana" panose="020B0604030504040204" pitchFamily="34" charset="0"/>
                <a:cs typeface="Calibri" panose="020F0502020204030204" pitchFamily="34" charset="0"/>
                <a:sym typeface="Calibri" panose="020F0502020204030204" pitchFamily="34" charset="0"/>
              </a:rPr>
              <a:t>: n=6</a:t>
            </a:r>
          </a:p>
        </p:txBody>
      </p:sp>
      <p:sp>
        <p:nvSpPr>
          <p:cNvPr id="131" name="Title 4">
            <a:extLst>
              <a:ext uri="{FF2B5EF4-FFF2-40B4-BE49-F238E27FC236}">
                <a16:creationId xmlns:a16="http://schemas.microsoft.com/office/drawing/2014/main" id="{12D0949A-15D0-0570-BB8E-7B2AFA7EC598}"/>
              </a:ext>
            </a:extLst>
          </p:cNvPr>
          <p:cNvSpPr txBox="1">
            <a:spLocks/>
          </p:cNvSpPr>
          <p:nvPr/>
        </p:nvSpPr>
        <p:spPr>
          <a:xfrm>
            <a:off x="329400" y="234452"/>
            <a:ext cx="8485200" cy="313033"/>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lang="fr-FR" sz="2800" b="0" i="0" kern="1200" dirty="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defTabSz="685783">
              <a:defRPr/>
            </a:pPr>
            <a:r>
              <a:rPr lang="en-GB" sz="1800" dirty="0">
                <a:solidFill>
                  <a:srgbClr val="23004C"/>
                </a:solidFill>
                <a:latin typeface="Verdana"/>
              </a:rPr>
              <a:t>STREAM-AD Phase 2b Trial Design (NCT05131477) </a:t>
            </a:r>
          </a:p>
        </p:txBody>
      </p:sp>
      <p:sp>
        <p:nvSpPr>
          <p:cNvPr id="29" name="Text Placeholder 15">
            <a:extLst>
              <a:ext uri="{FF2B5EF4-FFF2-40B4-BE49-F238E27FC236}">
                <a16:creationId xmlns:a16="http://schemas.microsoft.com/office/drawing/2014/main" id="{3284CAFA-43A7-2355-8774-C066DFCE29AC}"/>
              </a:ext>
            </a:extLst>
          </p:cNvPr>
          <p:cNvSpPr txBox="1">
            <a:spLocks/>
          </p:cNvSpPr>
          <p:nvPr/>
        </p:nvSpPr>
        <p:spPr>
          <a:xfrm>
            <a:off x="334950" y="4610700"/>
            <a:ext cx="8572382" cy="372108"/>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buFont typeface="Arial" panose="020B0604020202020204" pitchFamily="34" charset="0"/>
              <a:buNone/>
              <a:defRPr sz="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02392" indent="-302392" algn="l" defTabSz="914377" rtl="0" eaLnBrk="1" latinLnBrk="0" hangingPunct="1">
              <a:lnSpc>
                <a:spcPct val="125000"/>
              </a:lnSpc>
              <a:spcBef>
                <a:spcPts val="0"/>
              </a:spcBef>
              <a:buClr>
                <a:schemeClr val="accent2"/>
              </a:buClr>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09585"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11977" indent="-302392" algn="l" defTabSz="914377" rtl="0" eaLnBrk="1" latinLnBrk="0" hangingPunct="1">
              <a:lnSpc>
                <a:spcPct val="125000"/>
              </a:lnSpc>
              <a:spcBef>
                <a:spcPts val="0"/>
              </a:spcBef>
              <a:buFontTx/>
              <a:buBlip>
                <a:blip r:embed="rId3"/>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377" rtl="0" eaLnBrk="1" latinLnBrk="0" hangingPunct="1">
              <a:lnSpc>
                <a:spcPct val="125000"/>
              </a:lnSpc>
              <a:spcBef>
                <a:spcPts val="0"/>
              </a:spcBef>
              <a:buFont typeface="Arial" panose="020B0604020202020204" pitchFamily="34" charset="0"/>
              <a:buNone/>
              <a:defRPr sz="1600" b="1" i="0" kern="1200">
                <a:solidFill>
                  <a:schemeClr val="accent1"/>
                </a:solidFill>
                <a:latin typeface="+mj-lt"/>
                <a:ea typeface="Verdana" panose="020B0604030504040204" pitchFamily="34" charset="0"/>
                <a:cs typeface="Georgia" panose="02040502050405020303"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600">
                <a:solidFill>
                  <a:srgbClr val="7F7F7F"/>
                </a:solidFill>
                <a:latin typeface="+mn-lt"/>
              </a:rPr>
              <a:t>*Two patients found to be not eligible after randomization.</a:t>
            </a:r>
            <a:r>
              <a:rPr lang="en-GB" sz="600" baseline="30000">
                <a:solidFill>
                  <a:srgbClr val="7F7F7F"/>
                </a:solidFill>
                <a:latin typeface="+mn-lt"/>
              </a:rPr>
              <a:t> †</a:t>
            </a:r>
            <a:r>
              <a:rPr lang="en-GB" sz="600">
                <a:solidFill>
                  <a:srgbClr val="7F7F7F"/>
                </a:solidFill>
                <a:latin typeface="+mn-lt"/>
              </a:rPr>
              <a:t>Met EASI-75 and/or IGA 0/1 randomized to Withdrawal (placebo) or Pre-Week 24 dose groups; not EASI-75 and IGA 2/3/4 entered to LTE or Safety follow-up. </a:t>
            </a:r>
            <a:r>
              <a:rPr lang="en-US" sz="675" b="1" kern="0" baseline="30000">
                <a:solidFill>
                  <a:srgbClr val="7F7F7F"/>
                </a:solidFill>
              </a:rPr>
              <a:t>‡</a:t>
            </a:r>
            <a:r>
              <a:rPr lang="en-GB" sz="600">
                <a:solidFill>
                  <a:srgbClr val="7F7F7F"/>
                </a:solidFill>
                <a:latin typeface="+mn-lt"/>
              </a:rPr>
              <a:t>Patients demonstrating loss of clinical response during part 2 are entered preferably into the LTE (or Safety follow-up).</a:t>
            </a:r>
            <a:r>
              <a:rPr lang="en-GB" sz="600" b="1" baseline="30000">
                <a:solidFill>
                  <a:srgbClr val="7F7F7F"/>
                </a:solidFill>
                <a:cs typeface="Calibri" panose="020F0502020204030204" pitchFamily="34" charset="0"/>
                <a:sym typeface="Calibri" panose="020F0502020204030204" pitchFamily="34" charset="0"/>
              </a:rPr>
              <a:t> §</a:t>
            </a:r>
            <a:r>
              <a:rPr lang="en-GB" sz="600">
                <a:solidFill>
                  <a:srgbClr val="7F7F7F"/>
                </a:solidFill>
                <a:latin typeface="+mn-lt"/>
              </a:rPr>
              <a:t>Completed to Week 24 are patients who have reached Week 24 regardless of whether they completed treatment period. </a:t>
            </a:r>
            <a:r>
              <a:rPr lang="en-GB" sz="600" baseline="30000">
                <a:solidFill>
                  <a:srgbClr val="7F7F7F"/>
                </a:solidFill>
                <a:latin typeface="Arial" panose="020B0604020202020204" pitchFamily="34" charset="0"/>
                <a:cs typeface="Arial" panose="020B0604020202020204" pitchFamily="34" charset="0"/>
              </a:rPr>
              <a:t>‖</a:t>
            </a:r>
            <a:r>
              <a:rPr lang="en-GB" sz="600">
                <a:solidFill>
                  <a:srgbClr val="7F7F7F"/>
                </a:solidFill>
                <a:latin typeface="+mn-lt"/>
              </a:rPr>
              <a:t>6 patients did not show as completed or discontinued study prior to Week 24: 5 patients discontinued the study without an ‘end of study visit’ (effort to reach patients will continue until the closure of the study), and 1 was in the safety follow-up period. </a:t>
            </a:r>
          </a:p>
          <a:p>
            <a:r>
              <a:rPr lang="en-GB" sz="600">
                <a:solidFill>
                  <a:srgbClr val="7F7F7F"/>
                </a:solidFill>
                <a:latin typeface="+mn-lt"/>
              </a:rPr>
              <a:t>AD, atopic dermatitis; ADA, anti-drug antibodies; </a:t>
            </a:r>
            <a:r>
              <a:rPr lang="en-GB" sz="600">
                <a:solidFill>
                  <a:srgbClr val="7F7F7F"/>
                </a:solidFill>
                <a:latin typeface="+mj-lt"/>
              </a:rPr>
              <a:t>EASI, Eczema Area and Severity Index; IGA, investigator global assessment; </a:t>
            </a:r>
            <a:r>
              <a:rPr lang="en-GB" sz="600">
                <a:solidFill>
                  <a:srgbClr val="7F7F7F"/>
                </a:solidFill>
                <a:latin typeface="+mn-lt"/>
              </a:rPr>
              <a:t>LD, loading dose; LTE, long-term extension; NA, not applicable; NRS, numerical rating scale; </a:t>
            </a:r>
            <a:br>
              <a:rPr lang="en-GB" sz="600">
                <a:solidFill>
                  <a:srgbClr val="7F7F7F"/>
                </a:solidFill>
                <a:latin typeface="+mn-lt"/>
              </a:rPr>
            </a:br>
            <a:r>
              <a:rPr lang="en-GB" sz="600">
                <a:solidFill>
                  <a:srgbClr val="7F7F7F"/>
                </a:solidFill>
                <a:latin typeface="+mn-lt"/>
              </a:rPr>
              <a:t>Q4W, every 4 weeks; R, randomization; SC, subcutaneous; STREAM-AD, Study Testing Response Effect of KY1005 Against Moderate-to-Severe Atopic Dermatitis.</a:t>
            </a:r>
          </a:p>
        </p:txBody>
      </p:sp>
      <p:sp>
        <p:nvSpPr>
          <p:cNvPr id="34" name="Oval 68">
            <a:extLst>
              <a:ext uri="{FF2B5EF4-FFF2-40B4-BE49-F238E27FC236}">
                <a16:creationId xmlns:a16="http://schemas.microsoft.com/office/drawing/2014/main" id="{B96E0772-0A1C-DBD9-ECA6-2417DC72B5A2}"/>
              </a:ext>
            </a:extLst>
          </p:cNvPr>
          <p:cNvSpPr/>
          <p:nvPr/>
        </p:nvSpPr>
        <p:spPr>
          <a:xfrm>
            <a:off x="786338" y="1500795"/>
            <a:ext cx="254139" cy="257417"/>
          </a:xfrm>
          <a:prstGeom prst="ellipse">
            <a:avLst/>
          </a:prstGeom>
          <a:solidFill>
            <a:schemeClr val="accent1"/>
          </a:solidFill>
          <a:ln w="12700" cap="flat" cmpd="sng" algn="ctr">
            <a:noFill/>
            <a:prstDash val="solid"/>
            <a:miter lim="800000"/>
          </a:ln>
          <a:effectLst/>
        </p:spPr>
        <p:txBody>
          <a:bodyPr rtlCol="0" anchor="b"/>
          <a:lstStyle/>
          <a:p>
            <a:pPr algn="ctr" defTabSz="685783">
              <a:defRPr/>
            </a:pPr>
            <a:r>
              <a:rPr lang="en-US" sz="900" b="1" kern="0">
                <a:solidFill>
                  <a:prstClr val="white"/>
                </a:solidFill>
                <a:latin typeface="Verdana"/>
              </a:rPr>
              <a:t>R</a:t>
            </a:r>
          </a:p>
        </p:txBody>
      </p:sp>
      <p:grpSp>
        <p:nvGrpSpPr>
          <p:cNvPr id="45" name="Group 44">
            <a:extLst>
              <a:ext uri="{FF2B5EF4-FFF2-40B4-BE49-F238E27FC236}">
                <a16:creationId xmlns:a16="http://schemas.microsoft.com/office/drawing/2014/main" id="{72295F0B-1F59-B386-AEDF-D03C12954800}"/>
              </a:ext>
            </a:extLst>
          </p:cNvPr>
          <p:cNvGrpSpPr/>
          <p:nvPr/>
        </p:nvGrpSpPr>
        <p:grpSpPr>
          <a:xfrm>
            <a:off x="909042" y="2244124"/>
            <a:ext cx="2465370" cy="323198"/>
            <a:chOff x="1212056" y="2441026"/>
            <a:chExt cx="3287160" cy="430930"/>
          </a:xfrm>
        </p:grpSpPr>
        <p:sp>
          <p:nvSpPr>
            <p:cNvPr id="46" name="TextBox 77">
              <a:extLst>
                <a:ext uri="{FF2B5EF4-FFF2-40B4-BE49-F238E27FC236}">
                  <a16:creationId xmlns:a16="http://schemas.microsoft.com/office/drawing/2014/main" id="{EDC32C92-FE69-46E5-559F-E33A942BFE5A}"/>
                </a:ext>
              </a:extLst>
            </p:cNvPr>
            <p:cNvSpPr txBox="1"/>
            <p:nvPr/>
          </p:nvSpPr>
          <p:spPr>
            <a:xfrm>
              <a:off x="1212056" y="2441026"/>
              <a:ext cx="1093134" cy="430930"/>
            </a:xfrm>
            <a:prstGeom prst="roundRect">
              <a:avLst>
                <a:gd name="adj" fmla="val 11297"/>
              </a:avLst>
            </a:prstGeom>
            <a:solidFill>
              <a:srgbClr val="3D0073"/>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250 mg + placebo LD</a:t>
              </a:r>
              <a:endParaRPr lang="en-GB" sz="750" b="1" kern="0">
                <a:solidFill>
                  <a:srgbClr val="FFFFFF"/>
                </a:solidFill>
                <a:latin typeface="Verdana"/>
                <a:cs typeface="Times New Roman" panose="02020603050405020304" pitchFamily="18" charset="0"/>
              </a:endParaRPr>
            </a:p>
          </p:txBody>
        </p:sp>
        <p:sp>
          <p:nvSpPr>
            <p:cNvPr id="47" name="TextBox 67">
              <a:extLst>
                <a:ext uri="{FF2B5EF4-FFF2-40B4-BE49-F238E27FC236}">
                  <a16:creationId xmlns:a16="http://schemas.microsoft.com/office/drawing/2014/main" id="{EC139EA6-D01A-6D24-E75F-89B008B1661F}"/>
                </a:ext>
              </a:extLst>
            </p:cNvPr>
            <p:cNvSpPr txBox="1"/>
            <p:nvPr/>
          </p:nvSpPr>
          <p:spPr>
            <a:xfrm>
              <a:off x="2312282" y="2441026"/>
              <a:ext cx="2186934" cy="430930"/>
            </a:xfrm>
            <a:prstGeom prst="roundRect">
              <a:avLst>
                <a:gd name="adj" fmla="val 11297"/>
              </a:avLst>
            </a:prstGeom>
            <a:solidFill>
              <a:srgbClr val="3D0073"/>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(n=78)</a:t>
              </a:r>
              <a:endParaRPr lang="en-GB" sz="788" kern="0">
                <a:solidFill>
                  <a:srgbClr val="FFFFFF"/>
                </a:solidFill>
                <a:latin typeface="Verdana"/>
                <a:cs typeface="Times New Roman" panose="02020603050405020304" pitchFamily="18" charset="0"/>
              </a:endParaRPr>
            </a:p>
          </p:txBody>
        </p:sp>
      </p:grpSp>
      <p:grpSp>
        <p:nvGrpSpPr>
          <p:cNvPr id="48" name="Group 47">
            <a:extLst>
              <a:ext uri="{FF2B5EF4-FFF2-40B4-BE49-F238E27FC236}">
                <a16:creationId xmlns:a16="http://schemas.microsoft.com/office/drawing/2014/main" id="{87F49F05-F968-FB34-4FD9-063D3F5CFE88}"/>
              </a:ext>
            </a:extLst>
          </p:cNvPr>
          <p:cNvGrpSpPr/>
          <p:nvPr/>
        </p:nvGrpSpPr>
        <p:grpSpPr>
          <a:xfrm>
            <a:off x="909042" y="2657479"/>
            <a:ext cx="2465370" cy="323198"/>
            <a:chOff x="1212056" y="2441026"/>
            <a:chExt cx="3287160" cy="430930"/>
          </a:xfrm>
        </p:grpSpPr>
        <p:sp>
          <p:nvSpPr>
            <p:cNvPr id="49" name="TextBox 77">
              <a:extLst>
                <a:ext uri="{FF2B5EF4-FFF2-40B4-BE49-F238E27FC236}">
                  <a16:creationId xmlns:a16="http://schemas.microsoft.com/office/drawing/2014/main" id="{5FDC9EF0-4F13-2EA3-CA5E-BC2A8CDF806A}"/>
                </a:ext>
              </a:extLst>
            </p:cNvPr>
            <p:cNvSpPr txBox="1"/>
            <p:nvPr/>
          </p:nvSpPr>
          <p:spPr>
            <a:xfrm>
              <a:off x="1212056" y="2441026"/>
              <a:ext cx="1093134" cy="430930"/>
            </a:xfrm>
            <a:prstGeom prst="roundRect">
              <a:avLst>
                <a:gd name="adj" fmla="val 11297"/>
              </a:avLst>
            </a:prstGeom>
            <a:solidFill>
              <a:srgbClr val="7A00E6"/>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125 mg + placebo LD</a:t>
              </a:r>
              <a:endParaRPr lang="en-GB" sz="750" b="1" kern="0">
                <a:solidFill>
                  <a:srgbClr val="FFFFFF"/>
                </a:solidFill>
                <a:latin typeface="Verdana"/>
                <a:cs typeface="Times New Roman" panose="02020603050405020304" pitchFamily="18" charset="0"/>
              </a:endParaRPr>
            </a:p>
          </p:txBody>
        </p:sp>
        <p:sp>
          <p:nvSpPr>
            <p:cNvPr id="50" name="TextBox 67">
              <a:extLst>
                <a:ext uri="{FF2B5EF4-FFF2-40B4-BE49-F238E27FC236}">
                  <a16:creationId xmlns:a16="http://schemas.microsoft.com/office/drawing/2014/main" id="{FBD2C73E-A073-CB59-5B1C-9C6B486EB7B8}"/>
                </a:ext>
              </a:extLst>
            </p:cNvPr>
            <p:cNvSpPr txBox="1"/>
            <p:nvPr/>
          </p:nvSpPr>
          <p:spPr>
            <a:xfrm>
              <a:off x="2312282" y="2441026"/>
              <a:ext cx="2186934" cy="430930"/>
            </a:xfrm>
            <a:prstGeom prst="roundRect">
              <a:avLst>
                <a:gd name="adj" fmla="val 11297"/>
              </a:avLst>
            </a:prstGeom>
            <a:solidFill>
              <a:srgbClr val="7A00E6"/>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125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grpSp>
      <p:grpSp>
        <p:nvGrpSpPr>
          <p:cNvPr id="61" name="Group 60">
            <a:extLst>
              <a:ext uri="{FF2B5EF4-FFF2-40B4-BE49-F238E27FC236}">
                <a16:creationId xmlns:a16="http://schemas.microsoft.com/office/drawing/2014/main" id="{8E71B61A-F11B-6C47-9627-FE59D5045DE8}"/>
              </a:ext>
            </a:extLst>
          </p:cNvPr>
          <p:cNvGrpSpPr/>
          <p:nvPr/>
        </p:nvGrpSpPr>
        <p:grpSpPr>
          <a:xfrm>
            <a:off x="909042" y="3484190"/>
            <a:ext cx="2465370" cy="323198"/>
            <a:chOff x="1212056" y="2441026"/>
            <a:chExt cx="3287160" cy="430930"/>
          </a:xfrm>
        </p:grpSpPr>
        <p:sp>
          <p:nvSpPr>
            <p:cNvPr id="62" name="TextBox 77">
              <a:extLst>
                <a:ext uri="{FF2B5EF4-FFF2-40B4-BE49-F238E27FC236}">
                  <a16:creationId xmlns:a16="http://schemas.microsoft.com/office/drawing/2014/main" id="{3FC114C4-8E04-574D-683A-94982D8C351D}"/>
                </a:ext>
              </a:extLst>
            </p:cNvPr>
            <p:cNvSpPr txBox="1"/>
            <p:nvPr/>
          </p:nvSpPr>
          <p:spPr>
            <a:xfrm>
              <a:off x="1212056" y="2441026"/>
              <a:ext cx="1093134" cy="430930"/>
            </a:xfrm>
            <a:prstGeom prst="roundRect">
              <a:avLst>
                <a:gd name="adj" fmla="val 11297"/>
              </a:avLst>
            </a:prstGeom>
            <a:solidFill>
              <a:srgbClr val="A5ACB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NA + </a:t>
              </a:r>
              <a:br>
                <a:rPr lang="en-US" sz="750" b="1" kern="0">
                  <a:solidFill>
                    <a:srgbClr val="FFFFFF"/>
                  </a:solidFill>
                  <a:latin typeface="Verdana"/>
                  <a:cs typeface="Times New Roman" panose="02020603050405020304" pitchFamily="18" charset="0"/>
                </a:rPr>
              </a:br>
              <a:r>
                <a:rPr lang="en-US" sz="750" b="1" kern="0">
                  <a:solidFill>
                    <a:srgbClr val="FFFFFF"/>
                  </a:solidFill>
                  <a:latin typeface="Verdana"/>
                  <a:cs typeface="Times New Roman" panose="02020603050405020304" pitchFamily="18" charset="0"/>
                </a:rPr>
                <a:t>placebo LD</a:t>
              </a:r>
              <a:endParaRPr lang="en-GB" sz="750" b="1" kern="0">
                <a:solidFill>
                  <a:srgbClr val="FFFFFF"/>
                </a:solidFill>
                <a:latin typeface="Verdana"/>
                <a:cs typeface="Times New Roman" panose="02020603050405020304" pitchFamily="18" charset="0"/>
              </a:endParaRPr>
            </a:p>
          </p:txBody>
        </p:sp>
        <p:sp>
          <p:nvSpPr>
            <p:cNvPr id="63" name="TextBox 67">
              <a:extLst>
                <a:ext uri="{FF2B5EF4-FFF2-40B4-BE49-F238E27FC236}">
                  <a16:creationId xmlns:a16="http://schemas.microsoft.com/office/drawing/2014/main" id="{2E745D7E-C90D-E57D-9CBC-4E670EC3BFED}"/>
                </a:ext>
              </a:extLst>
            </p:cNvPr>
            <p:cNvSpPr txBox="1"/>
            <p:nvPr/>
          </p:nvSpPr>
          <p:spPr>
            <a:xfrm>
              <a:off x="2312282" y="2441026"/>
              <a:ext cx="2186934" cy="430930"/>
            </a:xfrm>
            <a:prstGeom prst="roundRect">
              <a:avLst>
                <a:gd name="adj" fmla="val 11297"/>
              </a:avLst>
            </a:prstGeom>
            <a:solidFill>
              <a:srgbClr val="A5ACB1"/>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Placebo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cs typeface="Times New Roman" panose="02020603050405020304" pitchFamily="18" charset="0"/>
                </a:rPr>
                <a:t> Q4W</a:t>
              </a:r>
            </a:p>
            <a:p>
              <a:pPr algn="ctr" defTabSz="685783">
                <a:defRPr/>
              </a:pP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grpSp>
        <p:nvGrpSpPr>
          <p:cNvPr id="64" name="Group 63">
            <a:extLst>
              <a:ext uri="{FF2B5EF4-FFF2-40B4-BE49-F238E27FC236}">
                <a16:creationId xmlns:a16="http://schemas.microsoft.com/office/drawing/2014/main" id="{825AAB69-202E-7BEA-7611-ADE593AA9BB8}"/>
              </a:ext>
            </a:extLst>
          </p:cNvPr>
          <p:cNvGrpSpPr/>
          <p:nvPr/>
        </p:nvGrpSpPr>
        <p:grpSpPr>
          <a:xfrm>
            <a:off x="909042" y="3070834"/>
            <a:ext cx="2465370" cy="323198"/>
            <a:chOff x="1212056" y="2441026"/>
            <a:chExt cx="3287160" cy="430930"/>
          </a:xfrm>
        </p:grpSpPr>
        <p:sp>
          <p:nvSpPr>
            <p:cNvPr id="65" name="TextBox 77">
              <a:extLst>
                <a:ext uri="{FF2B5EF4-FFF2-40B4-BE49-F238E27FC236}">
                  <a16:creationId xmlns:a16="http://schemas.microsoft.com/office/drawing/2014/main" id="{F666E4DE-729F-0D92-7F9A-24EF14F2FE3D}"/>
                </a:ext>
              </a:extLst>
            </p:cNvPr>
            <p:cNvSpPr txBox="1"/>
            <p:nvPr/>
          </p:nvSpPr>
          <p:spPr>
            <a:xfrm>
              <a:off x="1212056" y="2441026"/>
              <a:ext cx="1093134" cy="430930"/>
            </a:xfrm>
            <a:prstGeom prst="roundRect">
              <a:avLst>
                <a:gd name="adj" fmla="val 11297"/>
              </a:avLst>
            </a:prstGeom>
            <a:solidFill>
              <a:srgbClr val="CA99F5"/>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62.5 mg + placebo LD</a:t>
              </a:r>
              <a:endParaRPr lang="en-GB" sz="750" b="1" kern="0">
                <a:solidFill>
                  <a:srgbClr val="FFFFFF"/>
                </a:solidFill>
                <a:latin typeface="Verdana"/>
                <a:cs typeface="Times New Roman" panose="02020603050405020304" pitchFamily="18" charset="0"/>
              </a:endParaRPr>
            </a:p>
          </p:txBody>
        </p:sp>
        <p:sp>
          <p:nvSpPr>
            <p:cNvPr id="66" name="TextBox 67">
              <a:extLst>
                <a:ext uri="{FF2B5EF4-FFF2-40B4-BE49-F238E27FC236}">
                  <a16:creationId xmlns:a16="http://schemas.microsoft.com/office/drawing/2014/main" id="{98731412-92CA-85E3-F140-DD12EFACACE0}"/>
                </a:ext>
              </a:extLst>
            </p:cNvPr>
            <p:cNvSpPr txBox="1"/>
            <p:nvPr/>
          </p:nvSpPr>
          <p:spPr>
            <a:xfrm>
              <a:off x="2312282" y="2441026"/>
              <a:ext cx="2186934" cy="430930"/>
            </a:xfrm>
            <a:prstGeom prst="roundRect">
              <a:avLst>
                <a:gd name="adj" fmla="val 11297"/>
              </a:avLst>
            </a:prstGeom>
            <a:solidFill>
              <a:srgbClr val="CA99F5"/>
            </a:solidFill>
            <a:ln w="12700">
              <a:noFill/>
            </a:ln>
          </p:spPr>
          <p:txBody>
            <a:bodyPr wrap="square" lIns="0" tIns="0" rIns="648000" bIns="0" rtlCol="0" anchor="ctr">
              <a:noAutofit/>
            </a:bodyPr>
            <a:lstStyle/>
            <a:p>
              <a:pPr algn="ctr" defTabSz="685783">
                <a:defRPr/>
              </a:pPr>
              <a:r>
                <a:rPr lang="en-US" sz="788" b="1">
                  <a:solidFill>
                    <a:srgbClr val="FFFFFF"/>
                  </a:solidFill>
                  <a:latin typeface="Verdana"/>
                  <a:cs typeface="Times New Roman" panose="02020603050405020304" pitchFamily="18" charset="0"/>
                </a:rPr>
                <a:t>62.5 mg </a:t>
              </a:r>
              <a:r>
                <a:rPr lang="en-US" sz="788" b="1" kern="0">
                  <a:solidFill>
                    <a:srgbClr val="FFFFFF"/>
                  </a:solidFill>
                  <a:latin typeface="Verdana"/>
                  <a:cs typeface="Times New Roman" panose="02020603050405020304" pitchFamily="18" charset="0"/>
                </a:rPr>
                <a:t>SC</a:t>
              </a:r>
              <a:r>
                <a:rPr lang="en-US" sz="788" b="1">
                  <a:solidFill>
                    <a:srgbClr val="FFFFFF"/>
                  </a:solidFill>
                  <a:latin typeface="Verdana"/>
                </a:rPr>
                <a:t> </a:t>
              </a:r>
              <a:r>
                <a:rPr lang="en-US" sz="788" b="1">
                  <a:solidFill>
                    <a:srgbClr val="FFFFFF"/>
                  </a:solidFill>
                  <a:latin typeface="Verdana"/>
                  <a:cs typeface="Times New Roman" panose="02020603050405020304" pitchFamily="18" charset="0"/>
                </a:rPr>
                <a:t>Q4W</a:t>
              </a:r>
              <a:br>
                <a:rPr lang="en-US" sz="788" b="1">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(n=79)</a:t>
              </a:r>
              <a:endParaRPr lang="en-GB" sz="788" kern="0">
                <a:solidFill>
                  <a:srgbClr val="FFFFFF"/>
                </a:solidFill>
                <a:latin typeface="Verdana"/>
                <a:cs typeface="Times New Roman" panose="02020603050405020304" pitchFamily="18" charset="0"/>
              </a:endParaRPr>
            </a:p>
          </p:txBody>
        </p:sp>
      </p:grpSp>
      <p:sp>
        <p:nvSpPr>
          <p:cNvPr id="67" name="TextBox 77">
            <a:extLst>
              <a:ext uri="{FF2B5EF4-FFF2-40B4-BE49-F238E27FC236}">
                <a16:creationId xmlns:a16="http://schemas.microsoft.com/office/drawing/2014/main" id="{994C646E-4EFE-050B-1037-C86DC1B4D7C7}"/>
              </a:ext>
            </a:extLst>
          </p:cNvPr>
          <p:cNvSpPr txBox="1"/>
          <p:nvPr/>
        </p:nvSpPr>
        <p:spPr>
          <a:xfrm>
            <a:off x="930641" y="1830769"/>
            <a:ext cx="808920" cy="323198"/>
          </a:xfrm>
          <a:prstGeom prst="roundRect">
            <a:avLst>
              <a:gd name="adj" fmla="val 11297"/>
            </a:avLst>
          </a:prstGeom>
          <a:solidFill>
            <a:schemeClr val="accent1"/>
          </a:solidFill>
          <a:ln w="12700">
            <a:noFill/>
          </a:ln>
        </p:spPr>
        <p:txBody>
          <a:bodyPr wrap="square" lIns="0" tIns="0" rIns="0" bIns="0" rtlCol="0" anchor="ctr">
            <a:noAutofit/>
          </a:bodyPr>
          <a:lstStyle/>
          <a:p>
            <a:pPr algn="ctr" defTabSz="685783">
              <a:defRPr/>
            </a:pPr>
            <a:r>
              <a:rPr lang="en-US" sz="750" b="1" kern="0">
                <a:solidFill>
                  <a:srgbClr val="FFFFFF"/>
                </a:solidFill>
                <a:latin typeface="Verdana"/>
                <a:cs typeface="Times New Roman" panose="02020603050405020304" pitchFamily="18" charset="0"/>
              </a:rPr>
              <a:t>500 mg LD</a:t>
            </a:r>
            <a:endParaRPr lang="en-GB" sz="750" b="1" kern="0">
              <a:solidFill>
                <a:srgbClr val="FFFFFF"/>
              </a:solidFill>
              <a:latin typeface="Verdana"/>
              <a:cs typeface="Times New Roman" panose="02020603050405020304" pitchFamily="18" charset="0"/>
            </a:endParaRPr>
          </a:p>
        </p:txBody>
      </p:sp>
      <p:sp>
        <p:nvSpPr>
          <p:cNvPr id="71" name="TextBox 67">
            <a:extLst>
              <a:ext uri="{FF2B5EF4-FFF2-40B4-BE49-F238E27FC236}">
                <a16:creationId xmlns:a16="http://schemas.microsoft.com/office/drawing/2014/main" id="{C872C88D-C808-F263-C6DF-62FAB8675327}"/>
              </a:ext>
            </a:extLst>
          </p:cNvPr>
          <p:cNvSpPr txBox="1"/>
          <p:nvPr/>
        </p:nvSpPr>
        <p:spPr>
          <a:xfrm>
            <a:off x="1737047" y="1830769"/>
            <a:ext cx="1637365" cy="323198"/>
          </a:xfrm>
          <a:prstGeom prst="roundRect">
            <a:avLst>
              <a:gd name="adj" fmla="val 11297"/>
            </a:avLst>
          </a:prstGeom>
          <a:solidFill>
            <a:schemeClr val="accent1"/>
          </a:solidFill>
          <a:ln w="12700">
            <a:noFill/>
          </a:ln>
        </p:spPr>
        <p:txBody>
          <a:bodyPr wrap="square" lIns="0" tIns="0" rIns="648000" bIns="0" rtlCol="0" anchor="ctr">
            <a:noAutofit/>
          </a:bodyPr>
          <a:lstStyle/>
          <a:p>
            <a:pPr algn="ctr" defTabSz="685783">
              <a:defRPr/>
            </a:pPr>
            <a:r>
              <a:rPr lang="en-US" sz="788" b="1" kern="0">
                <a:solidFill>
                  <a:srgbClr val="FFFFFF"/>
                </a:solidFill>
                <a:latin typeface="Verdana"/>
                <a:cs typeface="Times New Roman" panose="02020603050405020304" pitchFamily="18" charset="0"/>
              </a:rPr>
              <a:t>250 mg SC Q4W</a:t>
            </a:r>
            <a:br>
              <a:rPr lang="en-US" sz="788" b="1" kern="0">
                <a:solidFill>
                  <a:srgbClr val="FFFFFF"/>
                </a:solidFill>
                <a:latin typeface="Verdana"/>
                <a:cs typeface="Times New Roman" panose="02020603050405020304" pitchFamily="18" charset="0"/>
              </a:rPr>
            </a:br>
            <a:r>
              <a:rPr lang="en-US" sz="788" kern="0">
                <a:solidFill>
                  <a:srgbClr val="FFFFFF"/>
                </a:solidFill>
                <a:latin typeface="Verdana"/>
                <a:cs typeface="Times New Roman" panose="02020603050405020304" pitchFamily="18" charset="0"/>
              </a:rPr>
              <a:t>(n=77)</a:t>
            </a:r>
            <a:endParaRPr lang="en-GB" sz="788" kern="0">
              <a:solidFill>
                <a:srgbClr val="FFFFFF"/>
              </a:solidFill>
              <a:latin typeface="Verdana"/>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FA89678-432F-8532-6C7E-B62339A9FBF2}"/>
              </a:ext>
            </a:extLst>
          </p:cNvPr>
          <p:cNvCxnSpPr/>
          <p:nvPr/>
        </p:nvCxnSpPr>
        <p:spPr>
          <a:xfrm>
            <a:off x="1734212"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4C2533-B514-7228-BDD9-47A77036A09B}"/>
              </a:ext>
            </a:extLst>
          </p:cNvPr>
          <p:cNvCxnSpPr/>
          <p:nvPr/>
        </p:nvCxnSpPr>
        <p:spPr>
          <a:xfrm>
            <a:off x="2722505"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BD5D50-FB44-42C1-90E8-21B369A03FB4}"/>
              </a:ext>
            </a:extLst>
          </p:cNvPr>
          <p:cNvCxnSpPr/>
          <p:nvPr/>
        </p:nvCxnSpPr>
        <p:spPr>
          <a:xfrm>
            <a:off x="905537"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AAD867-697B-0B50-9C68-CF97E4D54853}"/>
              </a:ext>
            </a:extLst>
          </p:cNvPr>
          <p:cNvCxnSpPr/>
          <p:nvPr/>
        </p:nvCxnSpPr>
        <p:spPr>
          <a:xfrm>
            <a:off x="3379730" y="1617345"/>
            <a:ext cx="0" cy="2286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9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Summary of </a:t>
            </a:r>
            <a:r>
              <a:rPr lang="en-US" dirty="0" err="1"/>
              <a:t>Autosurv</a:t>
            </a:r>
            <a:endParaRPr lang="en-US" dirty="0"/>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331525" y="978625"/>
            <a:ext cx="8478000" cy="3571079"/>
          </a:xfrm>
        </p:spPr>
        <p:txBody>
          <a:bodyPr/>
          <a:lstStyle/>
          <a:p>
            <a:pPr marL="285750" indent="-285750">
              <a:buFont typeface="Arial" panose="020B0604020202020204" pitchFamily="34" charset="0"/>
              <a:buChar char="•"/>
            </a:pPr>
            <a:r>
              <a:rPr lang="en-US" dirty="0" err="1"/>
              <a:t>Autosurv</a:t>
            </a:r>
            <a:r>
              <a:rPr lang="en-US" dirty="0"/>
              <a:t> is an interpretable deep learning framework used for cancer survival analysis incorporating clinical and multi-omics data</a:t>
            </a:r>
            <a:r>
              <a:rPr lang="en-US" baseline="30000" dirty="0"/>
              <a:t>1</a:t>
            </a:r>
            <a:r>
              <a:rPr lang="en-US" dirty="0"/>
              <a:t>.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8</a:t>
            </a:fld>
            <a:endParaRPr lang="en-US"/>
          </a:p>
        </p:txBody>
      </p:sp>
      <p:pic>
        <p:nvPicPr>
          <p:cNvPr id="8" name="Picture 7">
            <a:extLst>
              <a:ext uri="{FF2B5EF4-FFF2-40B4-BE49-F238E27FC236}">
                <a16:creationId xmlns:a16="http://schemas.microsoft.com/office/drawing/2014/main" id="{13DE71AA-E813-1FAC-EF94-E90B175B1B18}"/>
              </a:ext>
            </a:extLst>
          </p:cNvPr>
          <p:cNvPicPr>
            <a:picLocks noChangeAspect="1"/>
          </p:cNvPicPr>
          <p:nvPr/>
        </p:nvPicPr>
        <p:blipFill>
          <a:blip r:embed="rId3"/>
          <a:stretch>
            <a:fillRect/>
          </a:stretch>
        </p:blipFill>
        <p:spPr>
          <a:xfrm>
            <a:off x="1502606" y="1555047"/>
            <a:ext cx="6149587" cy="3185870"/>
          </a:xfrm>
          <a:prstGeom prst="rect">
            <a:avLst/>
          </a:prstGeom>
        </p:spPr>
      </p:pic>
    </p:spTree>
    <p:extLst>
      <p:ext uri="{BB962C8B-B14F-4D97-AF65-F5344CB8AC3E}">
        <p14:creationId xmlns:p14="http://schemas.microsoft.com/office/powerpoint/2010/main" val="16493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583C47-8AB2-450A-E72E-7475D6CFE768}"/>
              </a:ext>
            </a:extLst>
          </p:cNvPr>
          <p:cNvSpPr>
            <a:spLocks noGrp="1"/>
          </p:cNvSpPr>
          <p:nvPr>
            <p:ph type="title"/>
          </p:nvPr>
        </p:nvSpPr>
        <p:spPr>
          <a:xfrm>
            <a:off x="331200" y="289130"/>
            <a:ext cx="8485200" cy="720000"/>
          </a:xfrm>
        </p:spPr>
        <p:txBody>
          <a:bodyPr/>
          <a:lstStyle/>
          <a:p>
            <a:r>
              <a:rPr lang="en-US" dirty="0"/>
              <a:t>Method-</a:t>
            </a:r>
            <a:r>
              <a:rPr lang="en-US" dirty="0" err="1"/>
              <a:t>Autosurv</a:t>
            </a:r>
            <a:endParaRPr lang="en-GB" dirty="0"/>
          </a:p>
        </p:txBody>
      </p:sp>
      <p:sp>
        <p:nvSpPr>
          <p:cNvPr id="6" name="Text Placeholder 5">
            <a:extLst>
              <a:ext uri="{FF2B5EF4-FFF2-40B4-BE49-F238E27FC236}">
                <a16:creationId xmlns:a16="http://schemas.microsoft.com/office/drawing/2014/main" id="{B162CA2C-C331-685F-75D9-C495B34E0A07}"/>
              </a:ext>
            </a:extLst>
          </p:cNvPr>
          <p:cNvSpPr>
            <a:spLocks noGrp="1"/>
          </p:cNvSpPr>
          <p:nvPr>
            <p:ph type="body" sz="quarter" idx="2"/>
          </p:nvPr>
        </p:nvSpPr>
        <p:spPr>
          <a:xfrm>
            <a:off x="338400" y="650108"/>
            <a:ext cx="8478000" cy="215444"/>
          </a:xfrm>
        </p:spPr>
        <p:txBody>
          <a:bodyPr/>
          <a:lstStyle/>
          <a:p>
            <a:r>
              <a:rPr lang="en-US" dirty="0"/>
              <a:t>Autoencoder(AE)</a:t>
            </a:r>
          </a:p>
        </p:txBody>
      </p:sp>
      <p:sp>
        <p:nvSpPr>
          <p:cNvPr id="5" name="Text Placeholder 4">
            <a:extLst>
              <a:ext uri="{FF2B5EF4-FFF2-40B4-BE49-F238E27FC236}">
                <a16:creationId xmlns:a16="http://schemas.microsoft.com/office/drawing/2014/main" id="{6E1BAA54-35C0-C2CA-9A80-BB97C79F4F05}"/>
              </a:ext>
            </a:extLst>
          </p:cNvPr>
          <p:cNvSpPr>
            <a:spLocks noGrp="1"/>
          </p:cNvSpPr>
          <p:nvPr>
            <p:ph type="body" sz="quarter" idx="3"/>
          </p:nvPr>
        </p:nvSpPr>
        <p:spPr>
          <a:xfrm>
            <a:off x="139501" y="941833"/>
            <a:ext cx="8478000" cy="3973632"/>
          </a:xfrm>
        </p:spPr>
        <p:txBody>
          <a:bodyPr/>
          <a:lstStyle/>
          <a:p>
            <a:pPr marL="285750" indent="-285750">
              <a:buFont typeface="Arial" panose="020B0604020202020204" pitchFamily="34" charset="0"/>
              <a:buChar char="•"/>
            </a:pPr>
            <a:r>
              <a:rPr lang="en-US" dirty="0"/>
              <a:t>The autoencoder consists of two parts, an encoder, and a decoder.</a:t>
            </a:r>
          </a:p>
          <a:p>
            <a:pPr marL="285750" indent="-285750">
              <a:buFont typeface="Arial" panose="020B0604020202020204" pitchFamily="34" charset="0"/>
              <a:buChar char="•"/>
            </a:pPr>
            <a:r>
              <a:rPr lang="en-US" dirty="0"/>
              <a:t>The encoder compresses the data from a higher-dimensional space to a lower-dimensional space (also called the latent space), while the decoder does the opposite i.e., convert the latent space back to higher-dimensional space.  </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1EC625C5-00AB-0EF1-8491-B5EEF82B6CF0}"/>
              </a:ext>
            </a:extLst>
          </p:cNvPr>
          <p:cNvSpPr>
            <a:spLocks noGrp="1"/>
          </p:cNvSpPr>
          <p:nvPr>
            <p:ph type="ftr" sz="quarter" idx="24"/>
          </p:nvPr>
        </p:nvSpPr>
        <p:spPr>
          <a:xfrm>
            <a:off x="1671799" y="4830641"/>
            <a:ext cx="4480560" cy="166630"/>
          </a:xfrm>
        </p:spPr>
        <p:txBody>
          <a:bodyPr/>
          <a:lstStyle/>
          <a:p>
            <a:endParaRPr lang="en-US" dirty="0"/>
          </a:p>
        </p:txBody>
      </p:sp>
      <p:sp>
        <p:nvSpPr>
          <p:cNvPr id="3" name="Date Placeholder 2">
            <a:extLst>
              <a:ext uri="{FF2B5EF4-FFF2-40B4-BE49-F238E27FC236}">
                <a16:creationId xmlns:a16="http://schemas.microsoft.com/office/drawing/2014/main" id="{9F1C9430-60DA-0686-931E-E64AC7304895}"/>
              </a:ext>
            </a:extLst>
          </p:cNvPr>
          <p:cNvSpPr>
            <a:spLocks noGrp="1"/>
          </p:cNvSpPr>
          <p:nvPr>
            <p:ph type="dt" sz="half" idx="23"/>
          </p:nvPr>
        </p:nvSpPr>
        <p:spPr>
          <a:xfrm>
            <a:off x="6548724" y="4822572"/>
            <a:ext cx="1626918" cy="166629"/>
          </a:xfrm>
        </p:spPr>
        <p:txBody>
          <a:bodyPr/>
          <a:lstStyle/>
          <a:p>
            <a:fld id="{2F84290E-6D62-CC46-8B03-545CD76ACA47}" type="datetime1">
              <a:rPr lang="en-US" smtClean="0"/>
              <a:t>6/26/24</a:t>
            </a:fld>
            <a:endParaRPr lang="en-US"/>
          </a:p>
        </p:txBody>
      </p:sp>
      <p:sp>
        <p:nvSpPr>
          <p:cNvPr id="2" name="Slide Number Placeholder 1">
            <a:extLst>
              <a:ext uri="{FF2B5EF4-FFF2-40B4-BE49-F238E27FC236}">
                <a16:creationId xmlns:a16="http://schemas.microsoft.com/office/drawing/2014/main" id="{15FE0E33-2A1D-EB45-9832-6F5E94A4027F}"/>
              </a:ext>
            </a:extLst>
          </p:cNvPr>
          <p:cNvSpPr>
            <a:spLocks noGrp="1"/>
          </p:cNvSpPr>
          <p:nvPr>
            <p:ph type="sldNum" sz="quarter" idx="25"/>
          </p:nvPr>
        </p:nvSpPr>
        <p:spPr>
          <a:xfrm>
            <a:off x="8336226" y="4792985"/>
            <a:ext cx="476250" cy="205743"/>
          </a:xfrm>
        </p:spPr>
        <p:txBody>
          <a:bodyPr/>
          <a:lstStyle/>
          <a:p>
            <a:fld id="{6B54B0F7-55DD-40D6-B7F4-70B586885C0B}" type="slidenum">
              <a:rPr lang="en-US" smtClean="0"/>
              <a:pPr/>
              <a:t>9</a:t>
            </a:fld>
            <a:endParaRPr lang="en-US"/>
          </a:p>
        </p:txBody>
      </p:sp>
      <p:pic>
        <p:nvPicPr>
          <p:cNvPr id="1028" name="Picture 4">
            <a:extLst>
              <a:ext uri="{FF2B5EF4-FFF2-40B4-BE49-F238E27FC236}">
                <a16:creationId xmlns:a16="http://schemas.microsoft.com/office/drawing/2014/main" id="{1E8FECA4-393D-80B9-74E3-CB5F5FA35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01" y="2301649"/>
            <a:ext cx="4690195" cy="24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90348"/>
      </p:ext>
    </p:extLst>
  </p:cSld>
  <p:clrMapOvr>
    <a:masterClrMapping/>
  </p:clrMapOvr>
</p:sld>
</file>

<file path=ppt/theme/theme1.xml><?xml version="1.0" encoding="utf-8"?>
<a:theme xmlns:a="http://schemas.openxmlformats.org/drawingml/2006/main" name="Sanofi">
  <a:themeElements>
    <a:clrScheme name="Sanofi (Optimized)">
      <a:dk1>
        <a:sysClr val="windowText" lastClr="000000"/>
      </a:dk1>
      <a:lt1>
        <a:sysClr val="window" lastClr="FFFFFF"/>
      </a:lt1>
      <a:dk2>
        <a:srgbClr val="F4F2F6"/>
      </a:dk2>
      <a:lt2>
        <a:srgbClr val="F5F5F5"/>
      </a:lt2>
      <a:accent1>
        <a:srgbClr val="23004C"/>
      </a:accent1>
      <a:accent2>
        <a:srgbClr val="7A00E6"/>
      </a:accent2>
      <a:accent3>
        <a:srgbClr val="268500"/>
      </a:accent3>
      <a:accent4>
        <a:srgbClr val="DA3A16"/>
      </a:accent4>
      <a:accent5>
        <a:srgbClr val="D515B9"/>
      </a:accent5>
      <a:accent6>
        <a:srgbClr val="007FAD"/>
      </a:accent6>
      <a:hlink>
        <a:srgbClr val="7A00E6"/>
      </a:hlink>
      <a:folHlink>
        <a:srgbClr val="23004C"/>
      </a:folHlink>
    </a:clrScheme>
    <a:fontScheme name="00. Sanofi System">
      <a:majorFont>
        <a:latin typeface="Verdana"/>
        <a:ea typeface=""/>
        <a:cs typeface=""/>
      </a:majorFont>
      <a:minorFont>
        <a:latin typeface="Verdana"/>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Black">
      <a:srgbClr val="000000"/>
    </a:custClr>
    <a:custClr name="White">
      <a:srgbClr val="FFFFFF"/>
    </a:custClr>
    <a:custClr name="Support Gray">
      <a:srgbClr val="F4F2F6"/>
    </a:custClr>
    <a:custClr name="Miracle Purple">
      <a:srgbClr val="23004C"/>
    </a:custClr>
    <a:custClr name="Purple -1">
      <a:srgbClr val="370077"/>
    </a:custClr>
    <a:custClr name="Purple -2">
      <a:srgbClr val="5500B9"/>
    </a:custClr>
    <a:custClr name="Miracle Purple">
      <a:srgbClr val="7A00E6"/>
    </a:custClr>
    <a:custClr name="Purple +1">
      <a:srgbClr val="5C00AD"/>
    </a:custClr>
    <a:custClr name="Purple +2">
      <a:srgbClr val="3D0073"/>
    </a:custClr>
    <a:custClr name="Green">
      <a:srgbClr val="268500"/>
    </a:custClr>
    <a:custClr name="Green +1">
      <a:srgbClr val="1D6400"/>
    </a:custClr>
    <a:custClr name="Green +2">
      <a:srgbClr val="134200"/>
    </a:custClr>
    <a:custClr name="Red">
      <a:srgbClr val="DA3A16"/>
    </a:custClr>
    <a:custClr name="Red +1">
      <a:srgbClr val="A32C10"/>
    </a:custClr>
    <a:custClr name="Red +2">
      <a:srgbClr val="6D1D0B"/>
    </a:custClr>
    <a:custClr name="Pink">
      <a:srgbClr val="D515B9"/>
    </a:custClr>
    <a:custClr name="Pink +1">
      <a:srgbClr val="A0108B"/>
    </a:custClr>
    <a:custClr name="Pink +2">
      <a:srgbClr val="6A0B5D"/>
    </a:custClr>
    <a:custClr name="Blue">
      <a:srgbClr val="007FAD"/>
    </a:custClr>
    <a:custClr name="Blue +1">
      <a:srgbClr val="005F82"/>
    </a:custClr>
    <a:custClr name="Blue +2">
      <a:srgbClr val="003F57"/>
    </a:custClr>
  </a:custClrLst>
  <a:extLst>
    <a:ext uri="{05A4C25C-085E-4340-85A3-A5531E510DB2}">
      <thm15:themeFamily xmlns:thm15="http://schemas.microsoft.com/office/thememl/2012/main" name="Presentation template landscape v.3.0 230712.potx" id="{B87EB62A-EF7F-4169-BCDE-DA1C1C7DBDB6}" vid="{66837CFB-1C2A-4785-AF30-2DBEA4F9F06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5085e5e-144a-4a84-ae32-5e7910ba3a79">
      <Terms xmlns="http://schemas.microsoft.com/office/infopath/2007/PartnerControls"/>
    </lcf76f155ced4ddcb4097134ff3c332f>
    <TaxCatchAll xmlns="2e25fd53-5e3f-4d8b-9b6b-fb4a7e2f39d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804B6C2635AC498D8E06F45E9DAC0B" ma:contentTypeVersion="18" ma:contentTypeDescription="Een nieuw document maken." ma:contentTypeScope="" ma:versionID="97beddc50ecd61f26bde63668ab2c483">
  <xsd:schema xmlns:xsd="http://www.w3.org/2001/XMLSchema" xmlns:xs="http://www.w3.org/2001/XMLSchema" xmlns:p="http://schemas.microsoft.com/office/2006/metadata/properties" xmlns:ns2="55085e5e-144a-4a84-ae32-5e7910ba3a79" xmlns:ns3="2e25fd53-5e3f-4d8b-9b6b-fb4a7e2f39d4" targetNamespace="http://schemas.microsoft.com/office/2006/metadata/properties" ma:root="true" ma:fieldsID="6862c67485e3f45372b105824d124c34" ns2:_="" ns3:_="">
    <xsd:import namespace="55085e5e-144a-4a84-ae32-5e7910ba3a79"/>
    <xsd:import namespace="2e25fd53-5e3f-4d8b-9b6b-fb4a7e2f39d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85e5e-144a-4a84-ae32-5e7910ba3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5fd53-5e3f-4d8b-9b6b-fb4a7e2f39d4"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68230943-d8ef-49e2-83ad-68e15e169b7d}" ma:internalName="TaxCatchAll" ma:showField="CatchAllData" ma:web="2e25fd53-5e3f-4d8b-9b6b-fb4a7e2f39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D289C8-FCBD-47D6-A28B-8CD4E8BB355D}">
  <ds:schemaRefs>
    <ds:schemaRef ds:uri="http://schemas.microsoft.com/sharepoint/v3/contenttype/forms"/>
  </ds:schemaRefs>
</ds:datastoreItem>
</file>

<file path=customXml/itemProps2.xml><?xml version="1.0" encoding="utf-8"?>
<ds:datastoreItem xmlns:ds="http://schemas.openxmlformats.org/officeDocument/2006/customXml" ds:itemID="{237B58BE-5C3A-4840-A409-4EB32649CC53}">
  <ds:schemaRefs>
    <ds:schemaRef ds:uri="http://purl.org/dc/dcmitype/"/>
    <ds:schemaRef ds:uri="http://purl.org/dc/elements/1.1/"/>
    <ds:schemaRef ds:uri="http://schemas.microsoft.com/office/2006/documentManagement/types"/>
    <ds:schemaRef ds:uri="55085e5e-144a-4a84-ae32-5e7910ba3a79"/>
    <ds:schemaRef ds:uri="http://www.w3.org/XML/1998/namespace"/>
    <ds:schemaRef ds:uri="http://schemas.microsoft.com/office/infopath/2007/PartnerControls"/>
    <ds:schemaRef ds:uri="http://schemas.openxmlformats.org/package/2006/metadata/core-properties"/>
    <ds:schemaRef ds:uri="2e25fd53-5e3f-4d8b-9b6b-fb4a7e2f39d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DC7D283-2E4C-4081-A364-A8B34DE4A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085e5e-144a-4a84-ae32-5e7910ba3a79"/>
    <ds:schemaRef ds:uri="2e25fd53-5e3f-4d8b-9b6b-fb4a7e2f3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Sanofi</Template>
  <TotalTime>115</TotalTime>
  <Words>2332</Words>
  <Application>Microsoft Macintosh PowerPoint</Application>
  <PresentationFormat>On-screen Show (16:9)</PresentationFormat>
  <Paragraphs>271</Paragraphs>
  <Slides>24</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Circular</vt:lpstr>
      <vt:lpstr>Sanofi Sans 3 Regular</vt:lpstr>
      <vt:lpstr>Sanofi Serif</vt:lpstr>
      <vt:lpstr>Arial</vt:lpstr>
      <vt:lpstr>Calibri</vt:lpstr>
      <vt:lpstr>Georgia</vt:lpstr>
      <vt:lpstr>Symbol</vt:lpstr>
      <vt:lpstr>Verdana</vt:lpstr>
      <vt:lpstr>Sanofi</vt:lpstr>
      <vt:lpstr>Sanofi logo intro</vt:lpstr>
      <vt:lpstr>Click to add title</vt:lpstr>
      <vt:lpstr>Click to add title</vt:lpstr>
      <vt:lpstr>Click to add title</vt:lpstr>
      <vt:lpstr>Content</vt:lpstr>
      <vt:lpstr>PowerPoint Presentation</vt:lpstr>
      <vt:lpstr>PowerPoint Presentation</vt:lpstr>
      <vt:lpstr>Method-Autosurv</vt:lpstr>
      <vt:lpstr>Method-Autosurv</vt:lpstr>
      <vt:lpstr>Method-Autosurv</vt:lpstr>
      <vt:lpstr>Method-Autosurv</vt:lpstr>
      <vt:lpstr>Method-Autosurv</vt:lpstr>
      <vt:lpstr>Method-Autosurv</vt:lpstr>
      <vt:lpstr>Method-Autosurv</vt:lpstr>
      <vt:lpstr>Method-Autosurv</vt:lpstr>
      <vt:lpstr>Method-Autosurv</vt:lpstr>
      <vt:lpstr>Method-Autobin</vt:lpstr>
      <vt:lpstr>Reference</vt:lpstr>
      <vt:lpstr>Thank you</vt:lpstr>
      <vt:lpstr>Thank you!</vt:lpstr>
      <vt:lpstr>Thank you!</vt:lpstr>
      <vt:lpstr>Color instructions</vt:lpstr>
      <vt:lpstr>Sanofi – “On Brand” Inspirational presentation</vt:lpstr>
      <vt:lpstr>Accessibility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Yifan Wu</dc:creator>
  <cp:lastModifiedBy>Edward Wu</cp:lastModifiedBy>
  <cp:revision>1</cp:revision>
  <dcterms:created xsi:type="dcterms:W3CDTF">2024-06-26T18:30:57Z</dcterms:created>
  <dcterms:modified xsi:type="dcterms:W3CDTF">2024-06-26T20:26:19Z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0x0101004E804B6C2635AC498D8E06F45E9DAC0B</vt:lpwstr>
  </property>
  <property fmtid="{D5CDD505-2E9C-101B-9397-08002B2CF9AE}" pid="3" name="MediaServiceImageTags">
    <vt:lpwstr/>
  </property>
</Properties>
</file>