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7" r:id="rId5"/>
    <p:sldId id="2147482389" r:id="rId6"/>
    <p:sldId id="2147482435" r:id="rId7"/>
    <p:sldId id="270" r:id="rId8"/>
    <p:sldId id="268" r:id="rId9"/>
    <p:sldId id="271" r:id="rId10"/>
    <p:sldId id="2147482437" r:id="rId11"/>
    <p:sldId id="214748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A483B-45E6-4704-80AD-C3B898452111}" v="1" dt="2024-05-31T02:48:38.097"/>
    <p1510:client id="{86ACDF24-29BC-4786-BF96-BA5982A93D5D}" v="14" dt="2024-05-31T01:41:34.550"/>
    <p1510:client id="{C50C1969-D643-49AC-B20A-55CCB048CD56}" v="67" dt="2024-05-31T15:35:06.979"/>
    <p1510:client id="{DE41451C-465F-458B-9C3B-342008A1E308}" v="148" dt="2024-05-31T15:22:43.810"/>
    <p1510:client id="{F83657BC-9E83-416F-ABDD-723FCAE9E8B0}" v="318" dt="2024-05-31T14:25:03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Hong /US" userId="5b766f4e-f554-4c09-a69e-12ba849c675f" providerId="ADAL" clId="{577A483B-45E6-4704-80AD-C3B898452111}"/>
    <pc:docChg chg="custSel addSld modSld">
      <pc:chgData name="Wang, Hong /US" userId="5b766f4e-f554-4c09-a69e-12ba849c675f" providerId="ADAL" clId="{577A483B-45E6-4704-80AD-C3B898452111}" dt="2024-05-31T02:48:56.140" v="10" actId="14100"/>
      <pc:docMkLst>
        <pc:docMk/>
      </pc:docMkLst>
      <pc:sldChg chg="modSp mod">
        <pc:chgData name="Wang, Hong /US" userId="5b766f4e-f554-4c09-a69e-12ba849c675f" providerId="ADAL" clId="{577A483B-45E6-4704-80AD-C3B898452111}" dt="2024-05-31T02:48:06.977" v="7" actId="27636"/>
        <pc:sldMkLst>
          <pc:docMk/>
          <pc:sldMk cId="175638589" sldId="268"/>
        </pc:sldMkLst>
        <pc:spChg chg="mod">
          <ac:chgData name="Wang, Hong /US" userId="5b766f4e-f554-4c09-a69e-12ba849c675f" providerId="ADAL" clId="{577A483B-45E6-4704-80AD-C3B898452111}" dt="2024-05-31T02:48:06.977" v="7" actId="27636"/>
          <ac:spMkLst>
            <pc:docMk/>
            <pc:sldMk cId="175638589" sldId="268"/>
            <ac:spMk id="3" creationId="{CD0C6178-77AF-6C82-5323-D4EC145A8A43}"/>
          </ac:spMkLst>
        </pc:spChg>
      </pc:sldChg>
      <pc:sldChg chg="add">
        <pc:chgData name="Wang, Hong /US" userId="5b766f4e-f554-4c09-a69e-12ba849c675f" providerId="ADAL" clId="{577A483B-45E6-4704-80AD-C3B898452111}" dt="2024-05-31T02:48:38.090" v="8"/>
        <pc:sldMkLst>
          <pc:docMk/>
          <pc:sldMk cId="1621444758" sldId="2147482389"/>
        </pc:sldMkLst>
      </pc:sldChg>
      <pc:sldChg chg="modSp add mod">
        <pc:chgData name="Wang, Hong /US" userId="5b766f4e-f554-4c09-a69e-12ba849c675f" providerId="ADAL" clId="{577A483B-45E6-4704-80AD-C3B898452111}" dt="2024-05-31T02:48:56.140" v="10" actId="14100"/>
        <pc:sldMkLst>
          <pc:docMk/>
          <pc:sldMk cId="1214978867" sldId="2147482435"/>
        </pc:sldMkLst>
        <pc:spChg chg="mod">
          <ac:chgData name="Wang, Hong /US" userId="5b766f4e-f554-4c09-a69e-12ba849c675f" providerId="ADAL" clId="{577A483B-45E6-4704-80AD-C3B898452111}" dt="2024-05-31T02:48:56.140" v="10" actId="14100"/>
          <ac:spMkLst>
            <pc:docMk/>
            <pc:sldMk cId="1214978867" sldId="2147482435"/>
            <ac:spMk id="131" creationId="{12D0949A-15D0-0570-BB8E-7B2AFA7EC598}"/>
          </ac:spMkLst>
        </pc:spChg>
      </pc:sldChg>
    </pc:docChg>
  </pc:docChgLst>
  <pc:docChgLst>
    <pc:chgData name="Qiu, Weiliang /US" userId="S::weiliang.qiu@sanofi.com::30104fff-fd6c-4375-a0f8-631de4c2fda0" providerId="AD" clId="Web-{DE41451C-465F-458B-9C3B-342008A1E308}"/>
    <pc:docChg chg="modSld">
      <pc:chgData name="Qiu, Weiliang /US" userId="S::weiliang.qiu@sanofi.com::30104fff-fd6c-4375-a0f8-631de4c2fda0" providerId="AD" clId="Web-{DE41451C-465F-458B-9C3B-342008A1E308}" dt="2024-05-31T15:22:43.356" v="148" actId="20577"/>
      <pc:docMkLst>
        <pc:docMk/>
      </pc:docMkLst>
      <pc:sldChg chg="modSp">
        <pc:chgData name="Qiu, Weiliang /US" userId="S::weiliang.qiu@sanofi.com::30104fff-fd6c-4375-a0f8-631de4c2fda0" providerId="AD" clId="Web-{DE41451C-465F-458B-9C3B-342008A1E308}" dt="2024-05-31T15:22:43.356" v="148" actId="20577"/>
        <pc:sldMkLst>
          <pc:docMk/>
          <pc:sldMk cId="79599265" sldId="272"/>
        </pc:sldMkLst>
        <pc:spChg chg="mod">
          <ac:chgData name="Qiu, Weiliang /US" userId="S::weiliang.qiu@sanofi.com::30104fff-fd6c-4375-a0f8-631de4c2fda0" providerId="AD" clId="Web-{DE41451C-465F-458B-9C3B-342008A1E308}" dt="2024-05-31T15:22:43.356" v="148" actId="20577"/>
          <ac:spMkLst>
            <pc:docMk/>
            <pc:sldMk cId="79599265" sldId="272"/>
            <ac:spMk id="3" creationId="{62CBBB65-3339-EA37-3E85-2A32C34A2AAD}"/>
          </ac:spMkLst>
        </pc:spChg>
      </pc:sldChg>
    </pc:docChg>
  </pc:docChgLst>
  <pc:docChgLst>
    <pc:chgData name="Qiu, Weiliang /US" userId="S::weiliang.qiu@sanofi.com::30104fff-fd6c-4375-a0f8-631de4c2fda0" providerId="AD" clId="Web-{F83657BC-9E83-416F-ABDD-723FCAE9E8B0}"/>
    <pc:docChg chg="modSld">
      <pc:chgData name="Qiu, Weiliang /US" userId="S::weiliang.qiu@sanofi.com::30104fff-fd6c-4375-a0f8-631de4c2fda0" providerId="AD" clId="Web-{F83657BC-9E83-416F-ABDD-723FCAE9E8B0}" dt="2024-05-31T14:25:03.382" v="323" actId="20577"/>
      <pc:docMkLst>
        <pc:docMk/>
      </pc:docMkLst>
      <pc:sldChg chg="modSp">
        <pc:chgData name="Qiu, Weiliang /US" userId="S::weiliang.qiu@sanofi.com::30104fff-fd6c-4375-a0f8-631de4c2fda0" providerId="AD" clId="Web-{F83657BC-9E83-416F-ABDD-723FCAE9E8B0}" dt="2024-05-31T14:25:03.382" v="323" actId="20577"/>
        <pc:sldMkLst>
          <pc:docMk/>
          <pc:sldMk cId="79599265" sldId="272"/>
        </pc:sldMkLst>
        <pc:spChg chg="mod">
          <ac:chgData name="Qiu, Weiliang /US" userId="S::weiliang.qiu@sanofi.com::30104fff-fd6c-4375-a0f8-631de4c2fda0" providerId="AD" clId="Web-{F83657BC-9E83-416F-ABDD-723FCAE9E8B0}" dt="2024-05-31T14:25:03.382" v="323" actId="20577"/>
          <ac:spMkLst>
            <pc:docMk/>
            <pc:sldMk cId="79599265" sldId="272"/>
            <ac:spMk id="3" creationId="{62CBBB65-3339-EA37-3E85-2A32C34A2AAD}"/>
          </ac:spMkLst>
        </pc:spChg>
      </pc:sldChg>
    </pc:docChg>
  </pc:docChgLst>
  <pc:docChgLst>
    <pc:chgData name="Qiu, Weiliang /US" userId="S::weiliang.qiu@sanofi.com::30104fff-fd6c-4375-a0f8-631de4c2fda0" providerId="AD" clId="Web-{C50C1969-D643-49AC-B20A-55CCB048CD56}"/>
    <pc:docChg chg="modSld">
      <pc:chgData name="Qiu, Weiliang /US" userId="S::weiliang.qiu@sanofi.com::30104fff-fd6c-4375-a0f8-631de4c2fda0" providerId="AD" clId="Web-{C50C1969-D643-49AC-B20A-55CCB048CD56}" dt="2024-05-31T15:35:06.604" v="65" actId="20577"/>
      <pc:docMkLst>
        <pc:docMk/>
      </pc:docMkLst>
      <pc:sldChg chg="modSp">
        <pc:chgData name="Qiu, Weiliang /US" userId="S::weiliang.qiu@sanofi.com::30104fff-fd6c-4375-a0f8-631de4c2fda0" providerId="AD" clId="Web-{C50C1969-D643-49AC-B20A-55CCB048CD56}" dt="2024-05-31T15:35:06.604" v="65" actId="20577"/>
        <pc:sldMkLst>
          <pc:docMk/>
          <pc:sldMk cId="79599265" sldId="272"/>
        </pc:sldMkLst>
        <pc:spChg chg="mod">
          <ac:chgData name="Qiu, Weiliang /US" userId="S::weiliang.qiu@sanofi.com::30104fff-fd6c-4375-a0f8-631de4c2fda0" providerId="AD" clId="Web-{C50C1969-D643-49AC-B20A-55CCB048CD56}" dt="2024-05-31T15:35:06.604" v="65" actId="20577"/>
          <ac:spMkLst>
            <pc:docMk/>
            <pc:sldMk cId="79599265" sldId="272"/>
            <ac:spMk id="3" creationId="{62CBBB65-3339-EA37-3E85-2A32C34A2AAD}"/>
          </ac:spMkLst>
        </pc:spChg>
      </pc:sldChg>
    </pc:docChg>
  </pc:docChgLst>
  <pc:docChgLst>
    <pc:chgData name="Qiu, Weiliang /US" userId="30104fff-fd6c-4375-a0f8-631de4c2fda0" providerId="ADAL" clId="{86ACDF24-29BC-4786-BF96-BA5982A93D5D}"/>
    <pc:docChg chg="undo redo custSel addSld delSld modSld sldOrd">
      <pc:chgData name="Qiu, Weiliang /US" userId="30104fff-fd6c-4375-a0f8-631de4c2fda0" providerId="ADAL" clId="{86ACDF24-29BC-4786-BF96-BA5982A93D5D}" dt="2024-05-31T01:53:01.946" v="2464" actId="20577"/>
      <pc:docMkLst>
        <pc:docMk/>
      </pc:docMkLst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4253782983" sldId="256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3493535042" sldId="257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1159519409" sldId="258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912054882" sldId="259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1421945533" sldId="260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387330300" sldId="261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1430577876" sldId="262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3537735857" sldId="263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122396428" sldId="264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423846760" sldId="265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2248614866" sldId="266"/>
        </pc:sldMkLst>
      </pc:sldChg>
      <pc:sldChg chg="modSp mod">
        <pc:chgData name="Qiu, Weiliang /US" userId="30104fff-fd6c-4375-a0f8-631de4c2fda0" providerId="ADAL" clId="{86ACDF24-29BC-4786-BF96-BA5982A93D5D}" dt="2024-05-31T01:48:08.103" v="2278" actId="20577"/>
        <pc:sldMkLst>
          <pc:docMk/>
          <pc:sldMk cId="678461139" sldId="267"/>
        </pc:sldMkLst>
        <pc:spChg chg="mod">
          <ac:chgData name="Qiu, Weiliang /US" userId="30104fff-fd6c-4375-a0f8-631de4c2fda0" providerId="ADAL" clId="{86ACDF24-29BC-4786-BF96-BA5982A93D5D}" dt="2024-05-31T01:48:08.103" v="2278" actId="20577"/>
          <ac:spMkLst>
            <pc:docMk/>
            <pc:sldMk cId="678461139" sldId="267"/>
            <ac:spMk id="5" creationId="{936CDC25-1675-0693-D5A3-E876847FF3C2}"/>
          </ac:spMkLst>
        </pc:spChg>
        <pc:spChg chg="mod">
          <ac:chgData name="Qiu, Weiliang /US" userId="30104fff-fd6c-4375-a0f8-631de4c2fda0" providerId="ADAL" clId="{86ACDF24-29BC-4786-BF96-BA5982A93D5D}" dt="2024-05-31T00:51:14.886" v="86" actId="20577"/>
          <ac:spMkLst>
            <pc:docMk/>
            <pc:sldMk cId="678461139" sldId="267"/>
            <ac:spMk id="6" creationId="{F2DDCAA7-79A4-9706-8F0F-4D500571E750}"/>
          </ac:spMkLst>
        </pc:spChg>
      </pc:sldChg>
      <pc:sldChg chg="modSp mod">
        <pc:chgData name="Qiu, Weiliang /US" userId="30104fff-fd6c-4375-a0f8-631de4c2fda0" providerId="ADAL" clId="{86ACDF24-29BC-4786-BF96-BA5982A93D5D}" dt="2024-05-31T01:34:35.611" v="1839" actId="20577"/>
        <pc:sldMkLst>
          <pc:docMk/>
          <pc:sldMk cId="175638589" sldId="268"/>
        </pc:sldMkLst>
        <pc:spChg chg="mod">
          <ac:chgData name="Qiu, Weiliang /US" userId="30104fff-fd6c-4375-a0f8-631de4c2fda0" providerId="ADAL" clId="{86ACDF24-29BC-4786-BF96-BA5982A93D5D}" dt="2024-05-31T01:34:35.611" v="1839" actId="20577"/>
          <ac:spMkLst>
            <pc:docMk/>
            <pc:sldMk cId="175638589" sldId="268"/>
            <ac:spMk id="3" creationId="{CD0C6178-77AF-6C82-5323-D4EC145A8A43}"/>
          </ac:spMkLst>
        </pc:spChg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2852345772" sldId="269"/>
        </pc:sldMkLst>
      </pc:sldChg>
      <pc:sldChg chg="addSp delSp modSp new mod ord">
        <pc:chgData name="Qiu, Weiliang /US" userId="30104fff-fd6c-4375-a0f8-631de4c2fda0" providerId="ADAL" clId="{86ACDF24-29BC-4786-BF96-BA5982A93D5D}" dt="2024-05-31T01:36:24.568" v="1861" actId="15"/>
        <pc:sldMkLst>
          <pc:docMk/>
          <pc:sldMk cId="1494957629" sldId="270"/>
        </pc:sldMkLst>
        <pc:spChg chg="mod">
          <ac:chgData name="Qiu, Weiliang /US" userId="30104fff-fd6c-4375-a0f8-631de4c2fda0" providerId="ADAL" clId="{86ACDF24-29BC-4786-BF96-BA5982A93D5D}" dt="2024-05-31T00:51:57.537" v="107" actId="20577"/>
          <ac:spMkLst>
            <pc:docMk/>
            <pc:sldMk cId="1494957629" sldId="270"/>
            <ac:spMk id="2" creationId="{F3EA4C53-64F2-EBC7-4451-A2E957F0C2E9}"/>
          </ac:spMkLst>
        </pc:spChg>
        <pc:spChg chg="mod">
          <ac:chgData name="Qiu, Weiliang /US" userId="30104fff-fd6c-4375-a0f8-631de4c2fda0" providerId="ADAL" clId="{86ACDF24-29BC-4786-BF96-BA5982A93D5D}" dt="2024-05-31T01:36:24.568" v="1861" actId="15"/>
          <ac:spMkLst>
            <pc:docMk/>
            <pc:sldMk cId="1494957629" sldId="270"/>
            <ac:spMk id="3" creationId="{FED05BD1-60AC-F67B-5BF9-9787BF8CB569}"/>
          </ac:spMkLst>
        </pc:spChg>
        <pc:spChg chg="add del mod">
          <ac:chgData name="Qiu, Weiliang /US" userId="30104fff-fd6c-4375-a0f8-631de4c2fda0" providerId="ADAL" clId="{86ACDF24-29BC-4786-BF96-BA5982A93D5D}" dt="2024-05-31T01:12:39.262" v="814" actId="478"/>
          <ac:spMkLst>
            <pc:docMk/>
            <pc:sldMk cId="1494957629" sldId="270"/>
            <ac:spMk id="12" creationId="{040B916C-0686-94FF-009D-002622906433}"/>
          </ac:spMkLst>
        </pc:spChg>
        <pc:spChg chg="add del mod">
          <ac:chgData name="Qiu, Weiliang /US" userId="30104fff-fd6c-4375-a0f8-631de4c2fda0" providerId="ADAL" clId="{86ACDF24-29BC-4786-BF96-BA5982A93D5D}" dt="2024-05-31T01:12:45.362" v="816" actId="478"/>
          <ac:spMkLst>
            <pc:docMk/>
            <pc:sldMk cId="1494957629" sldId="270"/>
            <ac:spMk id="13" creationId="{BA1B898D-512F-C1BF-F174-84787D9A47C5}"/>
          </ac:spMkLst>
        </pc:spChg>
        <pc:spChg chg="add mod">
          <ac:chgData name="Qiu, Weiliang /US" userId="30104fff-fd6c-4375-a0f8-631de4c2fda0" providerId="ADAL" clId="{86ACDF24-29BC-4786-BF96-BA5982A93D5D}" dt="2024-05-31T01:12:49.987" v="817" actId="1076"/>
          <ac:spMkLst>
            <pc:docMk/>
            <pc:sldMk cId="1494957629" sldId="270"/>
            <ac:spMk id="23" creationId="{BA626890-73BC-8A63-E711-07CB1F22A831}"/>
          </ac:spMkLst>
        </pc:spChg>
        <pc:spChg chg="add mod">
          <ac:chgData name="Qiu, Weiliang /US" userId="30104fff-fd6c-4375-a0f8-631de4c2fda0" providerId="ADAL" clId="{86ACDF24-29BC-4786-BF96-BA5982A93D5D}" dt="2024-05-31T01:12:42.649" v="815" actId="1076"/>
          <ac:spMkLst>
            <pc:docMk/>
            <pc:sldMk cId="1494957629" sldId="270"/>
            <ac:spMk id="24" creationId="{6A88C0F1-3554-48C7-37F4-0B68B82192F9}"/>
          </ac:spMkLst>
        </pc:spChg>
        <pc:spChg chg="add mod">
          <ac:chgData name="Qiu, Weiliang /US" userId="30104fff-fd6c-4375-a0f8-631de4c2fda0" providerId="ADAL" clId="{86ACDF24-29BC-4786-BF96-BA5982A93D5D}" dt="2024-05-31T01:15:28.576" v="864" actId="1076"/>
          <ac:spMkLst>
            <pc:docMk/>
            <pc:sldMk cId="1494957629" sldId="270"/>
            <ac:spMk id="25" creationId="{72284D0B-36F0-D955-AA86-DB4CE0D588F0}"/>
          </ac:spMkLst>
        </pc:spChg>
        <pc:spChg chg="add mod">
          <ac:chgData name="Qiu, Weiliang /US" userId="30104fff-fd6c-4375-a0f8-631de4c2fda0" providerId="ADAL" clId="{86ACDF24-29BC-4786-BF96-BA5982A93D5D}" dt="2024-05-31T01:14:00.871" v="825" actId="164"/>
          <ac:spMkLst>
            <pc:docMk/>
            <pc:sldMk cId="1494957629" sldId="270"/>
            <ac:spMk id="29" creationId="{9531E3B0-00E9-96FD-D08A-FABE96BEA745}"/>
          </ac:spMkLst>
        </pc:spChg>
        <pc:spChg chg="mod topLvl">
          <ac:chgData name="Qiu, Weiliang /US" userId="30104fff-fd6c-4375-a0f8-631de4c2fda0" providerId="ADAL" clId="{86ACDF24-29BC-4786-BF96-BA5982A93D5D}" dt="2024-05-31T01:15:05.300" v="832" actId="164"/>
          <ac:spMkLst>
            <pc:docMk/>
            <pc:sldMk cId="1494957629" sldId="270"/>
            <ac:spMk id="34" creationId="{B5C9F63F-163A-0F8C-F4E5-06EF82DF2700}"/>
          </ac:spMkLst>
        </pc:spChg>
        <pc:grpChg chg="add mod">
          <ac:chgData name="Qiu, Weiliang /US" userId="30104fff-fd6c-4375-a0f8-631de4c2fda0" providerId="ADAL" clId="{86ACDF24-29BC-4786-BF96-BA5982A93D5D}" dt="2024-05-31T01:14:00.871" v="825" actId="164"/>
          <ac:grpSpMkLst>
            <pc:docMk/>
            <pc:sldMk cId="1494957629" sldId="270"/>
            <ac:grpSpMk id="32" creationId="{9D73E5CD-F3F3-374F-FBD7-95F7422D2351}"/>
          </ac:grpSpMkLst>
        </pc:grpChg>
        <pc:grpChg chg="add del mod">
          <ac:chgData name="Qiu, Weiliang /US" userId="30104fff-fd6c-4375-a0f8-631de4c2fda0" providerId="ADAL" clId="{86ACDF24-29BC-4786-BF96-BA5982A93D5D}" dt="2024-05-31T01:14:43.830" v="830" actId="165"/>
          <ac:grpSpMkLst>
            <pc:docMk/>
            <pc:sldMk cId="1494957629" sldId="270"/>
            <ac:grpSpMk id="33" creationId="{9F202489-A431-B3F3-7F22-5D4AB2BB6EE7}"/>
          </ac:grpSpMkLst>
        </pc:grpChg>
        <pc:grpChg chg="add mod">
          <ac:chgData name="Qiu, Weiliang /US" userId="30104fff-fd6c-4375-a0f8-631de4c2fda0" providerId="ADAL" clId="{86ACDF24-29BC-4786-BF96-BA5982A93D5D}" dt="2024-05-31T01:15:05.300" v="832" actId="164"/>
          <ac:grpSpMkLst>
            <pc:docMk/>
            <pc:sldMk cId="1494957629" sldId="270"/>
            <ac:grpSpMk id="36" creationId="{A245D61B-3403-BCE7-E528-38AE459B365C}"/>
          </ac:grpSpMkLst>
        </pc:grpChg>
        <pc:cxnChg chg="add mod">
          <ac:chgData name="Qiu, Weiliang /US" userId="30104fff-fd6c-4375-a0f8-631de4c2fda0" providerId="ADAL" clId="{86ACDF24-29BC-4786-BF96-BA5982A93D5D}" dt="2024-05-31T01:03:04.225" v="703" actId="1582"/>
          <ac:cxnSpMkLst>
            <pc:docMk/>
            <pc:sldMk cId="1494957629" sldId="270"/>
            <ac:cxnSpMk id="6" creationId="{2553562E-5468-2F39-9FA8-76CAACFADA31}"/>
          </ac:cxnSpMkLst>
        </pc:cxnChg>
        <pc:cxnChg chg="add mod">
          <ac:chgData name="Qiu, Weiliang /US" userId="30104fff-fd6c-4375-a0f8-631de4c2fda0" providerId="ADAL" clId="{86ACDF24-29BC-4786-BF96-BA5982A93D5D}" dt="2024-05-31T01:03:35.044" v="707" actId="14100"/>
          <ac:cxnSpMkLst>
            <pc:docMk/>
            <pc:sldMk cId="1494957629" sldId="270"/>
            <ac:cxnSpMk id="9" creationId="{68070922-C5BB-7AB8-F344-209A224BD8A9}"/>
          </ac:cxnSpMkLst>
        </pc:cxnChg>
        <pc:cxnChg chg="add mod">
          <ac:chgData name="Qiu, Weiliang /US" userId="30104fff-fd6c-4375-a0f8-631de4c2fda0" providerId="ADAL" clId="{86ACDF24-29BC-4786-BF96-BA5982A93D5D}" dt="2024-05-31T01:13:11.806" v="820" actId="1076"/>
          <ac:cxnSpMkLst>
            <pc:docMk/>
            <pc:sldMk cId="1494957629" sldId="270"/>
            <ac:cxnSpMk id="15" creationId="{10173A0A-C02D-D975-C118-972A6D179D3D}"/>
          </ac:cxnSpMkLst>
        </pc:cxnChg>
        <pc:cxnChg chg="add del mod">
          <ac:chgData name="Qiu, Weiliang /US" userId="30104fff-fd6c-4375-a0f8-631de4c2fda0" providerId="ADAL" clId="{86ACDF24-29BC-4786-BF96-BA5982A93D5D}" dt="2024-05-31T01:12:30.397" v="812" actId="478"/>
          <ac:cxnSpMkLst>
            <pc:docMk/>
            <pc:sldMk cId="1494957629" sldId="270"/>
            <ac:cxnSpMk id="18" creationId="{D392A899-F232-9F79-2CBF-B9E659090DFE}"/>
          </ac:cxnSpMkLst>
        </pc:cxnChg>
        <pc:cxnChg chg="add del mod">
          <ac:chgData name="Qiu, Weiliang /US" userId="30104fff-fd6c-4375-a0f8-631de4c2fda0" providerId="ADAL" clId="{86ACDF24-29BC-4786-BF96-BA5982A93D5D}" dt="2024-05-31T01:12:31.774" v="813" actId="478"/>
          <ac:cxnSpMkLst>
            <pc:docMk/>
            <pc:sldMk cId="1494957629" sldId="270"/>
            <ac:cxnSpMk id="19" creationId="{09CBDF5E-8235-DCB4-14C9-3471517274B1}"/>
          </ac:cxnSpMkLst>
        </pc:cxnChg>
        <pc:cxnChg chg="add mod">
          <ac:chgData name="Qiu, Weiliang /US" userId="30104fff-fd6c-4375-a0f8-631de4c2fda0" providerId="ADAL" clId="{86ACDF24-29BC-4786-BF96-BA5982A93D5D}" dt="2024-05-31T01:12:59.445" v="819" actId="1076"/>
          <ac:cxnSpMkLst>
            <pc:docMk/>
            <pc:sldMk cId="1494957629" sldId="270"/>
            <ac:cxnSpMk id="28" creationId="{E70529AA-04AC-6889-6D4E-55C27215A3F4}"/>
          </ac:cxnSpMkLst>
        </pc:cxnChg>
        <pc:cxnChg chg="add mod">
          <ac:chgData name="Qiu, Weiliang /US" userId="30104fff-fd6c-4375-a0f8-631de4c2fda0" providerId="ADAL" clId="{86ACDF24-29BC-4786-BF96-BA5982A93D5D}" dt="2024-05-31T01:14:00.871" v="825" actId="164"/>
          <ac:cxnSpMkLst>
            <pc:docMk/>
            <pc:sldMk cId="1494957629" sldId="270"/>
            <ac:cxnSpMk id="31" creationId="{AE14F352-B54D-D794-7E05-CA34817133C8}"/>
          </ac:cxnSpMkLst>
        </pc:cxnChg>
        <pc:cxnChg chg="mod topLvl">
          <ac:chgData name="Qiu, Weiliang /US" userId="30104fff-fd6c-4375-a0f8-631de4c2fda0" providerId="ADAL" clId="{86ACDF24-29BC-4786-BF96-BA5982A93D5D}" dt="2024-05-31T01:15:05.300" v="832" actId="164"/>
          <ac:cxnSpMkLst>
            <pc:docMk/>
            <pc:sldMk cId="1494957629" sldId="270"/>
            <ac:cxnSpMk id="35" creationId="{A9710D16-A583-C1AC-1AF9-DC5BE5FEA016}"/>
          </ac:cxnSpMkLst>
        </pc:cxnChg>
      </pc:sldChg>
      <pc:sldChg chg="modSp add mod">
        <pc:chgData name="Qiu, Weiliang /US" userId="30104fff-fd6c-4375-a0f8-631de4c2fda0" providerId="ADAL" clId="{86ACDF24-29BC-4786-BF96-BA5982A93D5D}" dt="2024-05-31T01:49:11.849" v="2282" actId="20577"/>
        <pc:sldMkLst>
          <pc:docMk/>
          <pc:sldMk cId="1451870966" sldId="271"/>
        </pc:sldMkLst>
        <pc:spChg chg="mod">
          <ac:chgData name="Qiu, Weiliang /US" userId="30104fff-fd6c-4375-a0f8-631de4c2fda0" providerId="ADAL" clId="{86ACDF24-29BC-4786-BF96-BA5982A93D5D}" dt="2024-05-31T01:49:11.849" v="2282" actId="20577"/>
          <ac:spMkLst>
            <pc:docMk/>
            <pc:sldMk cId="1451870966" sldId="271"/>
            <ac:spMk id="2" creationId="{774AB0CB-89DD-7501-FBBE-38427DB23CDC}"/>
          </ac:spMkLst>
        </pc:spChg>
        <pc:spChg chg="mod">
          <ac:chgData name="Qiu, Weiliang /US" userId="30104fff-fd6c-4375-a0f8-631de4c2fda0" providerId="ADAL" clId="{86ACDF24-29BC-4786-BF96-BA5982A93D5D}" dt="2024-05-31T01:38:01.939" v="1897" actId="14100"/>
          <ac:spMkLst>
            <pc:docMk/>
            <pc:sldMk cId="1451870966" sldId="271"/>
            <ac:spMk id="3" creationId="{AEA74F24-F868-0076-83D8-926D09B35D95}"/>
          </ac:spMkLst>
        </pc:spChg>
        <pc:spChg chg="mod">
          <ac:chgData name="Qiu, Weiliang /US" userId="30104fff-fd6c-4375-a0f8-631de4c2fda0" providerId="ADAL" clId="{86ACDF24-29BC-4786-BF96-BA5982A93D5D}" dt="2024-05-31T01:38:14.740" v="1901" actId="1076"/>
          <ac:spMkLst>
            <pc:docMk/>
            <pc:sldMk cId="1451870966" sldId="271"/>
            <ac:spMk id="6" creationId="{8D2CBB50-3B9B-A6ED-37D8-4EF66F9D9DCC}"/>
          </ac:spMkLst>
        </pc:spChg>
        <pc:spChg chg="mod">
          <ac:chgData name="Qiu, Weiliang /US" userId="30104fff-fd6c-4375-a0f8-631de4c2fda0" providerId="ADAL" clId="{86ACDF24-29BC-4786-BF96-BA5982A93D5D}" dt="2024-05-31T01:38:17.429" v="1902" actId="1076"/>
          <ac:spMkLst>
            <pc:docMk/>
            <pc:sldMk cId="1451870966" sldId="271"/>
            <ac:spMk id="10" creationId="{0FC042D1-A0EE-EE56-6986-561440605245}"/>
          </ac:spMkLst>
        </pc:spChg>
        <pc:picChg chg="mod">
          <ac:chgData name="Qiu, Weiliang /US" userId="30104fff-fd6c-4375-a0f8-631de4c2fda0" providerId="ADAL" clId="{86ACDF24-29BC-4786-BF96-BA5982A93D5D}" dt="2024-05-31T01:38:20.366" v="1903" actId="14100"/>
          <ac:picMkLst>
            <pc:docMk/>
            <pc:sldMk cId="1451870966" sldId="271"/>
            <ac:picMk id="8" creationId="{0B33A22E-4467-D077-193F-06DB5882FEC0}"/>
          </ac:picMkLst>
        </pc:picChg>
      </pc:sldChg>
      <pc:sldChg chg="modSp new mod">
        <pc:chgData name="Qiu, Weiliang /US" userId="30104fff-fd6c-4375-a0f8-631de4c2fda0" providerId="ADAL" clId="{86ACDF24-29BC-4786-BF96-BA5982A93D5D}" dt="2024-05-31T01:53:01.946" v="2464" actId="20577"/>
        <pc:sldMkLst>
          <pc:docMk/>
          <pc:sldMk cId="79599265" sldId="272"/>
        </pc:sldMkLst>
        <pc:spChg chg="mod">
          <ac:chgData name="Qiu, Weiliang /US" userId="30104fff-fd6c-4375-a0f8-631de4c2fda0" providerId="ADAL" clId="{86ACDF24-29BC-4786-BF96-BA5982A93D5D}" dt="2024-05-31T01:38:47.991" v="1909" actId="20577"/>
          <ac:spMkLst>
            <pc:docMk/>
            <pc:sldMk cId="79599265" sldId="272"/>
            <ac:spMk id="2" creationId="{EBB761FB-75DB-FD94-EBB1-47EF063DD801}"/>
          </ac:spMkLst>
        </pc:spChg>
        <pc:spChg chg="mod">
          <ac:chgData name="Qiu, Weiliang /US" userId="30104fff-fd6c-4375-a0f8-631de4c2fda0" providerId="ADAL" clId="{86ACDF24-29BC-4786-BF96-BA5982A93D5D}" dt="2024-05-31T01:53:01.946" v="2464" actId="20577"/>
          <ac:spMkLst>
            <pc:docMk/>
            <pc:sldMk cId="79599265" sldId="272"/>
            <ac:spMk id="3" creationId="{62CBBB65-3339-EA37-3E85-2A32C34A2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4285-56A9-4A1E-8D93-CE65BB8681C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EC94-24A5-49CB-A14D-26422B66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BB71E-967E-4616-8CF8-2E10847792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19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BB71E-967E-4616-8CF8-2E108477922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69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0514-34FE-3B46-1E28-F786E001F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F44AE-2E6A-0595-4CCE-CD3072FB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FF0B-91B5-4022-4521-CBBF5391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905-15A8-4333-84CE-379146CB7E14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01B4-AC33-F058-EFC1-7EFDD5D0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81DA7-561E-BFC7-988A-A8050A5B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9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BAB1-0CC7-49D2-EC23-A80683BB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E941F-6A8A-1C5D-4BB4-22DC476EF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EC518-BFB6-4BCE-DEC3-3D651812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81F0-2700-411D-A932-6E3F309AEF6C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C0BF-8CEB-7671-D524-1FED1515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D16F-DF36-4F02-18AD-A0E41982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C1656-06DC-64C0-A101-E762B6FBB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2A935-CF1C-EB76-7F3F-BEE904EBF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130E-F4E2-1849-5938-6E8B8116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A86-8D4A-4B61-948A-B05396BF59E2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8EE6-F2DC-AAB5-7C28-E31AF7F6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90537-2C3A-B91D-1CCF-9EAD61E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o headings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6171-4788-4B4A-B8DB-98CB348C66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3" y="1943799"/>
            <a:ext cx="11304000" cy="4016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577A6-F24A-4B6D-B7E1-FB31180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8C939-738D-4AC0-AE5C-BC9DD6C0AA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800" y="5993998"/>
            <a:ext cx="11328400" cy="275167"/>
          </a:xfrm>
        </p:spPr>
        <p:txBody>
          <a:bodyPr anchor="b"/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GB"/>
              <a:t>Footnotes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577A6-F24A-4B6D-B7E1-FB31180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8C939-738D-4AC0-AE5C-BC9DD6C0AA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800" y="5993998"/>
            <a:ext cx="11328400" cy="275167"/>
          </a:xfrm>
        </p:spPr>
        <p:txBody>
          <a:bodyPr anchor="b"/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GB"/>
              <a:t>Footnotes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DA68-12A7-9D99-69EA-DF9FA7EB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BF1A-C54E-78FD-6C5D-B35ECE10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4D36-3302-AE71-5312-58EEB213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AD4-FC8B-48ED-BB70-B93149F62E8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2C44-141A-C4B5-FA46-04B86518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AB49-E636-6FC1-968A-CE679148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EB3B-686D-6810-BA80-260D99D7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9AE5-9650-7B0D-D7DD-D177135E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7695-10C7-FB53-1233-11369FEC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0981-AA47-4D58-9244-7C1BCEF69302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9ED9-0286-127A-4075-A6CDED17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53DF-1366-CEF5-904C-1DDE7125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28C6-EF12-C200-338D-AE1A5ED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ABD8-2C3C-38BF-646D-025E2AFF9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A8844-FBB0-C959-C2FB-332AA440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9E4D-044E-2625-078F-641D695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1BF7-4D59-4EDB-8945-D7CD63DA6930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C1C3-8DF2-315F-C4AE-3E88BD0C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7BE6-7558-397A-1F96-0C30ADDA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FF8D-71EA-971C-829F-27057D7D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F3EA6-8350-A31F-C993-C8FDBD62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5175-28A8-671F-52EC-8DBE7926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6A565-4732-F2A4-5F67-4B4C067F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DB39D-EE85-4F0A-B46C-A0FCE9FA5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83437-ED7B-7AED-BC1E-BBC6A82E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152-3322-4BB4-BE71-996F09AE8AA0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6A788-3FB2-785A-0629-EF1457D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A766B-3DFB-148E-544B-982B91D0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7C76-0B3A-E0A3-F98F-230FC694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C62A0-6BB2-B726-960B-C06CD189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E9F2-36AD-4354-A652-2D5C0C1EBF69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EA82F-E576-274A-7D41-F3E54A70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3BF5-8003-03B3-5410-B42E507A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7F894-7CA8-3814-5B72-09BE593C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EF18-6438-4C9C-930A-4826948EA564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6AC0-9321-FF22-A49D-88E983ED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FB935-E44D-61DF-382B-46EFDA8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EC11-928D-1BCB-866F-7493C09D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1D5D-7FAF-4DF7-79E6-C063EE77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7C0E-B597-5CA1-52E7-6625180A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544E7-6CFA-D4C8-F94C-1CC48816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D68-4AE1-4933-AFD7-25A5D6B05786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EC47-57CF-BD73-0C38-48ADC0FB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E3DF-8F1A-02B4-D856-C95DD377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29DB-F486-1C46-72FF-471BBFB3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1ED2-163A-4A5C-0EC0-472B4DD32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7829-8E19-DE48-4D39-1D39939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B644-FD71-F6A6-E0BB-82BCE8C5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FEEF-D670-40E4-B8EB-0C2568B99F6D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8012-A216-0DB1-3978-E4266822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BB66-3741-7D71-E9B9-FAAAFAF0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4DBF9-137F-9154-9AC5-ABD5B7F8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174E-C96C-9CD0-96A6-DCFB1FB4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2611-FC12-48EC-2B1F-9A3018A8F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C994-970F-435A-BE3A-07F1523ABE78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F8BB-D6CC-C39D-119A-5B1FC3649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D40C-A206-1DDD-F2BD-0FB6BB25B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6CDC25-1675-0693-D5A3-E876847F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/>
              <a:t>Summer Internship Project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DDCAA7-79A4-9706-8F0F-4D500571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5035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BMS and NCES</a:t>
            </a:r>
          </a:p>
          <a:p>
            <a:r>
              <a:rPr lang="en-US"/>
              <a:t>Department of Biostatistics</a:t>
            </a:r>
          </a:p>
          <a:p>
            <a:r>
              <a:rPr lang="en-US"/>
              <a:t>Evidence Generation and Decision Sciences</a:t>
            </a:r>
          </a:p>
          <a:p>
            <a:r>
              <a:rPr lang="en-US"/>
              <a:t>Yifan Wu</a:t>
            </a:r>
          </a:p>
          <a:p>
            <a:r>
              <a:rPr lang="en-US"/>
              <a:t>June 6,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FD91-8600-2591-8A14-02067FE0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>
            <a:extLst>
              <a:ext uri="{FF2B5EF4-FFF2-40B4-BE49-F238E27FC236}">
                <a16:creationId xmlns:a16="http://schemas.microsoft.com/office/drawing/2014/main" id="{827B18B5-B4CB-0D70-785B-C7306D9B6145}"/>
              </a:ext>
            </a:extLst>
          </p:cNvPr>
          <p:cNvSpPr txBox="1">
            <a:spLocks/>
          </p:cNvSpPr>
          <p:nvPr/>
        </p:nvSpPr>
        <p:spPr>
          <a:xfrm>
            <a:off x="439200" y="312602"/>
            <a:ext cx="11313600" cy="7482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0" i="0" kern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sz="2400" dirty="0"/>
              <a:t>OX40L-OX40 </a:t>
            </a:r>
            <a:r>
              <a:rPr lang="en-GB" sz="2400" dirty="0" err="1"/>
              <a:t>Signaling</a:t>
            </a:r>
            <a:r>
              <a:rPr lang="en-GB" sz="2400" dirty="0"/>
              <a:t> as a Therapeutic Target in Atopic Dermatitis(AD)</a:t>
            </a:r>
          </a:p>
        </p:txBody>
      </p:sp>
      <p:sp>
        <p:nvSpPr>
          <p:cNvPr id="637" name="Espace réservé du texte 6">
            <a:extLst>
              <a:ext uri="{FF2B5EF4-FFF2-40B4-BE49-F238E27FC236}">
                <a16:creationId xmlns:a16="http://schemas.microsoft.com/office/drawing/2014/main" id="{8F100DA4-8EA8-2289-C334-166FD1EB9A1F}"/>
              </a:ext>
            </a:extLst>
          </p:cNvPr>
          <p:cNvSpPr txBox="1">
            <a:spLocks/>
          </p:cNvSpPr>
          <p:nvPr/>
        </p:nvSpPr>
        <p:spPr>
          <a:xfrm>
            <a:off x="444232" y="3653530"/>
            <a:ext cx="11303536" cy="2373374"/>
          </a:xfrm>
          <a:prstGeom prst="rect">
            <a:avLst/>
          </a:prstGeom>
          <a:solidFill>
            <a:schemeClr val="bg1"/>
          </a:solidFill>
          <a:effectLst>
            <a:outerShdw blurRad="50800" algn="ctr" rotWithShape="0">
              <a:prstClr val="black">
                <a:alpha val="15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6800" indent="-226800" algn="l" defTabSz="685800" rtl="0" eaLnBrk="1" latinLnBrk="0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FontTx/>
              <a:buBlip>
                <a:blip r:embed="rId3"/>
              </a:buBlip>
              <a:defRPr sz="12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200" indent="-226800" algn="l" defTabSz="685800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2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4000" indent="-226800" algn="l" defTabSz="685800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2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685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67" b="0" i="1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 panose="020B0604030504040204" pitchFamily="34" charset="0"/>
            </a:endParaRP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5E15EEC6-518D-4148-5A42-DB28034E17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232" y="1372917"/>
            <a:ext cx="4308628" cy="3975617"/>
          </a:xfrm>
        </p:spPr>
        <p:txBody>
          <a:bodyPr/>
          <a:lstStyle/>
          <a:p>
            <a:pPr lvl="0">
              <a:lnSpc>
                <a:spcPct val="114000"/>
              </a:lnSpc>
              <a:spcAft>
                <a:spcPts val="600"/>
              </a:spcAft>
            </a:pPr>
            <a:endParaRPr lang="en-GB" sz="12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14000"/>
              </a:lnSpc>
              <a:spcAft>
                <a:spcPts val="600"/>
              </a:spcAft>
            </a:pPr>
            <a:endParaRPr lang="en-GB" sz="12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2A098DE-09E7-3D6C-848D-0C66A8A2B2AC}"/>
              </a:ext>
            </a:extLst>
          </p:cNvPr>
          <p:cNvSpPr/>
          <p:nvPr/>
        </p:nvSpPr>
        <p:spPr>
          <a:xfrm>
            <a:off x="454615" y="925693"/>
            <a:ext cx="6677511" cy="205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0" tIns="0" rIns="24000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/>
                <a:ea typeface="Calibri" panose="020F0502020204030204" pitchFamily="34" charset="0"/>
              </a:rPr>
              <a:t>Despite </a:t>
            </a:r>
            <a: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current AD treatment options, unmet needs still exist, such as</a:t>
            </a:r>
            <a:r>
              <a:rPr lang="en-US" sz="1200" baseline="30000" dirty="0">
                <a:solidFill>
                  <a:schemeClr val="tx1"/>
                </a:solidFill>
                <a:ea typeface="Calibri" panose="020F0502020204030204" pitchFamily="34" charset="0"/>
              </a:rPr>
              <a:t>1,2</a:t>
            </a:r>
            <a: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:</a:t>
            </a:r>
          </a:p>
          <a:p>
            <a:pPr marL="628650" lvl="1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Targeting heterogenous </a:t>
            </a:r>
            <a:r>
              <a:rPr lang="en-US" sz="1200" dirty="0">
                <a:solidFill>
                  <a:schemeClr val="tx1"/>
                </a:solidFill>
                <a:ea typeface="Calibri" panose="020F0502020204030204" pitchFamily="34" charset="0"/>
              </a:rPr>
              <a:t>immune </a:t>
            </a:r>
            <a: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activation</a:t>
            </a:r>
          </a:p>
          <a:p>
            <a:pPr marL="628650" lvl="1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Innovative treatment options with long-term durable response </a:t>
            </a:r>
            <a:b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on- and off-drug</a:t>
            </a:r>
          </a:p>
          <a:p>
            <a:pPr marL="628650" lvl="1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Extended dosing regimens </a:t>
            </a:r>
          </a:p>
          <a:p>
            <a:pPr marL="628650" lvl="1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Drugs with minimal side effects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Calibri" panose="020F0502020204030204" pitchFamily="34" charset="0"/>
              <a:cs typeface="+mn-cs"/>
            </a:endParaRPr>
          </a:p>
          <a:p>
            <a:pPr marL="171450" lvl="0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Calibri" panose="020F0502020204030204" pitchFamily="34" charset="0"/>
                <a:cs typeface="+mn-cs"/>
              </a:rPr>
              <a:t>OX40 ligand (OX40L)-OX40 axis is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Calibri" panose="020F0502020204030204" pitchFamily="34" charset="0"/>
                <a:cs typeface="+mn-cs"/>
              </a:rPr>
              <a:t>secondary co-stimulatory pathway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Calibri" panose="020F0502020204030204" pitchFamily="34" charset="0"/>
                <a:cs typeface="+mn-cs"/>
              </a:rPr>
              <a:t>that regulates the 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</a:rPr>
              <a:t>proliferation and survival of antigen-specific Th2 and Th1/Th17/Th22 cells, and the secretion of pro-inflammatory </a:t>
            </a:r>
            <a:r>
              <a:rPr lang="en-US" sz="1200" dirty="0">
                <a:solidFill>
                  <a:schemeClr val="tx1"/>
                </a:solidFill>
                <a:ea typeface="Calibri" panose="020F0502020204030204" pitchFamily="34" charset="0"/>
              </a:rPr>
              <a:t>cytokines</a:t>
            </a:r>
            <a:r>
              <a:rPr lang="en-US" sz="1200" baseline="30000" dirty="0">
                <a:solidFill>
                  <a:schemeClr val="tx1"/>
                </a:solidFill>
                <a:ea typeface="Calibri" panose="020F0502020204030204" pitchFamily="34" charset="0"/>
              </a:rPr>
              <a:t>1,3-7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Calibri" panose="020F0502020204030204" pitchFamily="34" charset="0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CB538-FBD7-8DD5-3786-686419065F47}"/>
              </a:ext>
            </a:extLst>
          </p:cNvPr>
          <p:cNvSpPr txBox="1"/>
          <p:nvPr/>
        </p:nvSpPr>
        <p:spPr>
          <a:xfrm>
            <a:off x="7758641" y="6021486"/>
            <a:ext cx="41224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Figure adapted from </a:t>
            </a:r>
            <a:r>
              <a:rPr lang="en-GB" sz="800">
                <a:solidFill>
                  <a:schemeClr val="bg1">
                    <a:lumMod val="50000"/>
                  </a:schemeClr>
                </a:solidFill>
              </a:rPr>
              <a:t>Fu Y, et al. </a:t>
            </a:r>
            <a:r>
              <a:rPr lang="en-GB" sz="800" i="1">
                <a:solidFill>
                  <a:schemeClr val="bg1">
                    <a:lumMod val="50000"/>
                  </a:schemeClr>
                </a:solidFill>
              </a:rPr>
              <a:t>Acta Pharm Sin B</a:t>
            </a:r>
            <a:r>
              <a:rPr lang="en-GB" sz="800">
                <a:solidFill>
                  <a:schemeClr val="bg1">
                    <a:lumMod val="50000"/>
                  </a:schemeClr>
                </a:solidFill>
              </a:rPr>
              <a:t>. 2020;10(3):414–433 and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Haddad EB, et al. 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Dermatol </a:t>
            </a:r>
            <a:r>
              <a:rPr kumimoji="0" lang="en-US" sz="800" b="0" i="1" u="none" strike="noStrike" kern="1200" cap="none" spc="0" normalizeH="0" baseline="0" noProof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Ther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</a:t>
            </a: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2022;12:1501–1533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7277E4-8133-AE78-1BA0-F72A0E5D2BB3}"/>
              </a:ext>
            </a:extLst>
          </p:cNvPr>
          <p:cNvGrpSpPr/>
          <p:nvPr/>
        </p:nvGrpSpPr>
        <p:grpSpPr>
          <a:xfrm>
            <a:off x="852928" y="3699853"/>
            <a:ext cx="10486144" cy="2280211"/>
            <a:chOff x="1188775" y="3678587"/>
            <a:chExt cx="10486144" cy="2280211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EC7B8260-0930-07B5-3FB8-15D6D0D522F3}"/>
                </a:ext>
              </a:extLst>
            </p:cNvPr>
            <p:cNvGrpSpPr/>
            <p:nvPr/>
          </p:nvGrpSpPr>
          <p:grpSpPr>
            <a:xfrm rot="16200000">
              <a:off x="2986087" y="3293075"/>
              <a:ext cx="201089" cy="1769851"/>
              <a:chOff x="2980234" y="2019383"/>
              <a:chExt cx="82757" cy="523310"/>
            </a:xfrm>
          </p:grpSpPr>
          <p:sp>
            <p:nvSpPr>
              <p:cNvPr id="491" name="Rectangle: Rounded Corners 490">
                <a:extLst>
                  <a:ext uri="{FF2B5EF4-FFF2-40B4-BE49-F238E27FC236}">
                    <a16:creationId xmlns:a16="http://schemas.microsoft.com/office/drawing/2014/main" id="{54FC88C1-4987-E3BE-875A-72D2CE709FBD}"/>
                  </a:ext>
                </a:extLst>
              </p:cNvPr>
              <p:cNvSpPr/>
              <p:nvPr/>
            </p:nvSpPr>
            <p:spPr>
              <a:xfrm>
                <a:off x="2991282" y="2194165"/>
                <a:ext cx="28396" cy="67677"/>
              </a:xfrm>
              <a:prstGeom prst="roundRect">
                <a:avLst>
                  <a:gd name="adj" fmla="val 48081"/>
                </a:avLst>
              </a:prstGeom>
              <a:solidFill>
                <a:srgbClr val="46B6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2" name="Rectangle: Rounded Corners 491">
                <a:extLst>
                  <a:ext uri="{FF2B5EF4-FFF2-40B4-BE49-F238E27FC236}">
                    <a16:creationId xmlns:a16="http://schemas.microsoft.com/office/drawing/2014/main" id="{F28345D5-48AF-3437-FE0C-CBEEC6D4C0C7}"/>
                  </a:ext>
                </a:extLst>
              </p:cNvPr>
              <p:cNvSpPr/>
              <p:nvPr/>
            </p:nvSpPr>
            <p:spPr>
              <a:xfrm>
                <a:off x="3024133" y="2194165"/>
                <a:ext cx="28396" cy="67677"/>
              </a:xfrm>
              <a:prstGeom prst="roundRect">
                <a:avLst>
                  <a:gd name="adj" fmla="val 48081"/>
                </a:avLst>
              </a:prstGeom>
              <a:solidFill>
                <a:srgbClr val="46B6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3" name="Rectangle: Rounded Corners 492">
                <a:extLst>
                  <a:ext uri="{FF2B5EF4-FFF2-40B4-BE49-F238E27FC236}">
                    <a16:creationId xmlns:a16="http://schemas.microsoft.com/office/drawing/2014/main" id="{F2B5CC96-61E8-C36E-94CD-85D9AB94BA69}"/>
                  </a:ext>
                </a:extLst>
              </p:cNvPr>
              <p:cNvSpPr/>
              <p:nvPr/>
            </p:nvSpPr>
            <p:spPr>
              <a:xfrm rot="20620791">
                <a:off x="2980234" y="2263914"/>
                <a:ext cx="33516" cy="80497"/>
              </a:xfrm>
              <a:prstGeom prst="roundRect">
                <a:avLst>
                  <a:gd name="adj" fmla="val 42974"/>
                </a:avLst>
              </a:prstGeom>
              <a:solidFill>
                <a:srgbClr val="BE006B"/>
              </a:solidFill>
              <a:ln w="6350">
                <a:solidFill>
                  <a:srgbClr val="BE0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C1B81ECE-E4C0-79BD-A7E1-F440928C9FE5}"/>
                  </a:ext>
                </a:extLst>
              </p:cNvPr>
              <p:cNvSpPr/>
              <p:nvPr/>
            </p:nvSpPr>
            <p:spPr>
              <a:xfrm rot="937899">
                <a:off x="3029475" y="2264657"/>
                <a:ext cx="33516" cy="80497"/>
              </a:xfrm>
              <a:prstGeom prst="roundRect">
                <a:avLst>
                  <a:gd name="adj" fmla="val 42974"/>
                </a:avLst>
              </a:prstGeom>
              <a:solidFill>
                <a:srgbClr val="BE006B"/>
              </a:solidFill>
              <a:ln w="6350">
                <a:solidFill>
                  <a:srgbClr val="BE0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D1DD0DA1-C3C4-F57B-F1B7-F58AAAE252D0}"/>
                  </a:ext>
                </a:extLst>
              </p:cNvPr>
              <p:cNvGrpSpPr/>
              <p:nvPr/>
            </p:nvGrpSpPr>
            <p:grpSpPr>
              <a:xfrm>
                <a:off x="3006594" y="2338888"/>
                <a:ext cx="31025" cy="203805"/>
                <a:chOff x="3006594" y="2342788"/>
                <a:chExt cx="31025" cy="115042"/>
              </a:xfrm>
            </p:grpSpPr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5056D6EA-068B-A9CC-C924-9827F8046A42}"/>
                    </a:ext>
                  </a:extLst>
                </p:cNvPr>
                <p:cNvCxnSpPr>
                  <a:cxnSpLocks/>
                  <a:stCxn id="493" idx="2"/>
                </p:cNvCxnSpPr>
                <p:nvPr/>
              </p:nvCxnSpPr>
              <p:spPr>
                <a:xfrm flipH="1">
                  <a:off x="3006594" y="2342789"/>
                  <a:ext cx="680" cy="115041"/>
                </a:xfrm>
                <a:prstGeom prst="line">
                  <a:avLst/>
                </a:prstGeom>
                <a:solidFill>
                  <a:srgbClr val="BE006B"/>
                </a:solidFill>
                <a:ln w="6350" cap="rnd">
                  <a:solidFill>
                    <a:srgbClr val="BE00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83410091-493C-7833-CE9E-CAE7496E3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6939" y="2342789"/>
                  <a:ext cx="680" cy="115041"/>
                </a:xfrm>
                <a:prstGeom prst="line">
                  <a:avLst/>
                </a:prstGeom>
                <a:solidFill>
                  <a:srgbClr val="BE006B"/>
                </a:solidFill>
                <a:ln w="6350" cap="rnd">
                  <a:solidFill>
                    <a:srgbClr val="BE00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83E6DCAD-62B5-9D44-050B-6731B6E1B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7151" y="2360142"/>
                  <a:ext cx="29788" cy="0"/>
                </a:xfrm>
                <a:prstGeom prst="line">
                  <a:avLst/>
                </a:prstGeom>
                <a:solidFill>
                  <a:srgbClr val="BE006B"/>
                </a:solidFill>
                <a:ln w="6350" cap="rnd">
                  <a:solidFill>
                    <a:srgbClr val="BE00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C8449DC5-7569-32F5-0D92-47FA8CE92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5140" y="2019383"/>
                <a:ext cx="680" cy="115041"/>
              </a:xfrm>
              <a:prstGeom prst="line">
                <a:avLst/>
              </a:prstGeom>
              <a:ln w="6350" cap="rnd">
                <a:solidFill>
                  <a:srgbClr val="46B6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DE2E4486-E4DF-B0E2-1C7E-C7069AF71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7990" y="2019383"/>
                <a:ext cx="680" cy="115041"/>
              </a:xfrm>
              <a:prstGeom prst="line">
                <a:avLst/>
              </a:prstGeom>
              <a:ln w="6350" cap="rnd">
                <a:solidFill>
                  <a:srgbClr val="46B6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E0E7512E-9E09-4BB0-28EB-FD07FB8E6221}"/>
                  </a:ext>
                </a:extLst>
              </p:cNvPr>
              <p:cNvSpPr/>
              <p:nvPr/>
            </p:nvSpPr>
            <p:spPr>
              <a:xfrm>
                <a:off x="2991282" y="2129244"/>
                <a:ext cx="28396" cy="67677"/>
              </a:xfrm>
              <a:prstGeom prst="roundRect">
                <a:avLst>
                  <a:gd name="adj" fmla="val 48081"/>
                </a:avLst>
              </a:prstGeom>
              <a:solidFill>
                <a:srgbClr val="46B6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FD31209C-3ED1-1FDA-E490-B7A72F6DF0F6}"/>
                  </a:ext>
                </a:extLst>
              </p:cNvPr>
              <p:cNvSpPr/>
              <p:nvPr/>
            </p:nvSpPr>
            <p:spPr>
              <a:xfrm>
                <a:off x="3024133" y="2129244"/>
                <a:ext cx="28396" cy="67677"/>
              </a:xfrm>
              <a:prstGeom prst="roundRect">
                <a:avLst>
                  <a:gd name="adj" fmla="val 48081"/>
                </a:avLst>
              </a:prstGeom>
              <a:solidFill>
                <a:srgbClr val="46B6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64BE35FB-F8BF-0AC6-CF5D-4083F3486C01}"/>
                </a:ext>
              </a:extLst>
            </p:cNvPr>
            <p:cNvGrpSpPr/>
            <p:nvPr/>
          </p:nvGrpSpPr>
          <p:grpSpPr>
            <a:xfrm rot="16200000">
              <a:off x="3024603" y="4567267"/>
              <a:ext cx="201469" cy="1692438"/>
              <a:chOff x="3069436" y="1889979"/>
              <a:chExt cx="70164" cy="410818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3E594E91-FCDC-B5DE-D9EB-0B90E4585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3243" y="2131221"/>
                <a:ext cx="0" cy="153609"/>
              </a:xfrm>
              <a:prstGeom prst="line">
                <a:avLst/>
              </a:prstGeom>
              <a:ln w="6350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CB8139D-E45B-56FC-A328-A186301AB0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3181" y="2105981"/>
                <a:ext cx="0" cy="168970"/>
              </a:xfrm>
              <a:prstGeom prst="line">
                <a:avLst/>
              </a:prstGeom>
              <a:ln w="6350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209888B5-34AF-1422-9B8D-CB320A6A3D80}"/>
                  </a:ext>
                </a:extLst>
              </p:cNvPr>
              <p:cNvCxnSpPr>
                <a:cxnSpLocks/>
                <a:endCxn id="74" idx="3"/>
              </p:cNvCxnSpPr>
              <p:nvPr/>
            </p:nvCxnSpPr>
            <p:spPr>
              <a:xfrm flipH="1">
                <a:off x="3084788" y="1889979"/>
                <a:ext cx="4140" cy="275224"/>
              </a:xfrm>
              <a:prstGeom prst="line">
                <a:avLst/>
              </a:prstGeom>
              <a:ln w="63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Rectangle: Rounded Corners 506">
                <a:extLst>
                  <a:ext uri="{FF2B5EF4-FFF2-40B4-BE49-F238E27FC236}">
                    <a16:creationId xmlns:a16="http://schemas.microsoft.com/office/drawing/2014/main" id="{5D4CDEF6-004C-FD14-0886-CEF7C81374F8}"/>
                  </a:ext>
                </a:extLst>
              </p:cNvPr>
              <p:cNvSpPr/>
              <p:nvPr/>
            </p:nvSpPr>
            <p:spPr>
              <a:xfrm flipH="1">
                <a:off x="3076776" y="2208025"/>
                <a:ext cx="23149" cy="779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84552E18-FEF9-7F47-6061-71E8C62806DA}"/>
                  </a:ext>
                </a:extLst>
              </p:cNvPr>
              <p:cNvSpPr/>
              <p:nvPr/>
            </p:nvSpPr>
            <p:spPr>
              <a:xfrm flipH="1">
                <a:off x="3069436" y="2147285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9" name="Rectangle: Rounded Corners 508">
                <a:extLst>
                  <a:ext uri="{FF2B5EF4-FFF2-40B4-BE49-F238E27FC236}">
                    <a16:creationId xmlns:a16="http://schemas.microsoft.com/office/drawing/2014/main" id="{DB9E93D2-B836-17C0-3D9E-14B3FAF2985B}"/>
                  </a:ext>
                </a:extLst>
              </p:cNvPr>
              <p:cNvSpPr/>
              <p:nvPr/>
            </p:nvSpPr>
            <p:spPr>
              <a:xfrm flipH="1">
                <a:off x="3069436" y="2100976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AE3C5AB5-898C-614C-AA93-3A7AFBA95BD4}"/>
                  </a:ext>
                </a:extLst>
              </p:cNvPr>
              <p:cNvSpPr/>
              <p:nvPr/>
            </p:nvSpPr>
            <p:spPr>
              <a:xfrm flipH="1">
                <a:off x="3069436" y="205466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FCCFF1E-B2C2-4888-BF2A-319C095B08AC}"/>
                  </a:ext>
                </a:extLst>
              </p:cNvPr>
              <p:cNvSpPr/>
              <p:nvPr/>
            </p:nvSpPr>
            <p:spPr>
              <a:xfrm rot="10800000" flipH="1">
                <a:off x="3069436" y="2024147"/>
                <a:ext cx="38393" cy="35010"/>
              </a:xfrm>
              <a:custGeom>
                <a:avLst/>
                <a:gdLst>
                  <a:gd name="connsiteX0" fmla="*/ 160867 w 161925"/>
                  <a:gd name="connsiteY0" fmla="*/ 211817 h 211817"/>
                  <a:gd name="connsiteX1" fmla="*/ 156141 w 161925"/>
                  <a:gd name="connsiteY1" fmla="*/ 188408 h 211817"/>
                  <a:gd name="connsiteX2" fmla="*/ 88327 w 161925"/>
                  <a:gd name="connsiteY2" fmla="*/ 143458 h 211817"/>
                  <a:gd name="connsiteX3" fmla="*/ 73598 w 161925"/>
                  <a:gd name="connsiteY3" fmla="*/ 143458 h 211817"/>
                  <a:gd name="connsiteX4" fmla="*/ 5784 w 161925"/>
                  <a:gd name="connsiteY4" fmla="*/ 188408 h 211817"/>
                  <a:gd name="connsiteX5" fmla="*/ 1058 w 161925"/>
                  <a:gd name="connsiteY5" fmla="*/ 211817 h 211817"/>
                  <a:gd name="connsiteX6" fmla="*/ 0 w 161925"/>
                  <a:gd name="connsiteY6" fmla="*/ 206577 h 211817"/>
                  <a:gd name="connsiteX7" fmla="*/ 0 w 161925"/>
                  <a:gd name="connsiteY7" fmla="*/ 73598 h 211817"/>
                  <a:gd name="connsiteX8" fmla="*/ 73598 w 161925"/>
                  <a:gd name="connsiteY8" fmla="*/ 0 h 211817"/>
                  <a:gd name="connsiteX9" fmla="*/ 88327 w 161925"/>
                  <a:gd name="connsiteY9" fmla="*/ 0 h 211817"/>
                  <a:gd name="connsiteX10" fmla="*/ 161925 w 161925"/>
                  <a:gd name="connsiteY10" fmla="*/ 73598 h 211817"/>
                  <a:gd name="connsiteX11" fmla="*/ 161925 w 161925"/>
                  <a:gd name="connsiteY11" fmla="*/ 206577 h 211817"/>
                  <a:gd name="connsiteX12" fmla="*/ 160867 w 161925"/>
                  <a:gd name="connsiteY12" fmla="*/ 211817 h 21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925" h="211817">
                    <a:moveTo>
                      <a:pt x="160867" y="211817"/>
                    </a:moveTo>
                    <a:lnTo>
                      <a:pt x="156141" y="188408"/>
                    </a:lnTo>
                    <a:cubicBezTo>
                      <a:pt x="144969" y="161993"/>
                      <a:pt x="118812" y="143458"/>
                      <a:pt x="88327" y="143458"/>
                    </a:cubicBezTo>
                    <a:lnTo>
                      <a:pt x="73598" y="143458"/>
                    </a:lnTo>
                    <a:cubicBezTo>
                      <a:pt x="43113" y="143458"/>
                      <a:pt x="16957" y="161993"/>
                      <a:pt x="5784" y="188408"/>
                    </a:cubicBezTo>
                    <a:lnTo>
                      <a:pt x="1058" y="211817"/>
                    </a:lnTo>
                    <a:lnTo>
                      <a:pt x="0" y="206577"/>
                    </a:lnTo>
                    <a:lnTo>
                      <a:pt x="0" y="73598"/>
                    </a:lnTo>
                    <a:cubicBezTo>
                      <a:pt x="0" y="32951"/>
                      <a:pt x="32951" y="0"/>
                      <a:pt x="73598" y="0"/>
                    </a:cubicBezTo>
                    <a:lnTo>
                      <a:pt x="88327" y="0"/>
                    </a:lnTo>
                    <a:cubicBezTo>
                      <a:pt x="128974" y="0"/>
                      <a:pt x="161925" y="32951"/>
                      <a:pt x="161925" y="73598"/>
                    </a:cubicBezTo>
                    <a:lnTo>
                      <a:pt x="161925" y="206577"/>
                    </a:lnTo>
                    <a:lnTo>
                      <a:pt x="160867" y="21181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196BA329-A28E-70A6-A2C0-BD8DA9E8BC8F}"/>
                  </a:ext>
                </a:extLst>
              </p:cNvPr>
              <p:cNvSpPr/>
              <p:nvPr/>
            </p:nvSpPr>
            <p:spPr>
              <a:xfrm flipH="1">
                <a:off x="3069436" y="197570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C26A67B-08BF-74A1-15B8-D07A4A851F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0699" y="1899106"/>
                <a:ext cx="0" cy="224899"/>
              </a:xfrm>
              <a:prstGeom prst="line">
                <a:avLst/>
              </a:prstGeom>
              <a:ln w="63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A95149D-0553-A93C-1E3B-C9F0AD6365A1}"/>
                  </a:ext>
                </a:extLst>
              </p:cNvPr>
              <p:cNvSpPr/>
              <p:nvPr/>
            </p:nvSpPr>
            <p:spPr>
              <a:xfrm flipH="1">
                <a:off x="3108546" y="2209153"/>
                <a:ext cx="23149" cy="779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27354F83-4A74-84DB-1230-B11488ABDEDF}"/>
                  </a:ext>
                </a:extLst>
              </p:cNvPr>
              <p:cNvSpPr/>
              <p:nvPr/>
            </p:nvSpPr>
            <p:spPr>
              <a:xfrm flipH="1">
                <a:off x="3101207" y="2147286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03FD0F30-9389-9850-131F-680B7982C9BD}"/>
                  </a:ext>
                </a:extLst>
              </p:cNvPr>
              <p:cNvSpPr/>
              <p:nvPr/>
            </p:nvSpPr>
            <p:spPr>
              <a:xfrm flipH="1">
                <a:off x="3101207" y="2100977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85DD25E-EC0C-F66C-3861-21D2EB4EC96F}"/>
                  </a:ext>
                </a:extLst>
              </p:cNvPr>
              <p:cNvSpPr/>
              <p:nvPr/>
            </p:nvSpPr>
            <p:spPr>
              <a:xfrm flipH="1">
                <a:off x="3101207" y="205466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31CB2AB-FF5D-5ED5-1AF7-E82E4A690148}"/>
                  </a:ext>
                </a:extLst>
              </p:cNvPr>
              <p:cNvSpPr/>
              <p:nvPr/>
            </p:nvSpPr>
            <p:spPr>
              <a:xfrm rot="10800000" flipH="1">
                <a:off x="3101207" y="2024147"/>
                <a:ext cx="38393" cy="35010"/>
              </a:xfrm>
              <a:custGeom>
                <a:avLst/>
                <a:gdLst>
                  <a:gd name="connsiteX0" fmla="*/ 160867 w 161925"/>
                  <a:gd name="connsiteY0" fmla="*/ 211817 h 211817"/>
                  <a:gd name="connsiteX1" fmla="*/ 156141 w 161925"/>
                  <a:gd name="connsiteY1" fmla="*/ 188408 h 211817"/>
                  <a:gd name="connsiteX2" fmla="*/ 88327 w 161925"/>
                  <a:gd name="connsiteY2" fmla="*/ 143458 h 211817"/>
                  <a:gd name="connsiteX3" fmla="*/ 73598 w 161925"/>
                  <a:gd name="connsiteY3" fmla="*/ 143458 h 211817"/>
                  <a:gd name="connsiteX4" fmla="*/ 5784 w 161925"/>
                  <a:gd name="connsiteY4" fmla="*/ 188408 h 211817"/>
                  <a:gd name="connsiteX5" fmla="*/ 1058 w 161925"/>
                  <a:gd name="connsiteY5" fmla="*/ 211817 h 211817"/>
                  <a:gd name="connsiteX6" fmla="*/ 0 w 161925"/>
                  <a:gd name="connsiteY6" fmla="*/ 206577 h 211817"/>
                  <a:gd name="connsiteX7" fmla="*/ 0 w 161925"/>
                  <a:gd name="connsiteY7" fmla="*/ 73598 h 211817"/>
                  <a:gd name="connsiteX8" fmla="*/ 73598 w 161925"/>
                  <a:gd name="connsiteY8" fmla="*/ 0 h 211817"/>
                  <a:gd name="connsiteX9" fmla="*/ 88327 w 161925"/>
                  <a:gd name="connsiteY9" fmla="*/ 0 h 211817"/>
                  <a:gd name="connsiteX10" fmla="*/ 161925 w 161925"/>
                  <a:gd name="connsiteY10" fmla="*/ 73598 h 211817"/>
                  <a:gd name="connsiteX11" fmla="*/ 161925 w 161925"/>
                  <a:gd name="connsiteY11" fmla="*/ 206577 h 211817"/>
                  <a:gd name="connsiteX12" fmla="*/ 160867 w 161925"/>
                  <a:gd name="connsiteY12" fmla="*/ 211817 h 21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925" h="211817">
                    <a:moveTo>
                      <a:pt x="160867" y="211817"/>
                    </a:moveTo>
                    <a:lnTo>
                      <a:pt x="156141" y="188408"/>
                    </a:lnTo>
                    <a:cubicBezTo>
                      <a:pt x="144969" y="161993"/>
                      <a:pt x="118812" y="143458"/>
                      <a:pt x="88327" y="143458"/>
                    </a:cubicBezTo>
                    <a:lnTo>
                      <a:pt x="73598" y="143458"/>
                    </a:lnTo>
                    <a:cubicBezTo>
                      <a:pt x="43113" y="143458"/>
                      <a:pt x="16957" y="161993"/>
                      <a:pt x="5784" y="188408"/>
                    </a:cubicBezTo>
                    <a:lnTo>
                      <a:pt x="1058" y="211817"/>
                    </a:lnTo>
                    <a:lnTo>
                      <a:pt x="0" y="206577"/>
                    </a:lnTo>
                    <a:lnTo>
                      <a:pt x="0" y="73598"/>
                    </a:lnTo>
                    <a:cubicBezTo>
                      <a:pt x="0" y="32951"/>
                      <a:pt x="32951" y="0"/>
                      <a:pt x="73598" y="0"/>
                    </a:cubicBezTo>
                    <a:lnTo>
                      <a:pt x="88327" y="0"/>
                    </a:lnTo>
                    <a:cubicBezTo>
                      <a:pt x="128974" y="0"/>
                      <a:pt x="161925" y="32951"/>
                      <a:pt x="161925" y="73598"/>
                    </a:cubicBezTo>
                    <a:lnTo>
                      <a:pt x="161925" y="206577"/>
                    </a:lnTo>
                    <a:lnTo>
                      <a:pt x="160867" y="21181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2AAFCCDE-9194-646E-361A-26A4A31B89B6}"/>
                  </a:ext>
                </a:extLst>
              </p:cNvPr>
              <p:cNvSpPr/>
              <p:nvPr/>
            </p:nvSpPr>
            <p:spPr>
              <a:xfrm flipH="1">
                <a:off x="3101207" y="197570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5A9A409-97DC-4172-42FF-10F0CC862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4280" y="1899979"/>
                <a:ext cx="0" cy="224899"/>
              </a:xfrm>
              <a:prstGeom prst="line">
                <a:avLst/>
              </a:prstGeom>
              <a:ln w="63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870242F5-15B3-E4A9-FC43-0526989A90A6}"/>
                  </a:ext>
                </a:extLst>
              </p:cNvPr>
              <p:cNvSpPr/>
              <p:nvPr/>
            </p:nvSpPr>
            <p:spPr>
              <a:xfrm flipH="1">
                <a:off x="3092127" y="2222867"/>
                <a:ext cx="23149" cy="779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4DA2F36-099C-51ED-3C5C-80E6BDDCC9EF}"/>
                  </a:ext>
                </a:extLst>
              </p:cNvPr>
              <p:cNvSpPr/>
              <p:nvPr/>
            </p:nvSpPr>
            <p:spPr>
              <a:xfrm flipH="1">
                <a:off x="3084788" y="214204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3312ABB-F32A-E129-4494-5DB134B7B5E0}"/>
                  </a:ext>
                </a:extLst>
              </p:cNvPr>
              <p:cNvSpPr/>
              <p:nvPr/>
            </p:nvSpPr>
            <p:spPr>
              <a:xfrm flipH="1">
                <a:off x="3084788" y="2095740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C704422B-2086-588C-0F9B-7634242A92A0}"/>
                  </a:ext>
                </a:extLst>
              </p:cNvPr>
              <p:cNvSpPr/>
              <p:nvPr/>
            </p:nvSpPr>
            <p:spPr>
              <a:xfrm flipH="1">
                <a:off x="3084788" y="2049431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873C111-9D91-7167-F605-15142D77FA89}"/>
                  </a:ext>
                </a:extLst>
              </p:cNvPr>
              <p:cNvSpPr/>
              <p:nvPr/>
            </p:nvSpPr>
            <p:spPr>
              <a:xfrm rot="10800000" flipH="1">
                <a:off x="3084788" y="2014421"/>
                <a:ext cx="38393" cy="35010"/>
              </a:xfrm>
              <a:custGeom>
                <a:avLst/>
                <a:gdLst>
                  <a:gd name="connsiteX0" fmla="*/ 160867 w 161925"/>
                  <a:gd name="connsiteY0" fmla="*/ 211817 h 211817"/>
                  <a:gd name="connsiteX1" fmla="*/ 156141 w 161925"/>
                  <a:gd name="connsiteY1" fmla="*/ 188408 h 211817"/>
                  <a:gd name="connsiteX2" fmla="*/ 88327 w 161925"/>
                  <a:gd name="connsiteY2" fmla="*/ 143458 h 211817"/>
                  <a:gd name="connsiteX3" fmla="*/ 73598 w 161925"/>
                  <a:gd name="connsiteY3" fmla="*/ 143458 h 211817"/>
                  <a:gd name="connsiteX4" fmla="*/ 5784 w 161925"/>
                  <a:gd name="connsiteY4" fmla="*/ 188408 h 211817"/>
                  <a:gd name="connsiteX5" fmla="*/ 1058 w 161925"/>
                  <a:gd name="connsiteY5" fmla="*/ 211817 h 211817"/>
                  <a:gd name="connsiteX6" fmla="*/ 0 w 161925"/>
                  <a:gd name="connsiteY6" fmla="*/ 206577 h 211817"/>
                  <a:gd name="connsiteX7" fmla="*/ 0 w 161925"/>
                  <a:gd name="connsiteY7" fmla="*/ 73598 h 211817"/>
                  <a:gd name="connsiteX8" fmla="*/ 73598 w 161925"/>
                  <a:gd name="connsiteY8" fmla="*/ 0 h 211817"/>
                  <a:gd name="connsiteX9" fmla="*/ 88327 w 161925"/>
                  <a:gd name="connsiteY9" fmla="*/ 0 h 211817"/>
                  <a:gd name="connsiteX10" fmla="*/ 161925 w 161925"/>
                  <a:gd name="connsiteY10" fmla="*/ 73598 h 211817"/>
                  <a:gd name="connsiteX11" fmla="*/ 161925 w 161925"/>
                  <a:gd name="connsiteY11" fmla="*/ 206577 h 211817"/>
                  <a:gd name="connsiteX12" fmla="*/ 160867 w 161925"/>
                  <a:gd name="connsiteY12" fmla="*/ 211817 h 21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925" h="211817">
                    <a:moveTo>
                      <a:pt x="160867" y="211817"/>
                    </a:moveTo>
                    <a:lnTo>
                      <a:pt x="156141" y="188408"/>
                    </a:lnTo>
                    <a:cubicBezTo>
                      <a:pt x="144969" y="161993"/>
                      <a:pt x="118812" y="143458"/>
                      <a:pt x="88327" y="143458"/>
                    </a:cubicBezTo>
                    <a:lnTo>
                      <a:pt x="73598" y="143458"/>
                    </a:lnTo>
                    <a:cubicBezTo>
                      <a:pt x="43113" y="143458"/>
                      <a:pt x="16957" y="161993"/>
                      <a:pt x="5784" y="188408"/>
                    </a:cubicBezTo>
                    <a:lnTo>
                      <a:pt x="1058" y="211817"/>
                    </a:lnTo>
                    <a:lnTo>
                      <a:pt x="0" y="206577"/>
                    </a:lnTo>
                    <a:lnTo>
                      <a:pt x="0" y="73598"/>
                    </a:lnTo>
                    <a:cubicBezTo>
                      <a:pt x="0" y="32951"/>
                      <a:pt x="32951" y="0"/>
                      <a:pt x="73598" y="0"/>
                    </a:cubicBezTo>
                    <a:lnTo>
                      <a:pt x="88327" y="0"/>
                    </a:lnTo>
                    <a:cubicBezTo>
                      <a:pt x="128974" y="0"/>
                      <a:pt x="161925" y="32951"/>
                      <a:pt x="161925" y="73598"/>
                    </a:cubicBezTo>
                    <a:lnTo>
                      <a:pt x="161925" y="206577"/>
                    </a:lnTo>
                    <a:lnTo>
                      <a:pt x="160867" y="21181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DDBCB2E3-7C47-013B-53AB-3AB145F243A7}"/>
                  </a:ext>
                </a:extLst>
              </p:cNvPr>
              <p:cNvSpPr/>
              <p:nvPr/>
            </p:nvSpPr>
            <p:spPr>
              <a:xfrm flipH="1">
                <a:off x="3084788" y="1969440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8A39165-BAFA-AE1A-986B-6830AD9110DE}"/>
                </a:ext>
              </a:extLst>
            </p:cNvPr>
            <p:cNvSpPr txBox="1"/>
            <p:nvPr/>
          </p:nvSpPr>
          <p:spPr>
            <a:xfrm>
              <a:off x="2548156" y="5570006"/>
              <a:ext cx="352661" cy="153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D63A16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CD40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49A831-0476-9573-B1E3-867A20E99049}"/>
                </a:ext>
              </a:extLst>
            </p:cNvPr>
            <p:cNvSpPr txBox="1"/>
            <p:nvPr/>
          </p:nvSpPr>
          <p:spPr>
            <a:xfrm>
              <a:off x="2996431" y="5572739"/>
              <a:ext cx="424796" cy="153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217A3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CD40L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94B818-F0E8-C2E8-175B-546AAC85CB8B}"/>
                </a:ext>
              </a:extLst>
            </p:cNvPr>
            <p:cNvSpPr txBox="1"/>
            <p:nvPr/>
          </p:nvSpPr>
          <p:spPr>
            <a:xfrm>
              <a:off x="2133357" y="3678587"/>
              <a:ext cx="90797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46B6D5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B7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46B6D5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46B6D5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(CD80/CD86)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F37D17D-F855-6DC7-BAE4-7F69373F7178}"/>
                </a:ext>
              </a:extLst>
            </p:cNvPr>
            <p:cNvSpPr txBox="1"/>
            <p:nvPr/>
          </p:nvSpPr>
          <p:spPr>
            <a:xfrm>
              <a:off x="3133987" y="3827494"/>
              <a:ext cx="557927" cy="153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BE006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CD28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CB9EF13-2B4D-2D45-6E8E-5BBCCBD76BB3}"/>
                </a:ext>
              </a:extLst>
            </p:cNvPr>
            <p:cNvGrpSpPr/>
            <p:nvPr/>
          </p:nvGrpSpPr>
          <p:grpSpPr>
            <a:xfrm>
              <a:off x="3272958" y="3880475"/>
              <a:ext cx="1640035" cy="1750308"/>
              <a:chOff x="3480458" y="2383440"/>
              <a:chExt cx="1640035" cy="175030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1F17E39-4241-A16E-DAD7-06C89C4F7852}"/>
                  </a:ext>
                </a:extLst>
              </p:cNvPr>
              <p:cNvGrpSpPr/>
              <p:nvPr/>
            </p:nvGrpSpPr>
            <p:grpSpPr>
              <a:xfrm rot="5400000">
                <a:off x="3641385" y="2654639"/>
                <a:ext cx="1750308" cy="1207909"/>
                <a:chOff x="3357481" y="4491062"/>
                <a:chExt cx="663517" cy="534958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5CF9AFBE-8C77-7214-FC6E-5D26E9FB6B38}"/>
                    </a:ext>
                  </a:extLst>
                </p:cNvPr>
                <p:cNvSpPr/>
                <p:nvPr/>
              </p:nvSpPr>
              <p:spPr>
                <a:xfrm>
                  <a:off x="3357481" y="4491062"/>
                  <a:ext cx="663517" cy="534958"/>
                </a:xfrm>
                <a:custGeom>
                  <a:avLst/>
                  <a:gdLst>
                    <a:gd name="connsiteX0" fmla="*/ 663441 w 663517"/>
                    <a:gd name="connsiteY0" fmla="*/ 282752 h 534958"/>
                    <a:gd name="connsiteX1" fmla="*/ 636669 w 663517"/>
                    <a:gd name="connsiteY1" fmla="*/ 260947 h 534958"/>
                    <a:gd name="connsiteX2" fmla="*/ 598026 w 663517"/>
                    <a:gd name="connsiteY2" fmla="*/ 141502 h 534958"/>
                    <a:gd name="connsiteX3" fmla="*/ 601175 w 663517"/>
                    <a:gd name="connsiteY3" fmla="*/ 117638 h 534958"/>
                    <a:gd name="connsiteX4" fmla="*/ 579612 w 663517"/>
                    <a:gd name="connsiteY4" fmla="*/ 119697 h 534958"/>
                    <a:gd name="connsiteX5" fmla="*/ 553567 w 663517"/>
                    <a:gd name="connsiteY5" fmla="*/ 98134 h 534958"/>
                    <a:gd name="connsiteX6" fmla="*/ 558291 w 663517"/>
                    <a:gd name="connsiteY6" fmla="*/ 84082 h 534958"/>
                    <a:gd name="connsiteX7" fmla="*/ 522797 w 663517"/>
                    <a:gd name="connsiteY7" fmla="*/ 79963 h 534958"/>
                    <a:gd name="connsiteX8" fmla="*/ 478944 w 663517"/>
                    <a:gd name="connsiteY8" fmla="*/ 62034 h 534958"/>
                    <a:gd name="connsiteX9" fmla="*/ 471070 w 663517"/>
                    <a:gd name="connsiteY9" fmla="*/ 35383 h 534958"/>
                    <a:gd name="connsiteX10" fmla="*/ 448417 w 663517"/>
                    <a:gd name="connsiteY10" fmla="*/ 52828 h 534958"/>
                    <a:gd name="connsiteX11" fmla="*/ 401414 w 663517"/>
                    <a:gd name="connsiteY11" fmla="*/ 42167 h 534958"/>
                    <a:gd name="connsiteX12" fmla="*/ 391481 w 663517"/>
                    <a:gd name="connsiteY12" fmla="*/ 40471 h 534958"/>
                    <a:gd name="connsiteX13" fmla="*/ 369433 w 663517"/>
                    <a:gd name="connsiteY13" fmla="*/ 10 h 534958"/>
                    <a:gd name="connsiteX14" fmla="*/ 352958 w 663517"/>
                    <a:gd name="connsiteY14" fmla="*/ 34778 h 534958"/>
                    <a:gd name="connsiteX15" fmla="*/ 275671 w 663517"/>
                    <a:gd name="connsiteY15" fmla="*/ 31749 h 534958"/>
                    <a:gd name="connsiteX16" fmla="*/ 250716 w 663517"/>
                    <a:gd name="connsiteY16" fmla="*/ 6188 h 534958"/>
                    <a:gd name="connsiteX17" fmla="*/ 241024 w 663517"/>
                    <a:gd name="connsiteY17" fmla="*/ 34778 h 534958"/>
                    <a:gd name="connsiteX18" fmla="*/ 152228 w 663517"/>
                    <a:gd name="connsiteY18" fmla="*/ 61429 h 534958"/>
                    <a:gd name="connsiteX19" fmla="*/ 121701 w 663517"/>
                    <a:gd name="connsiteY19" fmla="*/ 46286 h 534958"/>
                    <a:gd name="connsiteX20" fmla="*/ 122791 w 663517"/>
                    <a:gd name="connsiteY20" fmla="*/ 79842 h 534958"/>
                    <a:gd name="connsiteX21" fmla="*/ 91658 w 663517"/>
                    <a:gd name="connsiteY21" fmla="*/ 109279 h 534958"/>
                    <a:gd name="connsiteX22" fmla="*/ 59556 w 663517"/>
                    <a:gd name="connsiteY22" fmla="*/ 105887 h 534958"/>
                    <a:gd name="connsiteX23" fmla="*/ 72154 w 663517"/>
                    <a:gd name="connsiteY23" fmla="*/ 137747 h 534958"/>
                    <a:gd name="connsiteX24" fmla="*/ 64280 w 663517"/>
                    <a:gd name="connsiteY24" fmla="*/ 153495 h 534958"/>
                    <a:gd name="connsiteX25" fmla="*/ 57496 w 663517"/>
                    <a:gd name="connsiteY25" fmla="*/ 170697 h 534958"/>
                    <a:gd name="connsiteX26" fmla="*/ 21639 w 663517"/>
                    <a:gd name="connsiteY26" fmla="*/ 173483 h 534958"/>
                    <a:gd name="connsiteX27" fmla="*/ 45988 w 663517"/>
                    <a:gd name="connsiteY27" fmla="*/ 205949 h 534958"/>
                    <a:gd name="connsiteX28" fmla="*/ 37024 w 663517"/>
                    <a:gd name="connsiteY28" fmla="*/ 265914 h 534958"/>
                    <a:gd name="connsiteX29" fmla="*/ 76 w 663517"/>
                    <a:gd name="connsiteY29" fmla="*/ 279118 h 534958"/>
                    <a:gd name="connsiteX30" fmla="*/ 39689 w 663517"/>
                    <a:gd name="connsiteY30" fmla="*/ 305163 h 534958"/>
                    <a:gd name="connsiteX31" fmla="*/ 54104 w 663517"/>
                    <a:gd name="connsiteY31" fmla="*/ 352166 h 534958"/>
                    <a:gd name="connsiteX32" fmla="*/ 45382 w 663517"/>
                    <a:gd name="connsiteY32" fmla="*/ 370458 h 534958"/>
                    <a:gd name="connsiteX33" fmla="*/ 67309 w 663517"/>
                    <a:gd name="connsiteY33" fmla="*/ 376394 h 534958"/>
                    <a:gd name="connsiteX34" fmla="*/ 119642 w 663517"/>
                    <a:gd name="connsiteY34" fmla="*/ 433814 h 534958"/>
                    <a:gd name="connsiteX35" fmla="*/ 117098 w 663517"/>
                    <a:gd name="connsiteY35" fmla="*/ 456468 h 534958"/>
                    <a:gd name="connsiteX36" fmla="*/ 144233 w 663517"/>
                    <a:gd name="connsiteY36" fmla="*/ 451622 h 534958"/>
                    <a:gd name="connsiteX37" fmla="*/ 204198 w 663517"/>
                    <a:gd name="connsiteY37" fmla="*/ 483240 h 534958"/>
                    <a:gd name="connsiteX38" fmla="*/ 200685 w 663517"/>
                    <a:gd name="connsiteY38" fmla="*/ 508073 h 534958"/>
                    <a:gd name="connsiteX39" fmla="*/ 238602 w 663517"/>
                    <a:gd name="connsiteY39" fmla="*/ 496323 h 534958"/>
                    <a:gd name="connsiteX40" fmla="*/ 295901 w 663517"/>
                    <a:gd name="connsiteY40" fmla="*/ 511344 h 534958"/>
                    <a:gd name="connsiteX41" fmla="*/ 303896 w 663517"/>
                    <a:gd name="connsiteY41" fmla="*/ 534603 h 534958"/>
                    <a:gd name="connsiteX42" fmla="*/ 328246 w 663517"/>
                    <a:gd name="connsiteY42" fmla="*/ 514615 h 534958"/>
                    <a:gd name="connsiteX43" fmla="*/ 359621 w 663517"/>
                    <a:gd name="connsiteY43" fmla="*/ 515221 h 534958"/>
                    <a:gd name="connsiteX44" fmla="*/ 375612 w 663517"/>
                    <a:gd name="connsiteY44" fmla="*/ 533876 h 534958"/>
                    <a:gd name="connsiteX45" fmla="*/ 389179 w 663517"/>
                    <a:gd name="connsiteY45" fmla="*/ 514130 h 534958"/>
                    <a:gd name="connsiteX46" fmla="*/ 457139 w 663517"/>
                    <a:gd name="connsiteY46" fmla="*/ 505166 h 534958"/>
                    <a:gd name="connsiteX47" fmla="*/ 493724 w 663517"/>
                    <a:gd name="connsiteY47" fmla="*/ 510617 h 534958"/>
                    <a:gd name="connsiteX48" fmla="*/ 492512 w 663517"/>
                    <a:gd name="connsiteY48" fmla="*/ 495959 h 534958"/>
                    <a:gd name="connsiteX49" fmla="*/ 582883 w 663517"/>
                    <a:gd name="connsiteY49" fmla="*/ 446897 h 534958"/>
                    <a:gd name="connsiteX50" fmla="*/ 609171 w 663517"/>
                    <a:gd name="connsiteY50" fmla="*/ 447745 h 534958"/>
                    <a:gd name="connsiteX51" fmla="*/ 603235 w 663517"/>
                    <a:gd name="connsiteY51" fmla="*/ 424729 h 534958"/>
                    <a:gd name="connsiteX52" fmla="*/ 636427 w 663517"/>
                    <a:gd name="connsiteY52" fmla="*/ 333025 h 534958"/>
                    <a:gd name="connsiteX53" fmla="*/ 637881 w 663517"/>
                    <a:gd name="connsiteY53" fmla="*/ 295230 h 534958"/>
                    <a:gd name="connsiteX54" fmla="*/ 663441 w 663517"/>
                    <a:gd name="connsiteY54" fmla="*/ 282752 h 53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663517" h="534958">
                      <a:moveTo>
                        <a:pt x="663441" y="282752"/>
                      </a:moveTo>
                      <a:cubicBezTo>
                        <a:pt x="664532" y="275605"/>
                        <a:pt x="653871" y="267488"/>
                        <a:pt x="636669" y="260947"/>
                      </a:cubicBezTo>
                      <a:cubicBezTo>
                        <a:pt x="632914" y="210795"/>
                        <a:pt x="619952" y="172030"/>
                        <a:pt x="598026" y="141502"/>
                      </a:cubicBezTo>
                      <a:cubicBezTo>
                        <a:pt x="603598" y="130479"/>
                        <a:pt x="605173" y="121756"/>
                        <a:pt x="601175" y="117638"/>
                      </a:cubicBezTo>
                      <a:cubicBezTo>
                        <a:pt x="597420" y="113882"/>
                        <a:pt x="589546" y="115094"/>
                        <a:pt x="579612" y="119697"/>
                      </a:cubicBezTo>
                      <a:cubicBezTo>
                        <a:pt x="571738" y="111823"/>
                        <a:pt x="563016" y="104676"/>
                        <a:pt x="553567" y="98134"/>
                      </a:cubicBezTo>
                      <a:cubicBezTo>
                        <a:pt x="558049" y="92683"/>
                        <a:pt x="559866" y="87837"/>
                        <a:pt x="558291" y="84082"/>
                      </a:cubicBezTo>
                      <a:cubicBezTo>
                        <a:pt x="555384" y="77298"/>
                        <a:pt x="541453" y="76208"/>
                        <a:pt x="522797" y="79963"/>
                      </a:cubicBezTo>
                      <a:cubicBezTo>
                        <a:pt x="509351" y="73300"/>
                        <a:pt x="494693" y="67364"/>
                        <a:pt x="478944" y="62034"/>
                      </a:cubicBezTo>
                      <a:cubicBezTo>
                        <a:pt x="479550" y="47497"/>
                        <a:pt x="477006" y="37443"/>
                        <a:pt x="471070" y="35383"/>
                      </a:cubicBezTo>
                      <a:cubicBezTo>
                        <a:pt x="465013" y="33324"/>
                        <a:pt x="456655" y="40350"/>
                        <a:pt x="448417" y="52828"/>
                      </a:cubicBezTo>
                      <a:cubicBezTo>
                        <a:pt x="433517" y="48830"/>
                        <a:pt x="417890" y="45317"/>
                        <a:pt x="401414" y="42167"/>
                      </a:cubicBezTo>
                      <a:cubicBezTo>
                        <a:pt x="398023" y="41562"/>
                        <a:pt x="394873" y="41077"/>
                        <a:pt x="391481" y="40471"/>
                      </a:cubicBezTo>
                      <a:cubicBezTo>
                        <a:pt x="386635" y="16122"/>
                        <a:pt x="378155" y="-474"/>
                        <a:pt x="369433" y="10"/>
                      </a:cubicBezTo>
                      <a:cubicBezTo>
                        <a:pt x="361680" y="495"/>
                        <a:pt x="355623" y="14426"/>
                        <a:pt x="352958" y="34778"/>
                      </a:cubicBezTo>
                      <a:cubicBezTo>
                        <a:pt x="325823" y="31628"/>
                        <a:pt x="299899" y="30659"/>
                        <a:pt x="275671" y="31749"/>
                      </a:cubicBezTo>
                      <a:cubicBezTo>
                        <a:pt x="267191" y="14668"/>
                        <a:pt x="257863" y="4371"/>
                        <a:pt x="250716" y="6188"/>
                      </a:cubicBezTo>
                      <a:cubicBezTo>
                        <a:pt x="244295" y="7884"/>
                        <a:pt x="241024" y="18787"/>
                        <a:pt x="241024" y="34778"/>
                      </a:cubicBezTo>
                      <a:cubicBezTo>
                        <a:pt x="207711" y="39260"/>
                        <a:pt x="177910" y="48224"/>
                        <a:pt x="152228" y="61429"/>
                      </a:cubicBezTo>
                      <a:cubicBezTo>
                        <a:pt x="139387" y="48709"/>
                        <a:pt x="127758" y="42288"/>
                        <a:pt x="121701" y="46286"/>
                      </a:cubicBezTo>
                      <a:cubicBezTo>
                        <a:pt x="115765" y="50162"/>
                        <a:pt x="116613" y="63125"/>
                        <a:pt x="122791" y="79842"/>
                      </a:cubicBezTo>
                      <a:cubicBezTo>
                        <a:pt x="111041" y="88564"/>
                        <a:pt x="100744" y="98376"/>
                        <a:pt x="91658" y="109279"/>
                      </a:cubicBezTo>
                      <a:cubicBezTo>
                        <a:pt x="76031" y="102253"/>
                        <a:pt x="63796" y="100436"/>
                        <a:pt x="59556" y="105887"/>
                      </a:cubicBezTo>
                      <a:cubicBezTo>
                        <a:pt x="55195" y="111581"/>
                        <a:pt x="60525" y="123695"/>
                        <a:pt x="72154" y="137747"/>
                      </a:cubicBezTo>
                      <a:cubicBezTo>
                        <a:pt x="69368" y="142835"/>
                        <a:pt x="66582" y="148044"/>
                        <a:pt x="64280" y="153495"/>
                      </a:cubicBezTo>
                      <a:cubicBezTo>
                        <a:pt x="61736" y="159310"/>
                        <a:pt x="59677" y="165004"/>
                        <a:pt x="57496" y="170697"/>
                      </a:cubicBezTo>
                      <a:cubicBezTo>
                        <a:pt x="38841" y="166094"/>
                        <a:pt x="24910" y="166700"/>
                        <a:pt x="21639" y="173483"/>
                      </a:cubicBezTo>
                      <a:cubicBezTo>
                        <a:pt x="18126" y="180752"/>
                        <a:pt x="28302" y="193351"/>
                        <a:pt x="45988" y="205949"/>
                      </a:cubicBezTo>
                      <a:cubicBezTo>
                        <a:pt x="40416" y="227270"/>
                        <a:pt x="37508" y="247258"/>
                        <a:pt x="37024" y="265914"/>
                      </a:cubicBezTo>
                      <a:cubicBezTo>
                        <a:pt x="15945" y="266519"/>
                        <a:pt x="1166" y="271244"/>
                        <a:pt x="76" y="279118"/>
                      </a:cubicBezTo>
                      <a:cubicBezTo>
                        <a:pt x="-1257" y="287961"/>
                        <a:pt x="15097" y="298137"/>
                        <a:pt x="39689" y="305163"/>
                      </a:cubicBezTo>
                      <a:cubicBezTo>
                        <a:pt x="42475" y="322123"/>
                        <a:pt x="47442" y="337750"/>
                        <a:pt x="54104" y="352166"/>
                      </a:cubicBezTo>
                      <a:cubicBezTo>
                        <a:pt x="46836" y="359313"/>
                        <a:pt x="43444" y="365855"/>
                        <a:pt x="45382" y="370458"/>
                      </a:cubicBezTo>
                      <a:cubicBezTo>
                        <a:pt x="47563" y="375425"/>
                        <a:pt x="55800" y="377242"/>
                        <a:pt x="67309" y="376394"/>
                      </a:cubicBezTo>
                      <a:cubicBezTo>
                        <a:pt x="81482" y="398684"/>
                        <a:pt x="99653" y="417703"/>
                        <a:pt x="119642" y="433814"/>
                      </a:cubicBezTo>
                      <a:cubicBezTo>
                        <a:pt x="114554" y="444232"/>
                        <a:pt x="113221" y="452591"/>
                        <a:pt x="117098" y="456468"/>
                      </a:cubicBezTo>
                      <a:cubicBezTo>
                        <a:pt x="121459" y="460829"/>
                        <a:pt x="131634" y="458648"/>
                        <a:pt x="144233" y="451622"/>
                      </a:cubicBezTo>
                      <a:cubicBezTo>
                        <a:pt x="163979" y="464463"/>
                        <a:pt x="184452" y="474881"/>
                        <a:pt x="204198" y="483240"/>
                      </a:cubicBezTo>
                      <a:cubicBezTo>
                        <a:pt x="198262" y="494748"/>
                        <a:pt x="196445" y="503955"/>
                        <a:pt x="200685" y="508073"/>
                      </a:cubicBezTo>
                      <a:cubicBezTo>
                        <a:pt x="206257" y="513646"/>
                        <a:pt x="221157" y="508558"/>
                        <a:pt x="238602" y="496323"/>
                      </a:cubicBezTo>
                      <a:cubicBezTo>
                        <a:pt x="262345" y="504318"/>
                        <a:pt x="282697" y="509043"/>
                        <a:pt x="295901" y="511344"/>
                      </a:cubicBezTo>
                      <a:cubicBezTo>
                        <a:pt x="295780" y="524064"/>
                        <a:pt x="298445" y="532786"/>
                        <a:pt x="303896" y="534603"/>
                      </a:cubicBezTo>
                      <a:cubicBezTo>
                        <a:pt x="310438" y="536784"/>
                        <a:pt x="319402" y="528788"/>
                        <a:pt x="328246" y="514615"/>
                      </a:cubicBezTo>
                      <a:cubicBezTo>
                        <a:pt x="337452" y="515100"/>
                        <a:pt x="347991" y="515342"/>
                        <a:pt x="359621" y="515221"/>
                      </a:cubicBezTo>
                      <a:cubicBezTo>
                        <a:pt x="364224" y="527092"/>
                        <a:pt x="369797" y="534240"/>
                        <a:pt x="375612" y="533876"/>
                      </a:cubicBezTo>
                      <a:cubicBezTo>
                        <a:pt x="381305" y="533513"/>
                        <a:pt x="386030" y="526002"/>
                        <a:pt x="389179" y="514130"/>
                      </a:cubicBezTo>
                      <a:cubicBezTo>
                        <a:pt x="410500" y="512798"/>
                        <a:pt x="433759" y="510012"/>
                        <a:pt x="457139" y="505166"/>
                      </a:cubicBezTo>
                      <a:cubicBezTo>
                        <a:pt x="474826" y="514009"/>
                        <a:pt x="489120" y="516553"/>
                        <a:pt x="493724" y="510617"/>
                      </a:cubicBezTo>
                      <a:cubicBezTo>
                        <a:pt x="496146" y="507468"/>
                        <a:pt x="495420" y="502259"/>
                        <a:pt x="492512" y="495959"/>
                      </a:cubicBezTo>
                      <a:cubicBezTo>
                        <a:pt x="525826" y="485541"/>
                        <a:pt x="557565" y="469914"/>
                        <a:pt x="582883" y="446897"/>
                      </a:cubicBezTo>
                      <a:cubicBezTo>
                        <a:pt x="595724" y="451864"/>
                        <a:pt x="605536" y="452591"/>
                        <a:pt x="609171" y="447745"/>
                      </a:cubicBezTo>
                      <a:cubicBezTo>
                        <a:pt x="612562" y="443263"/>
                        <a:pt x="610018" y="434905"/>
                        <a:pt x="603235" y="424729"/>
                      </a:cubicBezTo>
                      <a:cubicBezTo>
                        <a:pt x="621527" y="400743"/>
                        <a:pt x="633762" y="370700"/>
                        <a:pt x="636427" y="333025"/>
                      </a:cubicBezTo>
                      <a:cubicBezTo>
                        <a:pt x="637396" y="319821"/>
                        <a:pt x="637881" y="307223"/>
                        <a:pt x="637881" y="295230"/>
                      </a:cubicBezTo>
                      <a:cubicBezTo>
                        <a:pt x="652660" y="293291"/>
                        <a:pt x="662472" y="289051"/>
                        <a:pt x="663441" y="28275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6987"/>
                    </a:gs>
                    <a:gs pos="100000">
                      <a:srgbClr val="96566E"/>
                    </a:gs>
                  </a:gsLst>
                  <a:path path="circle">
                    <a:fillToRect l="50000" t="50000" r="50000" b="50000"/>
                  </a:path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31EA3198-225C-DC02-428E-1C6816A5D19C}"/>
                    </a:ext>
                  </a:extLst>
                </p:cNvPr>
                <p:cNvSpPr/>
                <p:nvPr/>
              </p:nvSpPr>
              <p:spPr>
                <a:xfrm rot="10800000">
                  <a:off x="3436240" y="4626325"/>
                  <a:ext cx="531326" cy="341700"/>
                </a:xfrm>
                <a:custGeom>
                  <a:avLst/>
                  <a:gdLst>
                    <a:gd name="connsiteX0" fmla="*/ 25619 w 531326"/>
                    <a:gd name="connsiteY0" fmla="*/ 106588 h 341700"/>
                    <a:gd name="connsiteX1" fmla="*/ 288494 w 531326"/>
                    <a:gd name="connsiteY1" fmla="*/ 1438 h 341700"/>
                    <a:gd name="connsiteX2" fmla="*/ 531259 w 531326"/>
                    <a:gd name="connsiteY2" fmla="*/ 210163 h 341700"/>
                    <a:gd name="connsiteX3" fmla="*/ 331741 w 531326"/>
                    <a:gd name="connsiteY3" fmla="*/ 335422 h 341700"/>
                    <a:gd name="connsiteX4" fmla="*/ 28647 w 531326"/>
                    <a:gd name="connsiteY4" fmla="*/ 278244 h 341700"/>
                    <a:gd name="connsiteX5" fmla="*/ 25619 w 531326"/>
                    <a:gd name="connsiteY5" fmla="*/ 106588 h 34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1326" h="341700">
                      <a:moveTo>
                        <a:pt x="25619" y="106588"/>
                      </a:moveTo>
                      <a:cubicBezTo>
                        <a:pt x="45728" y="78725"/>
                        <a:pt x="118412" y="-12494"/>
                        <a:pt x="288494" y="1438"/>
                      </a:cubicBezTo>
                      <a:cubicBezTo>
                        <a:pt x="458575" y="15369"/>
                        <a:pt x="528231" y="89628"/>
                        <a:pt x="531259" y="210163"/>
                      </a:cubicBezTo>
                      <a:cubicBezTo>
                        <a:pt x="534409" y="330819"/>
                        <a:pt x="426109" y="355531"/>
                        <a:pt x="331741" y="335422"/>
                      </a:cubicBezTo>
                      <a:cubicBezTo>
                        <a:pt x="237372" y="315313"/>
                        <a:pt x="79647" y="338572"/>
                        <a:pt x="28647" y="278244"/>
                      </a:cubicBezTo>
                      <a:cubicBezTo>
                        <a:pt x="-22353" y="217916"/>
                        <a:pt x="6478" y="133117"/>
                        <a:pt x="25619" y="1065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7607B"/>
                    </a:gs>
                    <a:gs pos="100000">
                      <a:srgbClr val="794559"/>
                    </a:gs>
                  </a:gsLst>
                  <a:path path="circle">
                    <a:fillToRect l="50000" t="50000" r="50000" b="50000"/>
                  </a:path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C453E2-2A21-6EC4-2792-3F4C8E6617FC}"/>
                  </a:ext>
                </a:extLst>
              </p:cNvPr>
              <p:cNvSpPr txBox="1"/>
              <p:nvPr/>
            </p:nvSpPr>
            <p:spPr>
              <a:xfrm>
                <a:off x="3996629" y="3108183"/>
                <a:ext cx="9044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Activated </a:t>
                </a:r>
                <a:br>
                  <a: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</a:br>
                <a:r>
                  <a: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 cell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78DE4A8-9416-FAE1-1F19-DAE7DE26B2F3}"/>
                  </a:ext>
                </a:extLst>
              </p:cNvPr>
              <p:cNvGrpSpPr/>
              <p:nvPr/>
            </p:nvGrpSpPr>
            <p:grpSpPr>
              <a:xfrm rot="6739412">
                <a:off x="3533966" y="3048999"/>
                <a:ext cx="415044" cy="521951"/>
                <a:chOff x="6429575" y="1822339"/>
                <a:chExt cx="149499" cy="179705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F161AFC9-34DF-72EB-D6D5-F030196D4831}"/>
                    </a:ext>
                  </a:extLst>
                </p:cNvPr>
                <p:cNvGrpSpPr/>
                <p:nvPr/>
              </p:nvGrpSpPr>
              <p:grpSpPr>
                <a:xfrm rot="20309184" flipH="1">
                  <a:off x="6463094" y="1876673"/>
                  <a:ext cx="72504" cy="86673"/>
                  <a:chOff x="2849557" y="1978878"/>
                  <a:chExt cx="228300" cy="644751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CCCBBBCD-266A-888D-65F7-B26AE56BBD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9557" y="2005553"/>
                    <a:ext cx="2497" cy="618076"/>
                  </a:xfrm>
                  <a:prstGeom prst="line">
                    <a:avLst/>
                  </a:prstGeom>
                  <a:grpFill/>
                  <a:ln w="9525" cap="rnd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DA9A034D-CAAD-0B0A-9AE3-4A55E6426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63232" y="1978878"/>
                    <a:ext cx="2497" cy="561887"/>
                  </a:xfrm>
                  <a:prstGeom prst="line">
                    <a:avLst/>
                  </a:prstGeom>
                  <a:grpFill/>
                  <a:ln w="9525" cap="rnd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3CF325-03D2-2817-662E-9B7FAECFF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75360" y="2040791"/>
                    <a:ext cx="2497" cy="561887"/>
                  </a:xfrm>
                  <a:prstGeom prst="line">
                    <a:avLst/>
                  </a:prstGeom>
                  <a:grpFill/>
                  <a:ln w="9525" cap="rnd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C67F3173-D799-F4F1-12A3-010D6CE4B619}"/>
                    </a:ext>
                  </a:extLst>
                </p:cNvPr>
                <p:cNvGrpSpPr/>
                <p:nvPr/>
              </p:nvGrpSpPr>
              <p:grpSpPr>
                <a:xfrm rot="20309184" flipH="1">
                  <a:off x="6445087" y="1940138"/>
                  <a:ext cx="133987" cy="61906"/>
                  <a:chOff x="2745102" y="1109071"/>
                  <a:chExt cx="434225" cy="472802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6B577959-A7ED-27B0-DD6B-05C6E90B9152}"/>
                      </a:ext>
                    </a:extLst>
                  </p:cNvPr>
                  <p:cNvSpPr/>
                  <p:nvPr/>
                </p:nvSpPr>
                <p:spPr>
                  <a:xfrm>
                    <a:off x="3021257" y="1126517"/>
                    <a:ext cx="158070" cy="449441"/>
                  </a:xfrm>
                  <a:custGeom>
                    <a:avLst/>
                    <a:gdLst>
                      <a:gd name="connsiteX0" fmla="*/ 90476 w 158070"/>
                      <a:gd name="connsiteY0" fmla="*/ 8048 h 449441"/>
                      <a:gd name="connsiteX1" fmla="*/ 3167 w 158070"/>
                      <a:gd name="connsiteY1" fmla="*/ 30533 h 449441"/>
                      <a:gd name="connsiteX2" fmla="*/ 3167 w 158070"/>
                      <a:gd name="connsiteY2" fmla="*/ 31782 h 449441"/>
                      <a:gd name="connsiteX3" fmla="*/ 42640 w 158070"/>
                      <a:gd name="connsiteY3" fmla="*/ 208606 h 449441"/>
                      <a:gd name="connsiteX4" fmla="*/ -381 w 158070"/>
                      <a:gd name="connsiteY4" fmla="*/ 391189 h 449441"/>
                      <a:gd name="connsiteX5" fmla="*/ -381 w 158070"/>
                      <a:gd name="connsiteY5" fmla="*/ 392022 h 449441"/>
                      <a:gd name="connsiteX6" fmla="*/ -381 w 158070"/>
                      <a:gd name="connsiteY6" fmla="*/ 393757 h 449441"/>
                      <a:gd name="connsiteX7" fmla="*/ 64511 w 158070"/>
                      <a:gd name="connsiteY7" fmla="*/ 448483 h 449441"/>
                      <a:gd name="connsiteX8" fmla="*/ 102071 w 158070"/>
                      <a:gd name="connsiteY8" fmla="*/ 425471 h 449441"/>
                      <a:gd name="connsiteX9" fmla="*/ 90476 w 158070"/>
                      <a:gd name="connsiteY9" fmla="*/ 8048 h 4494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8070" h="449441">
                        <a:moveTo>
                          <a:pt x="90476" y="8048"/>
                        </a:moveTo>
                        <a:cubicBezTo>
                          <a:pt x="32692" y="-18322"/>
                          <a:pt x="6398" y="24773"/>
                          <a:pt x="3167" y="30533"/>
                        </a:cubicBezTo>
                        <a:cubicBezTo>
                          <a:pt x="2952" y="30915"/>
                          <a:pt x="2952" y="31400"/>
                          <a:pt x="3167" y="31782"/>
                        </a:cubicBezTo>
                        <a:cubicBezTo>
                          <a:pt x="27180" y="73420"/>
                          <a:pt x="42640" y="136988"/>
                          <a:pt x="42640" y="208606"/>
                        </a:cubicBezTo>
                        <a:cubicBezTo>
                          <a:pt x="42640" y="283624"/>
                          <a:pt x="25659" y="350106"/>
                          <a:pt x="-381" y="391189"/>
                        </a:cubicBezTo>
                        <a:cubicBezTo>
                          <a:pt x="-444" y="391460"/>
                          <a:pt x="-444" y="391751"/>
                          <a:pt x="-381" y="392022"/>
                        </a:cubicBezTo>
                        <a:lnTo>
                          <a:pt x="-381" y="393757"/>
                        </a:lnTo>
                        <a:cubicBezTo>
                          <a:pt x="3744" y="428497"/>
                          <a:pt x="32794" y="452994"/>
                          <a:pt x="64511" y="448483"/>
                        </a:cubicBezTo>
                        <a:cubicBezTo>
                          <a:pt x="79261" y="446380"/>
                          <a:pt x="92712" y="438143"/>
                          <a:pt x="102071" y="425471"/>
                        </a:cubicBezTo>
                        <a:cubicBezTo>
                          <a:pt x="202431" y="286330"/>
                          <a:pt x="147055" y="33864"/>
                          <a:pt x="90476" y="8048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3197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68D7A6A7-78B7-4006-B542-9ADA1D8A9606}"/>
                      </a:ext>
                    </a:extLst>
                  </p:cNvPr>
                  <p:cNvSpPr/>
                  <p:nvPr/>
                </p:nvSpPr>
                <p:spPr>
                  <a:xfrm>
                    <a:off x="2745102" y="1116687"/>
                    <a:ext cx="174668" cy="465186"/>
                  </a:xfrm>
                  <a:custGeom>
                    <a:avLst/>
                    <a:gdLst>
                      <a:gd name="connsiteX0" fmla="*/ 75201 w 153782"/>
                      <a:gd name="connsiteY0" fmla="*/ 8339 h 465186"/>
                      <a:gd name="connsiteX1" fmla="*/ 149774 w 153782"/>
                      <a:gd name="connsiteY1" fmla="*/ 31657 h 465186"/>
                      <a:gd name="connsiteX2" fmla="*/ 149774 w 153782"/>
                      <a:gd name="connsiteY2" fmla="*/ 32906 h 465186"/>
                      <a:gd name="connsiteX3" fmla="*/ 110302 w 153782"/>
                      <a:gd name="connsiteY3" fmla="*/ 215837 h 465186"/>
                      <a:gd name="connsiteX4" fmla="*/ 153259 w 153782"/>
                      <a:gd name="connsiteY4" fmla="*/ 404735 h 465186"/>
                      <a:gd name="connsiteX5" fmla="*/ 153259 w 153782"/>
                      <a:gd name="connsiteY5" fmla="*/ 405637 h 465186"/>
                      <a:gd name="connsiteX6" fmla="*/ 153259 w 153782"/>
                      <a:gd name="connsiteY6" fmla="*/ 407441 h 465186"/>
                      <a:gd name="connsiteX7" fmla="*/ 50871 w 153782"/>
                      <a:gd name="connsiteY7" fmla="*/ 440197 h 465186"/>
                      <a:gd name="connsiteX8" fmla="*/ 75201 w 153782"/>
                      <a:gd name="connsiteY8" fmla="*/ 8339 h 465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82" h="465186">
                        <a:moveTo>
                          <a:pt x="75201" y="8339"/>
                        </a:moveTo>
                        <a:cubicBezTo>
                          <a:pt x="132984" y="-18934"/>
                          <a:pt x="146607" y="25619"/>
                          <a:pt x="149774" y="31657"/>
                        </a:cubicBezTo>
                        <a:cubicBezTo>
                          <a:pt x="150028" y="32025"/>
                          <a:pt x="150028" y="32538"/>
                          <a:pt x="149774" y="32906"/>
                        </a:cubicBezTo>
                        <a:cubicBezTo>
                          <a:pt x="125698" y="75724"/>
                          <a:pt x="110302" y="141720"/>
                          <a:pt x="110302" y="215837"/>
                        </a:cubicBezTo>
                        <a:cubicBezTo>
                          <a:pt x="110302" y="293492"/>
                          <a:pt x="127219" y="362264"/>
                          <a:pt x="153259" y="404735"/>
                        </a:cubicBezTo>
                        <a:cubicBezTo>
                          <a:pt x="153386" y="405019"/>
                          <a:pt x="153386" y="405353"/>
                          <a:pt x="153259" y="405637"/>
                        </a:cubicBezTo>
                        <a:lnTo>
                          <a:pt x="153259" y="407441"/>
                        </a:lnTo>
                        <a:cubicBezTo>
                          <a:pt x="146923" y="464624"/>
                          <a:pt x="82361" y="485374"/>
                          <a:pt x="50871" y="440197"/>
                        </a:cubicBezTo>
                        <a:cubicBezTo>
                          <a:pt x="-49426" y="296268"/>
                          <a:pt x="18621" y="35057"/>
                          <a:pt x="75201" y="8339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3197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79D56744-9C1B-FAF3-E66A-C8E2D60536AE}"/>
                      </a:ext>
                    </a:extLst>
                  </p:cNvPr>
                  <p:cNvSpPr/>
                  <p:nvPr/>
                </p:nvSpPr>
                <p:spPr>
                  <a:xfrm>
                    <a:off x="2855390" y="1109071"/>
                    <a:ext cx="213772" cy="462182"/>
                  </a:xfrm>
                  <a:custGeom>
                    <a:avLst/>
                    <a:gdLst>
                      <a:gd name="connsiteX0" fmla="*/ 213773 w 213773"/>
                      <a:gd name="connsiteY0" fmla="*/ 231092 h 462183"/>
                      <a:gd name="connsiteX1" fmla="*/ 106887 w 213773"/>
                      <a:gd name="connsiteY1" fmla="*/ 462184 h 462183"/>
                      <a:gd name="connsiteX2" fmla="*/ 0 w 213773"/>
                      <a:gd name="connsiteY2" fmla="*/ 231092 h 462183"/>
                      <a:gd name="connsiteX3" fmla="*/ 106887 w 213773"/>
                      <a:gd name="connsiteY3" fmla="*/ 0 h 462183"/>
                      <a:gd name="connsiteX4" fmla="*/ 213773 w 213773"/>
                      <a:gd name="connsiteY4" fmla="*/ 231092 h 46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3773" h="462183">
                        <a:moveTo>
                          <a:pt x="213773" y="231092"/>
                        </a:moveTo>
                        <a:cubicBezTo>
                          <a:pt x="213773" y="358720"/>
                          <a:pt x="165919" y="462184"/>
                          <a:pt x="106887" y="462184"/>
                        </a:cubicBezTo>
                        <a:cubicBezTo>
                          <a:pt x="47855" y="462184"/>
                          <a:pt x="0" y="358720"/>
                          <a:pt x="0" y="231092"/>
                        </a:cubicBezTo>
                        <a:cubicBezTo>
                          <a:pt x="0" y="103463"/>
                          <a:pt x="47855" y="0"/>
                          <a:pt x="106887" y="0"/>
                        </a:cubicBezTo>
                        <a:cubicBezTo>
                          <a:pt x="165919" y="0"/>
                          <a:pt x="213773" y="103463"/>
                          <a:pt x="213773" y="231092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3197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F2C6CC92-3905-9C31-8704-0E3EB8EDA7A2}"/>
                    </a:ext>
                  </a:extLst>
                </p:cNvPr>
                <p:cNvSpPr/>
                <p:nvPr/>
              </p:nvSpPr>
              <p:spPr>
                <a:xfrm rot="20309184">
                  <a:off x="6429575" y="1848010"/>
                  <a:ext cx="26144" cy="56002"/>
                </a:xfrm>
                <a:prstGeom prst="roundRect">
                  <a:avLst>
                    <a:gd name="adj" fmla="val 44745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3197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CE9227E6-BBF6-7039-B5C7-F59AEC3E328F}"/>
                    </a:ext>
                  </a:extLst>
                </p:cNvPr>
                <p:cNvSpPr/>
                <p:nvPr/>
              </p:nvSpPr>
              <p:spPr>
                <a:xfrm rot="20309184">
                  <a:off x="6497927" y="1822339"/>
                  <a:ext cx="26144" cy="56301"/>
                </a:xfrm>
                <a:prstGeom prst="roundRect">
                  <a:avLst>
                    <a:gd name="adj" fmla="val 44745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3197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ED590FE5-FE07-EA75-4A30-28961A1B9312}"/>
                    </a:ext>
                  </a:extLst>
                </p:cNvPr>
                <p:cNvSpPr/>
                <p:nvPr/>
              </p:nvSpPr>
              <p:spPr>
                <a:xfrm rot="20309184">
                  <a:off x="6458601" y="1826682"/>
                  <a:ext cx="28758" cy="58770"/>
                </a:xfrm>
                <a:prstGeom prst="roundRect">
                  <a:avLst>
                    <a:gd name="adj" fmla="val 44745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3197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6763D62-0BF9-035F-517C-3BB46522D10F}"/>
                  </a:ext>
                </a:extLst>
              </p:cNvPr>
              <p:cNvSpPr txBox="1"/>
              <p:nvPr/>
            </p:nvSpPr>
            <p:spPr>
              <a:xfrm>
                <a:off x="3480458" y="2866154"/>
                <a:ext cx="389530" cy="1538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4BBE71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OX40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2CB2E16-2782-096D-45DC-F16A760EA9C8}"/>
                </a:ext>
              </a:extLst>
            </p:cNvPr>
            <p:cNvGrpSpPr/>
            <p:nvPr/>
          </p:nvGrpSpPr>
          <p:grpSpPr>
            <a:xfrm rot="5400000">
              <a:off x="731486" y="4250550"/>
              <a:ext cx="2165537" cy="1250960"/>
              <a:chOff x="4882508" y="3429000"/>
              <a:chExt cx="3419388" cy="230767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A394EB4-3F04-0D63-C87E-8E1A9F4A429A}"/>
                  </a:ext>
                </a:extLst>
              </p:cNvPr>
              <p:cNvSpPr/>
              <p:nvPr/>
            </p:nvSpPr>
            <p:spPr>
              <a:xfrm>
                <a:off x="4882508" y="3429000"/>
                <a:ext cx="3419388" cy="2307670"/>
              </a:xfrm>
              <a:custGeom>
                <a:avLst/>
                <a:gdLst>
                  <a:gd name="connsiteX0" fmla="*/ 120328 w 825765"/>
                  <a:gd name="connsiteY0" fmla="*/ 186452 h 557291"/>
                  <a:gd name="connsiteX1" fmla="*/ 170144 w 825765"/>
                  <a:gd name="connsiteY1" fmla="*/ 216837 h 557291"/>
                  <a:gd name="connsiteX2" fmla="*/ 132425 w 825765"/>
                  <a:gd name="connsiteY2" fmla="*/ 118348 h 557291"/>
                  <a:gd name="connsiteX3" fmla="*/ 122709 w 825765"/>
                  <a:gd name="connsiteY3" fmla="*/ 63675 h 557291"/>
                  <a:gd name="connsiteX4" fmla="*/ 170144 w 825765"/>
                  <a:gd name="connsiteY4" fmla="*/ 105013 h 557291"/>
                  <a:gd name="connsiteX5" fmla="*/ 213959 w 825765"/>
                  <a:gd name="connsiteY5" fmla="*/ 151209 h 557291"/>
                  <a:gd name="connsiteX6" fmla="*/ 206624 w 825765"/>
                  <a:gd name="connsiteY6" fmla="*/ 46625 h 557291"/>
                  <a:gd name="connsiteX7" fmla="*/ 238247 w 825765"/>
                  <a:gd name="connsiteY7" fmla="*/ 8906 h 557291"/>
                  <a:gd name="connsiteX8" fmla="*/ 260155 w 825765"/>
                  <a:gd name="connsiteY8" fmla="*/ 80629 h 557291"/>
                  <a:gd name="connsiteX9" fmla="*/ 283301 w 825765"/>
                  <a:gd name="connsiteY9" fmla="*/ 147495 h 557291"/>
                  <a:gd name="connsiteX10" fmla="*/ 319781 w 825765"/>
                  <a:gd name="connsiteY10" fmla="*/ 131683 h 557291"/>
                  <a:gd name="connsiteX11" fmla="*/ 363596 w 825765"/>
                  <a:gd name="connsiteY11" fmla="*/ 149876 h 557291"/>
                  <a:gd name="connsiteX12" fmla="*/ 351404 w 825765"/>
                  <a:gd name="connsiteY12" fmla="*/ 85392 h 557291"/>
                  <a:gd name="connsiteX13" fmla="*/ 356262 w 825765"/>
                  <a:gd name="connsiteY13" fmla="*/ 40434 h 557291"/>
                  <a:gd name="connsiteX14" fmla="*/ 397601 w 825765"/>
                  <a:gd name="connsiteY14" fmla="*/ 80534 h 557291"/>
                  <a:gd name="connsiteX15" fmla="*/ 469324 w 825765"/>
                  <a:gd name="connsiteY15" fmla="*/ 121872 h 557291"/>
                  <a:gd name="connsiteX16" fmla="*/ 500947 w 825765"/>
                  <a:gd name="connsiteY16" fmla="*/ 53769 h 557291"/>
                  <a:gd name="connsiteX17" fmla="*/ 519140 w 825765"/>
                  <a:gd name="connsiteY17" fmla="*/ 12430 h 557291"/>
                  <a:gd name="connsiteX18" fmla="*/ 577528 w 825765"/>
                  <a:gd name="connsiteY18" fmla="*/ 63484 h 557291"/>
                  <a:gd name="connsiteX19" fmla="*/ 615247 w 825765"/>
                  <a:gd name="connsiteY19" fmla="*/ 40338 h 557291"/>
                  <a:gd name="connsiteX20" fmla="*/ 645632 w 825765"/>
                  <a:gd name="connsiteY20" fmla="*/ 90154 h 557291"/>
                  <a:gd name="connsiteX21" fmla="*/ 678493 w 825765"/>
                  <a:gd name="connsiteY21" fmla="*/ 85296 h 557291"/>
                  <a:gd name="connsiteX22" fmla="*/ 725927 w 825765"/>
                  <a:gd name="connsiteY22" fmla="*/ 51292 h 557291"/>
                  <a:gd name="connsiteX23" fmla="*/ 751454 w 825765"/>
                  <a:gd name="connsiteY23" fmla="*/ 20907 h 557291"/>
                  <a:gd name="connsiteX24" fmla="*/ 746597 w 825765"/>
                  <a:gd name="connsiteY24" fmla="*/ 98727 h 557291"/>
                  <a:gd name="connsiteX25" fmla="*/ 764789 w 825765"/>
                  <a:gd name="connsiteY25" fmla="*/ 123015 h 557291"/>
                  <a:gd name="connsiteX26" fmla="*/ 825559 w 825765"/>
                  <a:gd name="connsiteY26" fmla="*/ 91392 h 557291"/>
                  <a:gd name="connsiteX27" fmla="*/ 767171 w 825765"/>
                  <a:gd name="connsiteY27" fmla="*/ 143685 h 557291"/>
                  <a:gd name="connsiteX28" fmla="*/ 739167 w 825765"/>
                  <a:gd name="connsiteY28" fmla="*/ 187500 h 557291"/>
                  <a:gd name="connsiteX29" fmla="*/ 712402 w 825765"/>
                  <a:gd name="connsiteY29" fmla="*/ 211788 h 557291"/>
                  <a:gd name="connsiteX30" fmla="*/ 695352 w 825765"/>
                  <a:gd name="connsiteY30" fmla="*/ 229981 h 557291"/>
                  <a:gd name="connsiteX31" fmla="*/ 680779 w 825765"/>
                  <a:gd name="connsiteY31" fmla="*/ 251889 h 557291"/>
                  <a:gd name="connsiteX32" fmla="*/ 706306 w 825765"/>
                  <a:gd name="connsiteY32" fmla="*/ 266462 h 557291"/>
                  <a:gd name="connsiteX33" fmla="*/ 734309 w 825765"/>
                  <a:gd name="connsiteY33" fmla="*/ 299323 h 557291"/>
                  <a:gd name="connsiteX34" fmla="*/ 641917 w 825765"/>
                  <a:gd name="connsiteY34" fmla="*/ 302943 h 557291"/>
                  <a:gd name="connsiteX35" fmla="*/ 622486 w 825765"/>
                  <a:gd name="connsiteY35" fmla="*/ 346758 h 557291"/>
                  <a:gd name="connsiteX36" fmla="*/ 600578 w 825765"/>
                  <a:gd name="connsiteY36" fmla="*/ 382000 h 557291"/>
                  <a:gd name="connsiteX37" fmla="*/ 610294 w 825765"/>
                  <a:gd name="connsiteY37" fmla="*/ 428196 h 557291"/>
                  <a:gd name="connsiteX38" fmla="*/ 567717 w 825765"/>
                  <a:gd name="connsiteY38" fmla="*/ 423339 h 557291"/>
                  <a:gd name="connsiteX39" fmla="*/ 523902 w 825765"/>
                  <a:gd name="connsiteY39" fmla="*/ 452485 h 557291"/>
                  <a:gd name="connsiteX40" fmla="*/ 488660 w 825765"/>
                  <a:gd name="connsiteY40" fmla="*/ 496300 h 557291"/>
                  <a:gd name="connsiteX41" fmla="*/ 447321 w 825765"/>
                  <a:gd name="connsiteY41" fmla="*/ 482965 h 557291"/>
                  <a:gd name="connsiteX42" fmla="*/ 409602 w 825765"/>
                  <a:gd name="connsiteY42" fmla="*/ 470773 h 557291"/>
                  <a:gd name="connsiteX43" fmla="*/ 346356 w 825765"/>
                  <a:gd name="connsiteY43" fmla="*/ 497538 h 557291"/>
                  <a:gd name="connsiteX44" fmla="*/ 324449 w 825765"/>
                  <a:gd name="connsiteY44" fmla="*/ 557165 h 557291"/>
                  <a:gd name="connsiteX45" fmla="*/ 309875 w 825765"/>
                  <a:gd name="connsiteY45" fmla="*/ 518208 h 557291"/>
                  <a:gd name="connsiteX46" fmla="*/ 284348 w 825765"/>
                  <a:gd name="connsiteY46" fmla="*/ 509730 h 557291"/>
                  <a:gd name="connsiteX47" fmla="*/ 255202 w 825765"/>
                  <a:gd name="connsiteY47" fmla="*/ 498777 h 557291"/>
                  <a:gd name="connsiteX48" fmla="*/ 217483 w 825765"/>
                  <a:gd name="connsiteY48" fmla="*/ 521922 h 557291"/>
                  <a:gd name="connsiteX49" fmla="*/ 201671 w 825765"/>
                  <a:gd name="connsiteY49" fmla="*/ 491538 h 557291"/>
                  <a:gd name="connsiteX50" fmla="*/ 138425 w 825765"/>
                  <a:gd name="connsiteY50" fmla="*/ 507349 h 557291"/>
                  <a:gd name="connsiteX51" fmla="*/ 106802 w 825765"/>
                  <a:gd name="connsiteY51" fmla="*/ 486680 h 557291"/>
                  <a:gd name="connsiteX52" fmla="*/ 137187 w 825765"/>
                  <a:gd name="connsiteY52" fmla="*/ 423434 h 557291"/>
                  <a:gd name="connsiteX53" fmla="*/ 121376 w 825765"/>
                  <a:gd name="connsiteY53" fmla="*/ 379619 h 557291"/>
                  <a:gd name="connsiteX54" fmla="*/ 54510 w 825765"/>
                  <a:gd name="connsiteY54" fmla="*/ 377142 h 557291"/>
                  <a:gd name="connsiteX55" fmla="*/ 20506 w 825765"/>
                  <a:gd name="connsiteY55" fmla="*/ 344281 h 557291"/>
                  <a:gd name="connsiteX56" fmla="*/ 100802 w 825765"/>
                  <a:gd name="connsiteY56" fmla="*/ 316278 h 557291"/>
                  <a:gd name="connsiteX57" fmla="*/ 102040 w 825765"/>
                  <a:gd name="connsiteY57" fmla="*/ 256651 h 557291"/>
                  <a:gd name="connsiteX58" fmla="*/ 95944 w 825765"/>
                  <a:gd name="connsiteY58" fmla="*/ 203121 h 557291"/>
                  <a:gd name="connsiteX59" fmla="*/ 89848 w 825765"/>
                  <a:gd name="connsiteY59" fmla="*/ 164163 h 557291"/>
                  <a:gd name="connsiteX60" fmla="*/ 120328 w 825765"/>
                  <a:gd name="connsiteY60" fmla="*/ 186452 h 55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825765" h="557291">
                    <a:moveTo>
                      <a:pt x="120328" y="186452"/>
                    </a:moveTo>
                    <a:cubicBezTo>
                      <a:pt x="124043" y="208455"/>
                      <a:pt x="144617" y="246078"/>
                      <a:pt x="170144" y="216837"/>
                    </a:cubicBezTo>
                    <a:cubicBezTo>
                      <a:pt x="195671" y="187595"/>
                      <a:pt x="150713" y="140256"/>
                      <a:pt x="132425" y="118348"/>
                    </a:cubicBezTo>
                    <a:cubicBezTo>
                      <a:pt x="114137" y="96441"/>
                      <a:pt x="110517" y="70914"/>
                      <a:pt x="122709" y="63675"/>
                    </a:cubicBezTo>
                    <a:cubicBezTo>
                      <a:pt x="134901" y="56436"/>
                      <a:pt x="156713" y="71009"/>
                      <a:pt x="170144" y="105013"/>
                    </a:cubicBezTo>
                    <a:cubicBezTo>
                      <a:pt x="183574" y="139017"/>
                      <a:pt x="196909" y="163401"/>
                      <a:pt x="213959" y="151209"/>
                    </a:cubicBezTo>
                    <a:cubicBezTo>
                      <a:pt x="231008" y="139017"/>
                      <a:pt x="223674" y="101394"/>
                      <a:pt x="206624" y="46625"/>
                    </a:cubicBezTo>
                    <a:cubicBezTo>
                      <a:pt x="189575" y="-8049"/>
                      <a:pt x="233390" y="-5667"/>
                      <a:pt x="238247" y="8906"/>
                    </a:cubicBezTo>
                    <a:cubicBezTo>
                      <a:pt x="243105" y="23479"/>
                      <a:pt x="257678" y="56340"/>
                      <a:pt x="260155" y="80629"/>
                    </a:cubicBezTo>
                    <a:cubicBezTo>
                      <a:pt x="262631" y="104918"/>
                      <a:pt x="261393" y="140256"/>
                      <a:pt x="283301" y="147495"/>
                    </a:cubicBezTo>
                    <a:cubicBezTo>
                      <a:pt x="305208" y="154734"/>
                      <a:pt x="318543" y="143875"/>
                      <a:pt x="319781" y="131683"/>
                    </a:cubicBezTo>
                    <a:cubicBezTo>
                      <a:pt x="319781" y="131683"/>
                      <a:pt x="342927" y="170640"/>
                      <a:pt x="363596" y="149876"/>
                    </a:cubicBezTo>
                    <a:cubicBezTo>
                      <a:pt x="384266" y="129111"/>
                      <a:pt x="373312" y="106061"/>
                      <a:pt x="351404" y="85392"/>
                    </a:cubicBezTo>
                    <a:cubicBezTo>
                      <a:pt x="329497" y="64722"/>
                      <a:pt x="339212" y="40434"/>
                      <a:pt x="356262" y="40434"/>
                    </a:cubicBezTo>
                    <a:cubicBezTo>
                      <a:pt x="373312" y="40434"/>
                      <a:pt x="387885" y="51387"/>
                      <a:pt x="397601" y="80534"/>
                    </a:cubicBezTo>
                    <a:cubicBezTo>
                      <a:pt x="407316" y="109680"/>
                      <a:pt x="437701" y="126730"/>
                      <a:pt x="469324" y="121872"/>
                    </a:cubicBezTo>
                    <a:cubicBezTo>
                      <a:pt x="500947" y="117015"/>
                      <a:pt x="532570" y="96345"/>
                      <a:pt x="500947" y="53769"/>
                    </a:cubicBezTo>
                    <a:cubicBezTo>
                      <a:pt x="469324" y="11192"/>
                      <a:pt x="504566" y="-2143"/>
                      <a:pt x="519140" y="12430"/>
                    </a:cubicBezTo>
                    <a:cubicBezTo>
                      <a:pt x="533713" y="27003"/>
                      <a:pt x="558097" y="75676"/>
                      <a:pt x="577528" y="63484"/>
                    </a:cubicBezTo>
                    <a:cubicBezTo>
                      <a:pt x="596959" y="51292"/>
                      <a:pt x="599435" y="23384"/>
                      <a:pt x="615247" y="40338"/>
                    </a:cubicBezTo>
                    <a:cubicBezTo>
                      <a:pt x="631058" y="57388"/>
                      <a:pt x="645632" y="84153"/>
                      <a:pt x="645632" y="90154"/>
                    </a:cubicBezTo>
                    <a:cubicBezTo>
                      <a:pt x="645632" y="90154"/>
                      <a:pt x="655347" y="75581"/>
                      <a:pt x="678493" y="85296"/>
                    </a:cubicBezTo>
                    <a:cubicBezTo>
                      <a:pt x="701639" y="95012"/>
                      <a:pt x="722308" y="81677"/>
                      <a:pt x="725927" y="51292"/>
                    </a:cubicBezTo>
                    <a:cubicBezTo>
                      <a:pt x="729547" y="20907"/>
                      <a:pt x="738119" y="5096"/>
                      <a:pt x="751454" y="20907"/>
                    </a:cubicBezTo>
                    <a:cubicBezTo>
                      <a:pt x="764789" y="36719"/>
                      <a:pt x="751454" y="84153"/>
                      <a:pt x="746597" y="98727"/>
                    </a:cubicBezTo>
                    <a:cubicBezTo>
                      <a:pt x="741739" y="113300"/>
                      <a:pt x="740501" y="141303"/>
                      <a:pt x="764789" y="123015"/>
                    </a:cubicBezTo>
                    <a:cubicBezTo>
                      <a:pt x="789078" y="104823"/>
                      <a:pt x="821939" y="68342"/>
                      <a:pt x="825559" y="91392"/>
                    </a:cubicBezTo>
                    <a:cubicBezTo>
                      <a:pt x="829178" y="114538"/>
                      <a:pt x="784220" y="132731"/>
                      <a:pt x="767171" y="143685"/>
                    </a:cubicBezTo>
                    <a:cubicBezTo>
                      <a:pt x="750121" y="154638"/>
                      <a:pt x="717355" y="165592"/>
                      <a:pt x="739167" y="187500"/>
                    </a:cubicBezTo>
                    <a:cubicBezTo>
                      <a:pt x="760979" y="209407"/>
                      <a:pt x="724594" y="209407"/>
                      <a:pt x="712402" y="211788"/>
                    </a:cubicBezTo>
                    <a:cubicBezTo>
                      <a:pt x="700210" y="214265"/>
                      <a:pt x="689256" y="216646"/>
                      <a:pt x="695352" y="229981"/>
                    </a:cubicBezTo>
                    <a:cubicBezTo>
                      <a:pt x="701448" y="243316"/>
                      <a:pt x="691733" y="242173"/>
                      <a:pt x="680779" y="251889"/>
                    </a:cubicBezTo>
                    <a:cubicBezTo>
                      <a:pt x="669825" y="261604"/>
                      <a:pt x="684398" y="262842"/>
                      <a:pt x="706306" y="266462"/>
                    </a:cubicBezTo>
                    <a:cubicBezTo>
                      <a:pt x="728213" y="270081"/>
                      <a:pt x="764694" y="277416"/>
                      <a:pt x="734309" y="299323"/>
                    </a:cubicBezTo>
                    <a:cubicBezTo>
                      <a:pt x="703925" y="321231"/>
                      <a:pt x="645536" y="281130"/>
                      <a:pt x="641917" y="302943"/>
                    </a:cubicBezTo>
                    <a:cubicBezTo>
                      <a:pt x="638297" y="324850"/>
                      <a:pt x="643155" y="345519"/>
                      <a:pt x="622486" y="346758"/>
                    </a:cubicBezTo>
                    <a:cubicBezTo>
                      <a:pt x="601817" y="347996"/>
                      <a:pt x="586005" y="361331"/>
                      <a:pt x="600578" y="382000"/>
                    </a:cubicBezTo>
                    <a:cubicBezTo>
                      <a:pt x="615152" y="402669"/>
                      <a:pt x="620009" y="414861"/>
                      <a:pt x="610294" y="428196"/>
                    </a:cubicBezTo>
                    <a:cubicBezTo>
                      <a:pt x="600578" y="441531"/>
                      <a:pt x="586005" y="435531"/>
                      <a:pt x="567717" y="423339"/>
                    </a:cubicBezTo>
                    <a:cubicBezTo>
                      <a:pt x="549524" y="411147"/>
                      <a:pt x="525140" y="420862"/>
                      <a:pt x="523902" y="452485"/>
                    </a:cubicBezTo>
                    <a:cubicBezTo>
                      <a:pt x="522664" y="484108"/>
                      <a:pt x="517806" y="515731"/>
                      <a:pt x="488660" y="496300"/>
                    </a:cubicBezTo>
                    <a:cubicBezTo>
                      <a:pt x="459513" y="476869"/>
                      <a:pt x="450941" y="473154"/>
                      <a:pt x="447321" y="482965"/>
                    </a:cubicBezTo>
                    <a:cubicBezTo>
                      <a:pt x="443702" y="492681"/>
                      <a:pt x="436367" y="503634"/>
                      <a:pt x="409602" y="470773"/>
                    </a:cubicBezTo>
                    <a:cubicBezTo>
                      <a:pt x="382837" y="437912"/>
                      <a:pt x="348833" y="467154"/>
                      <a:pt x="346356" y="497538"/>
                    </a:cubicBezTo>
                    <a:cubicBezTo>
                      <a:pt x="343880" y="527923"/>
                      <a:pt x="346356" y="559546"/>
                      <a:pt x="324449" y="557165"/>
                    </a:cubicBezTo>
                    <a:cubicBezTo>
                      <a:pt x="302541" y="554688"/>
                      <a:pt x="306256" y="538972"/>
                      <a:pt x="309875" y="518208"/>
                    </a:cubicBezTo>
                    <a:cubicBezTo>
                      <a:pt x="313495" y="497538"/>
                      <a:pt x="289206" y="496300"/>
                      <a:pt x="284348" y="509730"/>
                    </a:cubicBezTo>
                    <a:cubicBezTo>
                      <a:pt x="279491" y="523065"/>
                      <a:pt x="268537" y="504873"/>
                      <a:pt x="255202" y="498777"/>
                    </a:cubicBezTo>
                    <a:cubicBezTo>
                      <a:pt x="241867" y="492681"/>
                      <a:pt x="230913" y="516969"/>
                      <a:pt x="217483" y="521922"/>
                    </a:cubicBezTo>
                    <a:cubicBezTo>
                      <a:pt x="204053" y="526875"/>
                      <a:pt x="195575" y="518303"/>
                      <a:pt x="201671" y="491538"/>
                    </a:cubicBezTo>
                    <a:cubicBezTo>
                      <a:pt x="207767" y="464772"/>
                      <a:pt x="163952" y="480584"/>
                      <a:pt x="138425" y="507349"/>
                    </a:cubicBezTo>
                    <a:cubicBezTo>
                      <a:pt x="112898" y="534114"/>
                      <a:pt x="73941" y="526780"/>
                      <a:pt x="106802" y="486680"/>
                    </a:cubicBezTo>
                    <a:cubicBezTo>
                      <a:pt x="139664" y="446580"/>
                      <a:pt x="165191" y="435626"/>
                      <a:pt x="137187" y="423434"/>
                    </a:cubicBezTo>
                    <a:cubicBezTo>
                      <a:pt x="109184" y="411242"/>
                      <a:pt x="121376" y="388191"/>
                      <a:pt x="121376" y="379619"/>
                    </a:cubicBezTo>
                    <a:cubicBezTo>
                      <a:pt x="121376" y="371142"/>
                      <a:pt x="108041" y="356473"/>
                      <a:pt x="54510" y="377142"/>
                    </a:cubicBezTo>
                    <a:cubicBezTo>
                      <a:pt x="980" y="397812"/>
                      <a:pt x="-18451" y="346758"/>
                      <a:pt x="20506" y="344281"/>
                    </a:cubicBezTo>
                    <a:cubicBezTo>
                      <a:pt x="59463" y="341805"/>
                      <a:pt x="100802" y="341805"/>
                      <a:pt x="100802" y="316278"/>
                    </a:cubicBezTo>
                    <a:cubicBezTo>
                      <a:pt x="100802" y="290751"/>
                      <a:pt x="75275" y="266462"/>
                      <a:pt x="102040" y="256651"/>
                    </a:cubicBezTo>
                    <a:cubicBezTo>
                      <a:pt x="128805" y="246840"/>
                      <a:pt x="100230" y="210550"/>
                      <a:pt x="95944" y="203121"/>
                    </a:cubicBezTo>
                    <a:cubicBezTo>
                      <a:pt x="91467" y="195405"/>
                      <a:pt x="72798" y="175117"/>
                      <a:pt x="89848" y="164163"/>
                    </a:cubicBezTo>
                    <a:cubicBezTo>
                      <a:pt x="106898" y="153591"/>
                      <a:pt x="117851" y="171783"/>
                      <a:pt x="120328" y="1864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D3DDE5"/>
                  </a:gs>
                  <a:gs pos="82000">
                    <a:srgbClr val="AAB3D0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6A04867-D842-787A-CD74-68B2F2F08B6C}"/>
                  </a:ext>
                </a:extLst>
              </p:cNvPr>
              <p:cNvSpPr/>
              <p:nvPr/>
            </p:nvSpPr>
            <p:spPr>
              <a:xfrm>
                <a:off x="5770538" y="4157453"/>
                <a:ext cx="1526534" cy="917174"/>
              </a:xfrm>
              <a:custGeom>
                <a:avLst/>
                <a:gdLst>
                  <a:gd name="connsiteX0" fmla="*/ 46326 w 368650"/>
                  <a:gd name="connsiteY0" fmla="*/ 84395 h 221493"/>
                  <a:gd name="connsiteX1" fmla="*/ 266829 w 368650"/>
                  <a:gd name="connsiteY1" fmla="*/ 99 h 221493"/>
                  <a:gd name="connsiteX2" fmla="*/ 338934 w 368650"/>
                  <a:gd name="connsiteY2" fmla="*/ 111922 h 221493"/>
                  <a:gd name="connsiteX3" fmla="*/ 94903 w 368650"/>
                  <a:gd name="connsiteY3" fmla="*/ 221365 h 221493"/>
                  <a:gd name="connsiteX4" fmla="*/ 46326 w 368650"/>
                  <a:gd name="connsiteY4" fmla="*/ 84395 h 22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650" h="221493">
                    <a:moveTo>
                      <a:pt x="46326" y="84395"/>
                    </a:moveTo>
                    <a:cubicBezTo>
                      <a:pt x="94617" y="42104"/>
                      <a:pt x="154149" y="-2378"/>
                      <a:pt x="266829" y="99"/>
                    </a:cubicBezTo>
                    <a:cubicBezTo>
                      <a:pt x="379510" y="2575"/>
                      <a:pt x="390845" y="52010"/>
                      <a:pt x="338934" y="111922"/>
                    </a:cubicBezTo>
                    <a:cubicBezTo>
                      <a:pt x="287022" y="171835"/>
                      <a:pt x="230349" y="217269"/>
                      <a:pt x="94903" y="221365"/>
                    </a:cubicBezTo>
                    <a:cubicBezTo>
                      <a:pt x="-40447" y="225460"/>
                      <a:pt x="-6348" y="130687"/>
                      <a:pt x="46326" y="8439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D91B6"/>
                  </a:gs>
                  <a:gs pos="100000">
                    <a:srgbClr val="9278B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D6DA796-9400-C1C2-73D5-1C32109E6C4B}"/>
                </a:ext>
              </a:extLst>
            </p:cNvPr>
            <p:cNvGrpSpPr/>
            <p:nvPr/>
          </p:nvGrpSpPr>
          <p:grpSpPr>
            <a:xfrm rot="3887650">
              <a:off x="2099286" y="4517515"/>
              <a:ext cx="638716" cy="651382"/>
              <a:chOff x="4102464" y="4298272"/>
              <a:chExt cx="141640" cy="16876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CE15B5B5-692B-F8E4-14F0-0C081A0BCA6E}"/>
                  </a:ext>
                </a:extLst>
              </p:cNvPr>
              <p:cNvSpPr/>
              <p:nvPr/>
            </p:nvSpPr>
            <p:spPr>
              <a:xfrm rot="1531884" flipH="1">
                <a:off x="4153796" y="435343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B84B691D-D0B2-CEE1-5EB1-CF1A138271BB}"/>
                  </a:ext>
                </a:extLst>
              </p:cNvPr>
              <p:cNvSpPr/>
              <p:nvPr/>
            </p:nvSpPr>
            <p:spPr>
              <a:xfrm rot="1531884" flipH="1">
                <a:off x="4163753" y="433374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06299582-0077-1BE6-CED8-23E4BA4E005F}"/>
                  </a:ext>
                </a:extLst>
              </p:cNvPr>
              <p:cNvSpPr/>
              <p:nvPr/>
            </p:nvSpPr>
            <p:spPr>
              <a:xfrm rot="956766" flipH="1">
                <a:off x="4128243" y="434573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7A1F6F7C-D030-3FEA-9236-B3EB905BE237}"/>
                  </a:ext>
                </a:extLst>
              </p:cNvPr>
              <p:cNvSpPr/>
              <p:nvPr/>
            </p:nvSpPr>
            <p:spPr>
              <a:xfrm rot="21384174" flipH="1">
                <a:off x="4124936" y="4322560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C4E2D61B-12DF-3223-CE52-79982342B462}"/>
                  </a:ext>
                </a:extLst>
              </p:cNvPr>
              <p:cNvSpPr/>
              <p:nvPr/>
            </p:nvSpPr>
            <p:spPr>
              <a:xfrm rot="474636" flipH="1">
                <a:off x="4119382" y="4298272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8980E30A-1EAE-7068-C286-B9D589B13D8C}"/>
                  </a:ext>
                </a:extLst>
              </p:cNvPr>
              <p:cNvSpPr/>
              <p:nvPr/>
            </p:nvSpPr>
            <p:spPr>
              <a:xfrm rot="2053376" flipH="1">
                <a:off x="4174607" y="4366983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12B1987-C598-1DED-DFAF-71872487F8F7}"/>
                  </a:ext>
                </a:extLst>
              </p:cNvPr>
              <p:cNvSpPr/>
              <p:nvPr/>
            </p:nvSpPr>
            <p:spPr>
              <a:xfrm rot="3279594">
                <a:off x="4196437" y="435507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FF32CAD9-C77C-0F93-349A-BD6609B1AC93}"/>
                  </a:ext>
                </a:extLst>
              </p:cNvPr>
              <p:cNvSpPr/>
              <p:nvPr/>
            </p:nvSpPr>
            <p:spPr>
              <a:xfrm rot="2589132">
                <a:off x="4220036" y="4344218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964A931-1140-068C-8038-DDBF506CD7A3}"/>
                  </a:ext>
                </a:extLst>
              </p:cNvPr>
              <p:cNvGrpSpPr/>
              <p:nvPr/>
            </p:nvGrpSpPr>
            <p:grpSpPr>
              <a:xfrm rot="1531884" flipH="1">
                <a:off x="4122515" y="4389015"/>
                <a:ext cx="35652" cy="43893"/>
                <a:chOff x="2865396" y="2027637"/>
                <a:chExt cx="197823" cy="464369"/>
              </a:xfrm>
              <a:grpFill/>
            </p:grpSpPr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FE9A4A3E-75C1-4232-8CB7-E69EA4987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65396" y="2039219"/>
                  <a:ext cx="2497" cy="422154"/>
                </a:xfrm>
                <a:prstGeom prst="line">
                  <a:avLst/>
                </a:prstGeom>
                <a:grpFill/>
                <a:ln w="9525" cap="rnd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7359BC43-2D08-0971-BD56-2E7BBCCB0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60851" y="2027637"/>
                  <a:ext cx="2497" cy="464369"/>
                </a:xfrm>
                <a:prstGeom prst="line">
                  <a:avLst/>
                </a:prstGeom>
                <a:grpFill/>
                <a:ln w="9525" cap="rnd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D329C3E7-E49E-9F6A-37E0-F8507674F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0722" y="2027637"/>
                  <a:ext cx="2497" cy="464369"/>
                </a:xfrm>
                <a:prstGeom prst="line">
                  <a:avLst/>
                </a:prstGeom>
                <a:grpFill/>
                <a:ln w="9525" cap="rnd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0210C4CE-35B5-CE6A-0DF0-6DC029A1353B}"/>
                  </a:ext>
                </a:extLst>
              </p:cNvPr>
              <p:cNvSpPr/>
              <p:nvPr/>
            </p:nvSpPr>
            <p:spPr>
              <a:xfrm rot="1531884" flipH="1">
                <a:off x="4123971" y="4367340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2" name="Rectangle: Rounded Corners 561">
                <a:extLst>
                  <a:ext uri="{FF2B5EF4-FFF2-40B4-BE49-F238E27FC236}">
                    <a16:creationId xmlns:a16="http://schemas.microsoft.com/office/drawing/2014/main" id="{F8F7B791-5F67-D312-CA57-E932DC198D31}"/>
                  </a:ext>
                </a:extLst>
              </p:cNvPr>
              <p:cNvSpPr/>
              <p:nvPr/>
            </p:nvSpPr>
            <p:spPr>
              <a:xfrm rot="1531884" flipH="1">
                <a:off x="4160377" y="4383280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3" name="Rectangle: Rounded Corners 562">
                <a:extLst>
                  <a:ext uri="{FF2B5EF4-FFF2-40B4-BE49-F238E27FC236}">
                    <a16:creationId xmlns:a16="http://schemas.microsoft.com/office/drawing/2014/main" id="{221FF00A-1670-CE27-4389-3930DCD3D99E}"/>
                  </a:ext>
                </a:extLst>
              </p:cNvPr>
              <p:cNvSpPr/>
              <p:nvPr/>
            </p:nvSpPr>
            <p:spPr>
              <a:xfrm rot="1531884" flipH="1">
                <a:off x="4143839" y="437312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4" name="Rectangle: Rounded Corners 563">
                <a:extLst>
                  <a:ext uri="{FF2B5EF4-FFF2-40B4-BE49-F238E27FC236}">
                    <a16:creationId xmlns:a16="http://schemas.microsoft.com/office/drawing/2014/main" id="{F49B645C-0943-5D4A-2781-F910160D0ABE}"/>
                  </a:ext>
                </a:extLst>
              </p:cNvPr>
              <p:cNvSpPr/>
              <p:nvPr/>
            </p:nvSpPr>
            <p:spPr>
              <a:xfrm rot="1531884">
                <a:off x="4102464" y="4417623"/>
                <a:ext cx="13468" cy="34151"/>
              </a:xfrm>
              <a:prstGeom prst="roundRect">
                <a:avLst>
                  <a:gd name="adj" fmla="val 44745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5" name="Rectangle: Rounded Corners 564">
                <a:extLst>
                  <a:ext uri="{FF2B5EF4-FFF2-40B4-BE49-F238E27FC236}">
                    <a16:creationId xmlns:a16="http://schemas.microsoft.com/office/drawing/2014/main" id="{C6FAFF82-34F5-D679-1ECF-22774BBBAB22}"/>
                  </a:ext>
                </a:extLst>
              </p:cNvPr>
              <p:cNvSpPr/>
              <p:nvPr/>
            </p:nvSpPr>
            <p:spPr>
              <a:xfrm rot="1531884">
                <a:off x="4135758" y="4432881"/>
                <a:ext cx="13468" cy="34151"/>
              </a:xfrm>
              <a:prstGeom prst="roundRect">
                <a:avLst>
                  <a:gd name="adj" fmla="val 44745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6" name="Rectangle: Rounded Corners 565">
                <a:extLst>
                  <a:ext uri="{FF2B5EF4-FFF2-40B4-BE49-F238E27FC236}">
                    <a16:creationId xmlns:a16="http://schemas.microsoft.com/office/drawing/2014/main" id="{26CD701A-BDD0-8394-09E6-DFB6D03C9354}"/>
                  </a:ext>
                </a:extLst>
              </p:cNvPr>
              <p:cNvSpPr/>
              <p:nvPr/>
            </p:nvSpPr>
            <p:spPr>
              <a:xfrm rot="1531884">
                <a:off x="4117886" y="4425213"/>
                <a:ext cx="13468" cy="37567"/>
              </a:xfrm>
              <a:prstGeom prst="roundRect">
                <a:avLst>
                  <a:gd name="adj" fmla="val 44745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BCB4226E-2AF3-8CB7-E62D-0BAA20E1CDD7}"/>
                </a:ext>
              </a:extLst>
            </p:cNvPr>
            <p:cNvSpPr txBox="1"/>
            <p:nvPr/>
          </p:nvSpPr>
          <p:spPr>
            <a:xfrm>
              <a:off x="1571564" y="4683445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APC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98DEED23-275E-DFBB-B82B-34A07FB74AFF}"/>
                </a:ext>
              </a:extLst>
            </p:cNvPr>
            <p:cNvSpPr txBox="1"/>
            <p:nvPr/>
          </p:nvSpPr>
          <p:spPr>
            <a:xfrm>
              <a:off x="2037514" y="4946789"/>
              <a:ext cx="471283" cy="153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6E1CB6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OX40L</a:t>
              </a:r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E5C19831-5F3F-2C1E-B8BE-CCB736302F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5022" y="3814336"/>
              <a:ext cx="666633" cy="537469"/>
              <a:chOff x="5751716" y="1830660"/>
              <a:chExt cx="711344" cy="573518"/>
            </a:xfrm>
          </p:grpSpPr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AB437396-7778-331B-DB70-6FEF19713016}"/>
                  </a:ext>
                </a:extLst>
              </p:cNvPr>
              <p:cNvSpPr/>
              <p:nvPr/>
            </p:nvSpPr>
            <p:spPr>
              <a:xfrm>
                <a:off x="5751716" y="1830660"/>
                <a:ext cx="711344" cy="573518"/>
              </a:xfrm>
              <a:custGeom>
                <a:avLst/>
                <a:gdLst>
                  <a:gd name="connsiteX0" fmla="*/ 663441 w 663517"/>
                  <a:gd name="connsiteY0" fmla="*/ 282752 h 534958"/>
                  <a:gd name="connsiteX1" fmla="*/ 636669 w 663517"/>
                  <a:gd name="connsiteY1" fmla="*/ 260947 h 534958"/>
                  <a:gd name="connsiteX2" fmla="*/ 598026 w 663517"/>
                  <a:gd name="connsiteY2" fmla="*/ 141502 h 534958"/>
                  <a:gd name="connsiteX3" fmla="*/ 601175 w 663517"/>
                  <a:gd name="connsiteY3" fmla="*/ 117638 h 534958"/>
                  <a:gd name="connsiteX4" fmla="*/ 579612 w 663517"/>
                  <a:gd name="connsiteY4" fmla="*/ 119697 h 534958"/>
                  <a:gd name="connsiteX5" fmla="*/ 553567 w 663517"/>
                  <a:gd name="connsiteY5" fmla="*/ 98134 h 534958"/>
                  <a:gd name="connsiteX6" fmla="*/ 558291 w 663517"/>
                  <a:gd name="connsiteY6" fmla="*/ 84082 h 534958"/>
                  <a:gd name="connsiteX7" fmla="*/ 522797 w 663517"/>
                  <a:gd name="connsiteY7" fmla="*/ 79963 h 534958"/>
                  <a:gd name="connsiteX8" fmla="*/ 478944 w 663517"/>
                  <a:gd name="connsiteY8" fmla="*/ 62034 h 534958"/>
                  <a:gd name="connsiteX9" fmla="*/ 471070 w 663517"/>
                  <a:gd name="connsiteY9" fmla="*/ 35383 h 534958"/>
                  <a:gd name="connsiteX10" fmla="*/ 448417 w 663517"/>
                  <a:gd name="connsiteY10" fmla="*/ 52828 h 534958"/>
                  <a:gd name="connsiteX11" fmla="*/ 401414 w 663517"/>
                  <a:gd name="connsiteY11" fmla="*/ 42167 h 534958"/>
                  <a:gd name="connsiteX12" fmla="*/ 391481 w 663517"/>
                  <a:gd name="connsiteY12" fmla="*/ 40471 h 534958"/>
                  <a:gd name="connsiteX13" fmla="*/ 369433 w 663517"/>
                  <a:gd name="connsiteY13" fmla="*/ 10 h 534958"/>
                  <a:gd name="connsiteX14" fmla="*/ 352958 w 663517"/>
                  <a:gd name="connsiteY14" fmla="*/ 34778 h 534958"/>
                  <a:gd name="connsiteX15" fmla="*/ 275671 w 663517"/>
                  <a:gd name="connsiteY15" fmla="*/ 31749 h 534958"/>
                  <a:gd name="connsiteX16" fmla="*/ 250716 w 663517"/>
                  <a:gd name="connsiteY16" fmla="*/ 6188 h 534958"/>
                  <a:gd name="connsiteX17" fmla="*/ 241024 w 663517"/>
                  <a:gd name="connsiteY17" fmla="*/ 34778 h 534958"/>
                  <a:gd name="connsiteX18" fmla="*/ 152228 w 663517"/>
                  <a:gd name="connsiteY18" fmla="*/ 61429 h 534958"/>
                  <a:gd name="connsiteX19" fmla="*/ 121701 w 663517"/>
                  <a:gd name="connsiteY19" fmla="*/ 46286 h 534958"/>
                  <a:gd name="connsiteX20" fmla="*/ 122791 w 663517"/>
                  <a:gd name="connsiteY20" fmla="*/ 79842 h 534958"/>
                  <a:gd name="connsiteX21" fmla="*/ 91658 w 663517"/>
                  <a:gd name="connsiteY21" fmla="*/ 109279 h 534958"/>
                  <a:gd name="connsiteX22" fmla="*/ 59556 w 663517"/>
                  <a:gd name="connsiteY22" fmla="*/ 105887 h 534958"/>
                  <a:gd name="connsiteX23" fmla="*/ 72154 w 663517"/>
                  <a:gd name="connsiteY23" fmla="*/ 137747 h 534958"/>
                  <a:gd name="connsiteX24" fmla="*/ 64280 w 663517"/>
                  <a:gd name="connsiteY24" fmla="*/ 153495 h 534958"/>
                  <a:gd name="connsiteX25" fmla="*/ 57496 w 663517"/>
                  <a:gd name="connsiteY25" fmla="*/ 170697 h 534958"/>
                  <a:gd name="connsiteX26" fmla="*/ 21639 w 663517"/>
                  <a:gd name="connsiteY26" fmla="*/ 173483 h 534958"/>
                  <a:gd name="connsiteX27" fmla="*/ 45988 w 663517"/>
                  <a:gd name="connsiteY27" fmla="*/ 205949 h 534958"/>
                  <a:gd name="connsiteX28" fmla="*/ 37024 w 663517"/>
                  <a:gd name="connsiteY28" fmla="*/ 265914 h 534958"/>
                  <a:gd name="connsiteX29" fmla="*/ 76 w 663517"/>
                  <a:gd name="connsiteY29" fmla="*/ 279118 h 534958"/>
                  <a:gd name="connsiteX30" fmla="*/ 39689 w 663517"/>
                  <a:gd name="connsiteY30" fmla="*/ 305163 h 534958"/>
                  <a:gd name="connsiteX31" fmla="*/ 54104 w 663517"/>
                  <a:gd name="connsiteY31" fmla="*/ 352166 h 534958"/>
                  <a:gd name="connsiteX32" fmla="*/ 45382 w 663517"/>
                  <a:gd name="connsiteY32" fmla="*/ 370458 h 534958"/>
                  <a:gd name="connsiteX33" fmla="*/ 67309 w 663517"/>
                  <a:gd name="connsiteY33" fmla="*/ 376394 h 534958"/>
                  <a:gd name="connsiteX34" fmla="*/ 119642 w 663517"/>
                  <a:gd name="connsiteY34" fmla="*/ 433814 h 534958"/>
                  <a:gd name="connsiteX35" fmla="*/ 117098 w 663517"/>
                  <a:gd name="connsiteY35" fmla="*/ 456468 h 534958"/>
                  <a:gd name="connsiteX36" fmla="*/ 144233 w 663517"/>
                  <a:gd name="connsiteY36" fmla="*/ 451622 h 534958"/>
                  <a:gd name="connsiteX37" fmla="*/ 204198 w 663517"/>
                  <a:gd name="connsiteY37" fmla="*/ 483240 h 534958"/>
                  <a:gd name="connsiteX38" fmla="*/ 200685 w 663517"/>
                  <a:gd name="connsiteY38" fmla="*/ 508073 h 534958"/>
                  <a:gd name="connsiteX39" fmla="*/ 238602 w 663517"/>
                  <a:gd name="connsiteY39" fmla="*/ 496323 h 534958"/>
                  <a:gd name="connsiteX40" fmla="*/ 295901 w 663517"/>
                  <a:gd name="connsiteY40" fmla="*/ 511344 h 534958"/>
                  <a:gd name="connsiteX41" fmla="*/ 303896 w 663517"/>
                  <a:gd name="connsiteY41" fmla="*/ 534603 h 534958"/>
                  <a:gd name="connsiteX42" fmla="*/ 328246 w 663517"/>
                  <a:gd name="connsiteY42" fmla="*/ 514615 h 534958"/>
                  <a:gd name="connsiteX43" fmla="*/ 359621 w 663517"/>
                  <a:gd name="connsiteY43" fmla="*/ 515221 h 534958"/>
                  <a:gd name="connsiteX44" fmla="*/ 375612 w 663517"/>
                  <a:gd name="connsiteY44" fmla="*/ 533876 h 534958"/>
                  <a:gd name="connsiteX45" fmla="*/ 389179 w 663517"/>
                  <a:gd name="connsiteY45" fmla="*/ 514130 h 534958"/>
                  <a:gd name="connsiteX46" fmla="*/ 457139 w 663517"/>
                  <a:gd name="connsiteY46" fmla="*/ 505166 h 534958"/>
                  <a:gd name="connsiteX47" fmla="*/ 493724 w 663517"/>
                  <a:gd name="connsiteY47" fmla="*/ 510617 h 534958"/>
                  <a:gd name="connsiteX48" fmla="*/ 492512 w 663517"/>
                  <a:gd name="connsiteY48" fmla="*/ 495959 h 534958"/>
                  <a:gd name="connsiteX49" fmla="*/ 582883 w 663517"/>
                  <a:gd name="connsiteY49" fmla="*/ 446897 h 534958"/>
                  <a:gd name="connsiteX50" fmla="*/ 609171 w 663517"/>
                  <a:gd name="connsiteY50" fmla="*/ 447745 h 534958"/>
                  <a:gd name="connsiteX51" fmla="*/ 603235 w 663517"/>
                  <a:gd name="connsiteY51" fmla="*/ 424729 h 534958"/>
                  <a:gd name="connsiteX52" fmla="*/ 636427 w 663517"/>
                  <a:gd name="connsiteY52" fmla="*/ 333025 h 534958"/>
                  <a:gd name="connsiteX53" fmla="*/ 637881 w 663517"/>
                  <a:gd name="connsiteY53" fmla="*/ 295230 h 534958"/>
                  <a:gd name="connsiteX54" fmla="*/ 663441 w 663517"/>
                  <a:gd name="connsiteY54" fmla="*/ 282752 h 5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63517" h="534958">
                    <a:moveTo>
                      <a:pt x="663441" y="282752"/>
                    </a:moveTo>
                    <a:cubicBezTo>
                      <a:pt x="664532" y="275605"/>
                      <a:pt x="653871" y="267488"/>
                      <a:pt x="636669" y="260947"/>
                    </a:cubicBezTo>
                    <a:cubicBezTo>
                      <a:pt x="632914" y="210795"/>
                      <a:pt x="619952" y="172030"/>
                      <a:pt x="598026" y="141502"/>
                    </a:cubicBezTo>
                    <a:cubicBezTo>
                      <a:pt x="603598" y="130479"/>
                      <a:pt x="605173" y="121756"/>
                      <a:pt x="601175" y="117638"/>
                    </a:cubicBezTo>
                    <a:cubicBezTo>
                      <a:pt x="597420" y="113882"/>
                      <a:pt x="589546" y="115094"/>
                      <a:pt x="579612" y="119697"/>
                    </a:cubicBezTo>
                    <a:cubicBezTo>
                      <a:pt x="571738" y="111823"/>
                      <a:pt x="563016" y="104676"/>
                      <a:pt x="553567" y="98134"/>
                    </a:cubicBezTo>
                    <a:cubicBezTo>
                      <a:pt x="558049" y="92683"/>
                      <a:pt x="559866" y="87837"/>
                      <a:pt x="558291" y="84082"/>
                    </a:cubicBezTo>
                    <a:cubicBezTo>
                      <a:pt x="555384" y="77298"/>
                      <a:pt x="541453" y="76208"/>
                      <a:pt x="522797" y="79963"/>
                    </a:cubicBezTo>
                    <a:cubicBezTo>
                      <a:pt x="509351" y="73300"/>
                      <a:pt x="494693" y="67364"/>
                      <a:pt x="478944" y="62034"/>
                    </a:cubicBezTo>
                    <a:cubicBezTo>
                      <a:pt x="479550" y="47497"/>
                      <a:pt x="477006" y="37443"/>
                      <a:pt x="471070" y="35383"/>
                    </a:cubicBezTo>
                    <a:cubicBezTo>
                      <a:pt x="465013" y="33324"/>
                      <a:pt x="456655" y="40350"/>
                      <a:pt x="448417" y="52828"/>
                    </a:cubicBezTo>
                    <a:cubicBezTo>
                      <a:pt x="433517" y="48830"/>
                      <a:pt x="417890" y="45317"/>
                      <a:pt x="401414" y="42167"/>
                    </a:cubicBezTo>
                    <a:cubicBezTo>
                      <a:pt x="398023" y="41562"/>
                      <a:pt x="394873" y="41077"/>
                      <a:pt x="391481" y="40471"/>
                    </a:cubicBezTo>
                    <a:cubicBezTo>
                      <a:pt x="386635" y="16122"/>
                      <a:pt x="378155" y="-474"/>
                      <a:pt x="369433" y="10"/>
                    </a:cubicBezTo>
                    <a:cubicBezTo>
                      <a:pt x="361680" y="495"/>
                      <a:pt x="355623" y="14426"/>
                      <a:pt x="352958" y="34778"/>
                    </a:cubicBezTo>
                    <a:cubicBezTo>
                      <a:pt x="325823" y="31628"/>
                      <a:pt x="299899" y="30659"/>
                      <a:pt x="275671" y="31749"/>
                    </a:cubicBezTo>
                    <a:cubicBezTo>
                      <a:pt x="267191" y="14668"/>
                      <a:pt x="257863" y="4371"/>
                      <a:pt x="250716" y="6188"/>
                    </a:cubicBezTo>
                    <a:cubicBezTo>
                      <a:pt x="244295" y="7884"/>
                      <a:pt x="241024" y="18787"/>
                      <a:pt x="241024" y="34778"/>
                    </a:cubicBezTo>
                    <a:cubicBezTo>
                      <a:pt x="207711" y="39260"/>
                      <a:pt x="177910" y="48224"/>
                      <a:pt x="152228" y="61429"/>
                    </a:cubicBezTo>
                    <a:cubicBezTo>
                      <a:pt x="139387" y="48709"/>
                      <a:pt x="127758" y="42288"/>
                      <a:pt x="121701" y="46286"/>
                    </a:cubicBezTo>
                    <a:cubicBezTo>
                      <a:pt x="115765" y="50162"/>
                      <a:pt x="116613" y="63125"/>
                      <a:pt x="122791" y="79842"/>
                    </a:cubicBezTo>
                    <a:cubicBezTo>
                      <a:pt x="111041" y="88564"/>
                      <a:pt x="100744" y="98376"/>
                      <a:pt x="91658" y="109279"/>
                    </a:cubicBezTo>
                    <a:cubicBezTo>
                      <a:pt x="76031" y="102253"/>
                      <a:pt x="63796" y="100436"/>
                      <a:pt x="59556" y="105887"/>
                    </a:cubicBezTo>
                    <a:cubicBezTo>
                      <a:pt x="55195" y="111581"/>
                      <a:pt x="60525" y="123695"/>
                      <a:pt x="72154" y="137747"/>
                    </a:cubicBezTo>
                    <a:cubicBezTo>
                      <a:pt x="69368" y="142835"/>
                      <a:pt x="66582" y="148044"/>
                      <a:pt x="64280" y="153495"/>
                    </a:cubicBezTo>
                    <a:cubicBezTo>
                      <a:pt x="61736" y="159310"/>
                      <a:pt x="59677" y="165004"/>
                      <a:pt x="57496" y="170697"/>
                    </a:cubicBezTo>
                    <a:cubicBezTo>
                      <a:pt x="38841" y="166094"/>
                      <a:pt x="24910" y="166700"/>
                      <a:pt x="21639" y="173483"/>
                    </a:cubicBezTo>
                    <a:cubicBezTo>
                      <a:pt x="18126" y="180752"/>
                      <a:pt x="28302" y="193351"/>
                      <a:pt x="45988" y="205949"/>
                    </a:cubicBezTo>
                    <a:cubicBezTo>
                      <a:pt x="40416" y="227270"/>
                      <a:pt x="37508" y="247258"/>
                      <a:pt x="37024" y="265914"/>
                    </a:cubicBezTo>
                    <a:cubicBezTo>
                      <a:pt x="15945" y="266519"/>
                      <a:pt x="1166" y="271244"/>
                      <a:pt x="76" y="279118"/>
                    </a:cubicBezTo>
                    <a:cubicBezTo>
                      <a:pt x="-1257" y="287961"/>
                      <a:pt x="15097" y="298137"/>
                      <a:pt x="39689" y="305163"/>
                    </a:cubicBezTo>
                    <a:cubicBezTo>
                      <a:pt x="42475" y="322123"/>
                      <a:pt x="47442" y="337750"/>
                      <a:pt x="54104" y="352166"/>
                    </a:cubicBezTo>
                    <a:cubicBezTo>
                      <a:pt x="46836" y="359313"/>
                      <a:pt x="43444" y="365855"/>
                      <a:pt x="45382" y="370458"/>
                    </a:cubicBezTo>
                    <a:cubicBezTo>
                      <a:pt x="47563" y="375425"/>
                      <a:pt x="55800" y="377242"/>
                      <a:pt x="67309" y="376394"/>
                    </a:cubicBezTo>
                    <a:cubicBezTo>
                      <a:pt x="81482" y="398684"/>
                      <a:pt x="99653" y="417703"/>
                      <a:pt x="119642" y="433814"/>
                    </a:cubicBezTo>
                    <a:cubicBezTo>
                      <a:pt x="114554" y="444232"/>
                      <a:pt x="113221" y="452591"/>
                      <a:pt x="117098" y="456468"/>
                    </a:cubicBezTo>
                    <a:cubicBezTo>
                      <a:pt x="121459" y="460829"/>
                      <a:pt x="131634" y="458648"/>
                      <a:pt x="144233" y="451622"/>
                    </a:cubicBezTo>
                    <a:cubicBezTo>
                      <a:pt x="163979" y="464463"/>
                      <a:pt x="184452" y="474881"/>
                      <a:pt x="204198" y="483240"/>
                    </a:cubicBezTo>
                    <a:cubicBezTo>
                      <a:pt x="198262" y="494748"/>
                      <a:pt x="196445" y="503955"/>
                      <a:pt x="200685" y="508073"/>
                    </a:cubicBezTo>
                    <a:cubicBezTo>
                      <a:pt x="206257" y="513646"/>
                      <a:pt x="221157" y="508558"/>
                      <a:pt x="238602" y="496323"/>
                    </a:cubicBezTo>
                    <a:cubicBezTo>
                      <a:pt x="262345" y="504318"/>
                      <a:pt x="282697" y="509043"/>
                      <a:pt x="295901" y="511344"/>
                    </a:cubicBezTo>
                    <a:cubicBezTo>
                      <a:pt x="295780" y="524064"/>
                      <a:pt x="298445" y="532786"/>
                      <a:pt x="303896" y="534603"/>
                    </a:cubicBezTo>
                    <a:cubicBezTo>
                      <a:pt x="310438" y="536784"/>
                      <a:pt x="319402" y="528788"/>
                      <a:pt x="328246" y="514615"/>
                    </a:cubicBezTo>
                    <a:cubicBezTo>
                      <a:pt x="337452" y="515100"/>
                      <a:pt x="347991" y="515342"/>
                      <a:pt x="359621" y="515221"/>
                    </a:cubicBezTo>
                    <a:cubicBezTo>
                      <a:pt x="364224" y="527092"/>
                      <a:pt x="369797" y="534240"/>
                      <a:pt x="375612" y="533876"/>
                    </a:cubicBezTo>
                    <a:cubicBezTo>
                      <a:pt x="381305" y="533513"/>
                      <a:pt x="386030" y="526002"/>
                      <a:pt x="389179" y="514130"/>
                    </a:cubicBezTo>
                    <a:cubicBezTo>
                      <a:pt x="410500" y="512798"/>
                      <a:pt x="433759" y="510012"/>
                      <a:pt x="457139" y="505166"/>
                    </a:cubicBezTo>
                    <a:cubicBezTo>
                      <a:pt x="474826" y="514009"/>
                      <a:pt x="489120" y="516553"/>
                      <a:pt x="493724" y="510617"/>
                    </a:cubicBezTo>
                    <a:cubicBezTo>
                      <a:pt x="496146" y="507468"/>
                      <a:pt x="495420" y="502259"/>
                      <a:pt x="492512" y="495959"/>
                    </a:cubicBezTo>
                    <a:cubicBezTo>
                      <a:pt x="525826" y="485541"/>
                      <a:pt x="557565" y="469914"/>
                      <a:pt x="582883" y="446897"/>
                    </a:cubicBezTo>
                    <a:cubicBezTo>
                      <a:pt x="595724" y="451864"/>
                      <a:pt x="605536" y="452591"/>
                      <a:pt x="609171" y="447745"/>
                    </a:cubicBezTo>
                    <a:cubicBezTo>
                      <a:pt x="612562" y="443263"/>
                      <a:pt x="610018" y="434905"/>
                      <a:pt x="603235" y="424729"/>
                    </a:cubicBezTo>
                    <a:cubicBezTo>
                      <a:pt x="621527" y="400743"/>
                      <a:pt x="633762" y="370700"/>
                      <a:pt x="636427" y="333025"/>
                    </a:cubicBezTo>
                    <a:cubicBezTo>
                      <a:pt x="637396" y="319821"/>
                      <a:pt x="637881" y="307223"/>
                      <a:pt x="637881" y="295230"/>
                    </a:cubicBezTo>
                    <a:cubicBezTo>
                      <a:pt x="652660" y="293291"/>
                      <a:pt x="662472" y="289051"/>
                      <a:pt x="663441" y="282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C8E3"/>
                  </a:gs>
                  <a:gs pos="100000">
                    <a:srgbClr val="547DB9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7981FEB7-0D90-AEEA-2C24-06645B128DF4}"/>
                  </a:ext>
                </a:extLst>
              </p:cNvPr>
              <p:cNvSpPr/>
              <p:nvPr/>
            </p:nvSpPr>
            <p:spPr>
              <a:xfrm>
                <a:off x="5836152" y="1920820"/>
                <a:ext cx="569625" cy="366330"/>
              </a:xfrm>
              <a:custGeom>
                <a:avLst/>
                <a:gdLst>
                  <a:gd name="connsiteX0" fmla="*/ 25619 w 531326"/>
                  <a:gd name="connsiteY0" fmla="*/ 106588 h 341700"/>
                  <a:gd name="connsiteX1" fmla="*/ 288494 w 531326"/>
                  <a:gd name="connsiteY1" fmla="*/ 1438 h 341700"/>
                  <a:gd name="connsiteX2" fmla="*/ 531259 w 531326"/>
                  <a:gd name="connsiteY2" fmla="*/ 210163 h 341700"/>
                  <a:gd name="connsiteX3" fmla="*/ 331741 w 531326"/>
                  <a:gd name="connsiteY3" fmla="*/ 335422 h 341700"/>
                  <a:gd name="connsiteX4" fmla="*/ 28647 w 531326"/>
                  <a:gd name="connsiteY4" fmla="*/ 278244 h 341700"/>
                  <a:gd name="connsiteX5" fmla="*/ 25619 w 531326"/>
                  <a:gd name="connsiteY5" fmla="*/ 106588 h 3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26" h="341700">
                    <a:moveTo>
                      <a:pt x="25619" y="106588"/>
                    </a:moveTo>
                    <a:cubicBezTo>
                      <a:pt x="45728" y="78725"/>
                      <a:pt x="118412" y="-12494"/>
                      <a:pt x="288494" y="1438"/>
                    </a:cubicBezTo>
                    <a:cubicBezTo>
                      <a:pt x="458575" y="15369"/>
                      <a:pt x="528231" y="89628"/>
                      <a:pt x="531259" y="210163"/>
                    </a:cubicBezTo>
                    <a:cubicBezTo>
                      <a:pt x="534409" y="330819"/>
                      <a:pt x="426109" y="355531"/>
                      <a:pt x="331741" y="335422"/>
                    </a:cubicBezTo>
                    <a:cubicBezTo>
                      <a:pt x="237372" y="315313"/>
                      <a:pt x="79647" y="338572"/>
                      <a:pt x="28647" y="278244"/>
                    </a:cubicBezTo>
                    <a:cubicBezTo>
                      <a:pt x="-22353" y="217916"/>
                      <a:pt x="6478" y="133117"/>
                      <a:pt x="25619" y="1065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ACC0E0"/>
                  </a:gs>
                  <a:gs pos="85000">
                    <a:srgbClr val="5A78B0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7506CC3F-6C28-790A-D242-A510B3939987}"/>
                  </a:ext>
                </a:extLst>
              </p:cNvPr>
              <p:cNvSpPr txBox="1"/>
              <p:nvPr/>
            </p:nvSpPr>
            <p:spPr>
              <a:xfrm>
                <a:off x="5968449" y="2029878"/>
                <a:ext cx="289078" cy="1642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en-US"/>
                </a:defPPr>
                <a:lvl1pPr defTabSz="1219140">
                  <a:defRPr sz="1000" b="1" kern="0">
                    <a:solidFill>
                      <a:prstClr val="white"/>
                    </a:solidFill>
                  </a:defRPr>
                </a:lvl1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Th2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E334DDF5-BFD2-5403-DDAC-E31BEB2974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54006" y="3814336"/>
              <a:ext cx="666633" cy="537469"/>
              <a:chOff x="5602426" y="4545874"/>
              <a:chExt cx="711344" cy="573519"/>
            </a:xfrm>
          </p:grpSpPr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E005ECBC-7EAA-B4CF-E8B7-9221196D8345}"/>
                  </a:ext>
                </a:extLst>
              </p:cNvPr>
              <p:cNvSpPr/>
              <p:nvPr/>
            </p:nvSpPr>
            <p:spPr>
              <a:xfrm>
                <a:off x="5602426" y="4545874"/>
                <a:ext cx="711344" cy="573519"/>
              </a:xfrm>
              <a:custGeom>
                <a:avLst/>
                <a:gdLst>
                  <a:gd name="connsiteX0" fmla="*/ 663441 w 663517"/>
                  <a:gd name="connsiteY0" fmla="*/ 282752 h 534958"/>
                  <a:gd name="connsiteX1" fmla="*/ 636669 w 663517"/>
                  <a:gd name="connsiteY1" fmla="*/ 260947 h 534958"/>
                  <a:gd name="connsiteX2" fmla="*/ 598026 w 663517"/>
                  <a:gd name="connsiteY2" fmla="*/ 141502 h 534958"/>
                  <a:gd name="connsiteX3" fmla="*/ 601175 w 663517"/>
                  <a:gd name="connsiteY3" fmla="*/ 117638 h 534958"/>
                  <a:gd name="connsiteX4" fmla="*/ 579612 w 663517"/>
                  <a:gd name="connsiteY4" fmla="*/ 119697 h 534958"/>
                  <a:gd name="connsiteX5" fmla="*/ 553567 w 663517"/>
                  <a:gd name="connsiteY5" fmla="*/ 98134 h 534958"/>
                  <a:gd name="connsiteX6" fmla="*/ 558291 w 663517"/>
                  <a:gd name="connsiteY6" fmla="*/ 84082 h 534958"/>
                  <a:gd name="connsiteX7" fmla="*/ 522797 w 663517"/>
                  <a:gd name="connsiteY7" fmla="*/ 79963 h 534958"/>
                  <a:gd name="connsiteX8" fmla="*/ 478944 w 663517"/>
                  <a:gd name="connsiteY8" fmla="*/ 62034 h 534958"/>
                  <a:gd name="connsiteX9" fmla="*/ 471070 w 663517"/>
                  <a:gd name="connsiteY9" fmla="*/ 35383 h 534958"/>
                  <a:gd name="connsiteX10" fmla="*/ 448417 w 663517"/>
                  <a:gd name="connsiteY10" fmla="*/ 52828 h 534958"/>
                  <a:gd name="connsiteX11" fmla="*/ 401414 w 663517"/>
                  <a:gd name="connsiteY11" fmla="*/ 42167 h 534958"/>
                  <a:gd name="connsiteX12" fmla="*/ 391481 w 663517"/>
                  <a:gd name="connsiteY12" fmla="*/ 40471 h 534958"/>
                  <a:gd name="connsiteX13" fmla="*/ 369433 w 663517"/>
                  <a:gd name="connsiteY13" fmla="*/ 10 h 534958"/>
                  <a:gd name="connsiteX14" fmla="*/ 352958 w 663517"/>
                  <a:gd name="connsiteY14" fmla="*/ 34778 h 534958"/>
                  <a:gd name="connsiteX15" fmla="*/ 275671 w 663517"/>
                  <a:gd name="connsiteY15" fmla="*/ 31749 h 534958"/>
                  <a:gd name="connsiteX16" fmla="*/ 250716 w 663517"/>
                  <a:gd name="connsiteY16" fmla="*/ 6188 h 534958"/>
                  <a:gd name="connsiteX17" fmla="*/ 241024 w 663517"/>
                  <a:gd name="connsiteY17" fmla="*/ 34778 h 534958"/>
                  <a:gd name="connsiteX18" fmla="*/ 152228 w 663517"/>
                  <a:gd name="connsiteY18" fmla="*/ 61429 h 534958"/>
                  <a:gd name="connsiteX19" fmla="*/ 121701 w 663517"/>
                  <a:gd name="connsiteY19" fmla="*/ 46286 h 534958"/>
                  <a:gd name="connsiteX20" fmla="*/ 122791 w 663517"/>
                  <a:gd name="connsiteY20" fmla="*/ 79842 h 534958"/>
                  <a:gd name="connsiteX21" fmla="*/ 91658 w 663517"/>
                  <a:gd name="connsiteY21" fmla="*/ 109279 h 534958"/>
                  <a:gd name="connsiteX22" fmla="*/ 59556 w 663517"/>
                  <a:gd name="connsiteY22" fmla="*/ 105887 h 534958"/>
                  <a:gd name="connsiteX23" fmla="*/ 72154 w 663517"/>
                  <a:gd name="connsiteY23" fmla="*/ 137747 h 534958"/>
                  <a:gd name="connsiteX24" fmla="*/ 64280 w 663517"/>
                  <a:gd name="connsiteY24" fmla="*/ 153495 h 534958"/>
                  <a:gd name="connsiteX25" fmla="*/ 57496 w 663517"/>
                  <a:gd name="connsiteY25" fmla="*/ 170697 h 534958"/>
                  <a:gd name="connsiteX26" fmla="*/ 21639 w 663517"/>
                  <a:gd name="connsiteY26" fmla="*/ 173483 h 534958"/>
                  <a:gd name="connsiteX27" fmla="*/ 45988 w 663517"/>
                  <a:gd name="connsiteY27" fmla="*/ 205949 h 534958"/>
                  <a:gd name="connsiteX28" fmla="*/ 37024 w 663517"/>
                  <a:gd name="connsiteY28" fmla="*/ 265914 h 534958"/>
                  <a:gd name="connsiteX29" fmla="*/ 76 w 663517"/>
                  <a:gd name="connsiteY29" fmla="*/ 279118 h 534958"/>
                  <a:gd name="connsiteX30" fmla="*/ 39689 w 663517"/>
                  <a:gd name="connsiteY30" fmla="*/ 305163 h 534958"/>
                  <a:gd name="connsiteX31" fmla="*/ 54104 w 663517"/>
                  <a:gd name="connsiteY31" fmla="*/ 352166 h 534958"/>
                  <a:gd name="connsiteX32" fmla="*/ 45382 w 663517"/>
                  <a:gd name="connsiteY32" fmla="*/ 370458 h 534958"/>
                  <a:gd name="connsiteX33" fmla="*/ 67309 w 663517"/>
                  <a:gd name="connsiteY33" fmla="*/ 376394 h 534958"/>
                  <a:gd name="connsiteX34" fmla="*/ 119642 w 663517"/>
                  <a:gd name="connsiteY34" fmla="*/ 433814 h 534958"/>
                  <a:gd name="connsiteX35" fmla="*/ 117098 w 663517"/>
                  <a:gd name="connsiteY35" fmla="*/ 456468 h 534958"/>
                  <a:gd name="connsiteX36" fmla="*/ 144233 w 663517"/>
                  <a:gd name="connsiteY36" fmla="*/ 451622 h 534958"/>
                  <a:gd name="connsiteX37" fmla="*/ 204198 w 663517"/>
                  <a:gd name="connsiteY37" fmla="*/ 483240 h 534958"/>
                  <a:gd name="connsiteX38" fmla="*/ 200685 w 663517"/>
                  <a:gd name="connsiteY38" fmla="*/ 508073 h 534958"/>
                  <a:gd name="connsiteX39" fmla="*/ 238602 w 663517"/>
                  <a:gd name="connsiteY39" fmla="*/ 496323 h 534958"/>
                  <a:gd name="connsiteX40" fmla="*/ 295901 w 663517"/>
                  <a:gd name="connsiteY40" fmla="*/ 511344 h 534958"/>
                  <a:gd name="connsiteX41" fmla="*/ 303896 w 663517"/>
                  <a:gd name="connsiteY41" fmla="*/ 534603 h 534958"/>
                  <a:gd name="connsiteX42" fmla="*/ 328246 w 663517"/>
                  <a:gd name="connsiteY42" fmla="*/ 514615 h 534958"/>
                  <a:gd name="connsiteX43" fmla="*/ 359621 w 663517"/>
                  <a:gd name="connsiteY43" fmla="*/ 515221 h 534958"/>
                  <a:gd name="connsiteX44" fmla="*/ 375612 w 663517"/>
                  <a:gd name="connsiteY44" fmla="*/ 533876 h 534958"/>
                  <a:gd name="connsiteX45" fmla="*/ 389179 w 663517"/>
                  <a:gd name="connsiteY45" fmla="*/ 514130 h 534958"/>
                  <a:gd name="connsiteX46" fmla="*/ 457139 w 663517"/>
                  <a:gd name="connsiteY46" fmla="*/ 505166 h 534958"/>
                  <a:gd name="connsiteX47" fmla="*/ 493724 w 663517"/>
                  <a:gd name="connsiteY47" fmla="*/ 510617 h 534958"/>
                  <a:gd name="connsiteX48" fmla="*/ 492512 w 663517"/>
                  <a:gd name="connsiteY48" fmla="*/ 495959 h 534958"/>
                  <a:gd name="connsiteX49" fmla="*/ 582883 w 663517"/>
                  <a:gd name="connsiteY49" fmla="*/ 446897 h 534958"/>
                  <a:gd name="connsiteX50" fmla="*/ 609171 w 663517"/>
                  <a:gd name="connsiteY50" fmla="*/ 447745 h 534958"/>
                  <a:gd name="connsiteX51" fmla="*/ 603235 w 663517"/>
                  <a:gd name="connsiteY51" fmla="*/ 424729 h 534958"/>
                  <a:gd name="connsiteX52" fmla="*/ 636427 w 663517"/>
                  <a:gd name="connsiteY52" fmla="*/ 333025 h 534958"/>
                  <a:gd name="connsiteX53" fmla="*/ 637881 w 663517"/>
                  <a:gd name="connsiteY53" fmla="*/ 295230 h 534958"/>
                  <a:gd name="connsiteX54" fmla="*/ 663441 w 663517"/>
                  <a:gd name="connsiteY54" fmla="*/ 282752 h 5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63517" h="534958">
                    <a:moveTo>
                      <a:pt x="663441" y="282752"/>
                    </a:moveTo>
                    <a:cubicBezTo>
                      <a:pt x="664532" y="275605"/>
                      <a:pt x="653871" y="267488"/>
                      <a:pt x="636669" y="260947"/>
                    </a:cubicBezTo>
                    <a:cubicBezTo>
                      <a:pt x="632914" y="210795"/>
                      <a:pt x="619952" y="172030"/>
                      <a:pt x="598026" y="141502"/>
                    </a:cubicBezTo>
                    <a:cubicBezTo>
                      <a:pt x="603598" y="130479"/>
                      <a:pt x="605173" y="121756"/>
                      <a:pt x="601175" y="117638"/>
                    </a:cubicBezTo>
                    <a:cubicBezTo>
                      <a:pt x="597420" y="113882"/>
                      <a:pt x="589546" y="115094"/>
                      <a:pt x="579612" y="119697"/>
                    </a:cubicBezTo>
                    <a:cubicBezTo>
                      <a:pt x="571738" y="111823"/>
                      <a:pt x="563016" y="104676"/>
                      <a:pt x="553567" y="98134"/>
                    </a:cubicBezTo>
                    <a:cubicBezTo>
                      <a:pt x="558049" y="92683"/>
                      <a:pt x="559866" y="87837"/>
                      <a:pt x="558291" y="84082"/>
                    </a:cubicBezTo>
                    <a:cubicBezTo>
                      <a:pt x="555384" y="77298"/>
                      <a:pt x="541453" y="76208"/>
                      <a:pt x="522797" y="79963"/>
                    </a:cubicBezTo>
                    <a:cubicBezTo>
                      <a:pt x="509351" y="73300"/>
                      <a:pt x="494693" y="67364"/>
                      <a:pt x="478944" y="62034"/>
                    </a:cubicBezTo>
                    <a:cubicBezTo>
                      <a:pt x="479550" y="47497"/>
                      <a:pt x="477006" y="37443"/>
                      <a:pt x="471070" y="35383"/>
                    </a:cubicBezTo>
                    <a:cubicBezTo>
                      <a:pt x="465013" y="33324"/>
                      <a:pt x="456655" y="40350"/>
                      <a:pt x="448417" y="52828"/>
                    </a:cubicBezTo>
                    <a:cubicBezTo>
                      <a:pt x="433517" y="48830"/>
                      <a:pt x="417890" y="45317"/>
                      <a:pt x="401414" y="42167"/>
                    </a:cubicBezTo>
                    <a:cubicBezTo>
                      <a:pt x="398023" y="41562"/>
                      <a:pt x="394873" y="41077"/>
                      <a:pt x="391481" y="40471"/>
                    </a:cubicBezTo>
                    <a:cubicBezTo>
                      <a:pt x="386635" y="16122"/>
                      <a:pt x="378155" y="-474"/>
                      <a:pt x="369433" y="10"/>
                    </a:cubicBezTo>
                    <a:cubicBezTo>
                      <a:pt x="361680" y="495"/>
                      <a:pt x="355623" y="14426"/>
                      <a:pt x="352958" y="34778"/>
                    </a:cubicBezTo>
                    <a:cubicBezTo>
                      <a:pt x="325823" y="31628"/>
                      <a:pt x="299899" y="30659"/>
                      <a:pt x="275671" y="31749"/>
                    </a:cubicBezTo>
                    <a:cubicBezTo>
                      <a:pt x="267191" y="14668"/>
                      <a:pt x="257863" y="4371"/>
                      <a:pt x="250716" y="6188"/>
                    </a:cubicBezTo>
                    <a:cubicBezTo>
                      <a:pt x="244295" y="7884"/>
                      <a:pt x="241024" y="18787"/>
                      <a:pt x="241024" y="34778"/>
                    </a:cubicBezTo>
                    <a:cubicBezTo>
                      <a:pt x="207711" y="39260"/>
                      <a:pt x="177910" y="48224"/>
                      <a:pt x="152228" y="61429"/>
                    </a:cubicBezTo>
                    <a:cubicBezTo>
                      <a:pt x="139387" y="48709"/>
                      <a:pt x="127758" y="42288"/>
                      <a:pt x="121701" y="46286"/>
                    </a:cubicBezTo>
                    <a:cubicBezTo>
                      <a:pt x="115765" y="50162"/>
                      <a:pt x="116613" y="63125"/>
                      <a:pt x="122791" y="79842"/>
                    </a:cubicBezTo>
                    <a:cubicBezTo>
                      <a:pt x="111041" y="88564"/>
                      <a:pt x="100744" y="98376"/>
                      <a:pt x="91658" y="109279"/>
                    </a:cubicBezTo>
                    <a:cubicBezTo>
                      <a:pt x="76031" y="102253"/>
                      <a:pt x="63796" y="100436"/>
                      <a:pt x="59556" y="105887"/>
                    </a:cubicBezTo>
                    <a:cubicBezTo>
                      <a:pt x="55195" y="111581"/>
                      <a:pt x="60525" y="123695"/>
                      <a:pt x="72154" y="137747"/>
                    </a:cubicBezTo>
                    <a:cubicBezTo>
                      <a:pt x="69368" y="142835"/>
                      <a:pt x="66582" y="148044"/>
                      <a:pt x="64280" y="153495"/>
                    </a:cubicBezTo>
                    <a:cubicBezTo>
                      <a:pt x="61736" y="159310"/>
                      <a:pt x="59677" y="165004"/>
                      <a:pt x="57496" y="170697"/>
                    </a:cubicBezTo>
                    <a:cubicBezTo>
                      <a:pt x="38841" y="166094"/>
                      <a:pt x="24910" y="166700"/>
                      <a:pt x="21639" y="173483"/>
                    </a:cubicBezTo>
                    <a:cubicBezTo>
                      <a:pt x="18126" y="180752"/>
                      <a:pt x="28302" y="193351"/>
                      <a:pt x="45988" y="205949"/>
                    </a:cubicBezTo>
                    <a:cubicBezTo>
                      <a:pt x="40416" y="227270"/>
                      <a:pt x="37508" y="247258"/>
                      <a:pt x="37024" y="265914"/>
                    </a:cubicBezTo>
                    <a:cubicBezTo>
                      <a:pt x="15945" y="266519"/>
                      <a:pt x="1166" y="271244"/>
                      <a:pt x="76" y="279118"/>
                    </a:cubicBezTo>
                    <a:cubicBezTo>
                      <a:pt x="-1257" y="287961"/>
                      <a:pt x="15097" y="298137"/>
                      <a:pt x="39689" y="305163"/>
                    </a:cubicBezTo>
                    <a:cubicBezTo>
                      <a:pt x="42475" y="322123"/>
                      <a:pt x="47442" y="337750"/>
                      <a:pt x="54104" y="352166"/>
                    </a:cubicBezTo>
                    <a:cubicBezTo>
                      <a:pt x="46836" y="359313"/>
                      <a:pt x="43444" y="365855"/>
                      <a:pt x="45382" y="370458"/>
                    </a:cubicBezTo>
                    <a:cubicBezTo>
                      <a:pt x="47563" y="375425"/>
                      <a:pt x="55800" y="377242"/>
                      <a:pt x="67309" y="376394"/>
                    </a:cubicBezTo>
                    <a:cubicBezTo>
                      <a:pt x="81482" y="398684"/>
                      <a:pt x="99653" y="417703"/>
                      <a:pt x="119642" y="433814"/>
                    </a:cubicBezTo>
                    <a:cubicBezTo>
                      <a:pt x="114554" y="444232"/>
                      <a:pt x="113221" y="452591"/>
                      <a:pt x="117098" y="456468"/>
                    </a:cubicBezTo>
                    <a:cubicBezTo>
                      <a:pt x="121459" y="460829"/>
                      <a:pt x="131634" y="458648"/>
                      <a:pt x="144233" y="451622"/>
                    </a:cubicBezTo>
                    <a:cubicBezTo>
                      <a:pt x="163979" y="464463"/>
                      <a:pt x="184452" y="474881"/>
                      <a:pt x="204198" y="483240"/>
                    </a:cubicBezTo>
                    <a:cubicBezTo>
                      <a:pt x="198262" y="494748"/>
                      <a:pt x="196445" y="503955"/>
                      <a:pt x="200685" y="508073"/>
                    </a:cubicBezTo>
                    <a:cubicBezTo>
                      <a:pt x="206257" y="513646"/>
                      <a:pt x="221157" y="508558"/>
                      <a:pt x="238602" y="496323"/>
                    </a:cubicBezTo>
                    <a:cubicBezTo>
                      <a:pt x="262345" y="504318"/>
                      <a:pt x="282697" y="509043"/>
                      <a:pt x="295901" y="511344"/>
                    </a:cubicBezTo>
                    <a:cubicBezTo>
                      <a:pt x="295780" y="524064"/>
                      <a:pt x="298445" y="532786"/>
                      <a:pt x="303896" y="534603"/>
                    </a:cubicBezTo>
                    <a:cubicBezTo>
                      <a:pt x="310438" y="536784"/>
                      <a:pt x="319402" y="528788"/>
                      <a:pt x="328246" y="514615"/>
                    </a:cubicBezTo>
                    <a:cubicBezTo>
                      <a:pt x="337452" y="515100"/>
                      <a:pt x="347991" y="515342"/>
                      <a:pt x="359621" y="515221"/>
                    </a:cubicBezTo>
                    <a:cubicBezTo>
                      <a:pt x="364224" y="527092"/>
                      <a:pt x="369797" y="534240"/>
                      <a:pt x="375612" y="533876"/>
                    </a:cubicBezTo>
                    <a:cubicBezTo>
                      <a:pt x="381305" y="533513"/>
                      <a:pt x="386030" y="526002"/>
                      <a:pt x="389179" y="514130"/>
                    </a:cubicBezTo>
                    <a:cubicBezTo>
                      <a:pt x="410500" y="512798"/>
                      <a:pt x="433759" y="510012"/>
                      <a:pt x="457139" y="505166"/>
                    </a:cubicBezTo>
                    <a:cubicBezTo>
                      <a:pt x="474826" y="514009"/>
                      <a:pt x="489120" y="516553"/>
                      <a:pt x="493724" y="510617"/>
                    </a:cubicBezTo>
                    <a:cubicBezTo>
                      <a:pt x="496146" y="507468"/>
                      <a:pt x="495420" y="502259"/>
                      <a:pt x="492512" y="495959"/>
                    </a:cubicBezTo>
                    <a:cubicBezTo>
                      <a:pt x="525826" y="485541"/>
                      <a:pt x="557565" y="469914"/>
                      <a:pt x="582883" y="446897"/>
                    </a:cubicBezTo>
                    <a:cubicBezTo>
                      <a:pt x="595724" y="451864"/>
                      <a:pt x="605536" y="452591"/>
                      <a:pt x="609171" y="447745"/>
                    </a:cubicBezTo>
                    <a:cubicBezTo>
                      <a:pt x="612562" y="443263"/>
                      <a:pt x="610018" y="434905"/>
                      <a:pt x="603235" y="424729"/>
                    </a:cubicBezTo>
                    <a:cubicBezTo>
                      <a:pt x="621527" y="400743"/>
                      <a:pt x="633762" y="370700"/>
                      <a:pt x="636427" y="333025"/>
                    </a:cubicBezTo>
                    <a:cubicBezTo>
                      <a:pt x="637396" y="319821"/>
                      <a:pt x="637881" y="307223"/>
                      <a:pt x="637881" y="295230"/>
                    </a:cubicBezTo>
                    <a:cubicBezTo>
                      <a:pt x="652660" y="293291"/>
                      <a:pt x="662472" y="289051"/>
                      <a:pt x="663441" y="282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B86C"/>
                  </a:gs>
                  <a:gs pos="100000">
                    <a:srgbClr val="A1A15E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60D88CA4-D1A1-202A-8168-89543415BF32}"/>
                  </a:ext>
                </a:extLst>
              </p:cNvPr>
              <p:cNvSpPr/>
              <p:nvPr/>
            </p:nvSpPr>
            <p:spPr>
              <a:xfrm>
                <a:off x="5686863" y="4636031"/>
                <a:ext cx="569625" cy="366330"/>
              </a:xfrm>
              <a:custGeom>
                <a:avLst/>
                <a:gdLst>
                  <a:gd name="connsiteX0" fmla="*/ 25619 w 531326"/>
                  <a:gd name="connsiteY0" fmla="*/ 106588 h 341700"/>
                  <a:gd name="connsiteX1" fmla="*/ 288494 w 531326"/>
                  <a:gd name="connsiteY1" fmla="*/ 1438 h 341700"/>
                  <a:gd name="connsiteX2" fmla="*/ 531259 w 531326"/>
                  <a:gd name="connsiteY2" fmla="*/ 210163 h 341700"/>
                  <a:gd name="connsiteX3" fmla="*/ 331741 w 531326"/>
                  <a:gd name="connsiteY3" fmla="*/ 335422 h 341700"/>
                  <a:gd name="connsiteX4" fmla="*/ 28647 w 531326"/>
                  <a:gd name="connsiteY4" fmla="*/ 278244 h 341700"/>
                  <a:gd name="connsiteX5" fmla="*/ 25619 w 531326"/>
                  <a:gd name="connsiteY5" fmla="*/ 106588 h 3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26" h="341700">
                    <a:moveTo>
                      <a:pt x="25619" y="106588"/>
                    </a:moveTo>
                    <a:cubicBezTo>
                      <a:pt x="45728" y="78725"/>
                      <a:pt x="118412" y="-12494"/>
                      <a:pt x="288494" y="1438"/>
                    </a:cubicBezTo>
                    <a:cubicBezTo>
                      <a:pt x="458575" y="15369"/>
                      <a:pt x="528231" y="89628"/>
                      <a:pt x="531259" y="210163"/>
                    </a:cubicBezTo>
                    <a:cubicBezTo>
                      <a:pt x="534409" y="330819"/>
                      <a:pt x="426109" y="355531"/>
                      <a:pt x="331741" y="335422"/>
                    </a:cubicBezTo>
                    <a:cubicBezTo>
                      <a:pt x="237372" y="315313"/>
                      <a:pt x="79647" y="338572"/>
                      <a:pt x="28647" y="278244"/>
                    </a:cubicBezTo>
                    <a:cubicBezTo>
                      <a:pt x="-22353" y="217916"/>
                      <a:pt x="6478" y="133117"/>
                      <a:pt x="25619" y="1065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1E183"/>
                  </a:gs>
                  <a:gs pos="89000">
                    <a:srgbClr val="727243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B266B763-3C1E-B0EB-6970-DF08F959CD28}"/>
                  </a:ext>
                </a:extLst>
              </p:cNvPr>
              <p:cNvSpPr txBox="1"/>
              <p:nvPr/>
            </p:nvSpPr>
            <p:spPr>
              <a:xfrm>
                <a:off x="5774231" y="4739643"/>
                <a:ext cx="386578" cy="1642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en-US"/>
                </a:defPPr>
                <a:lvl1pPr defTabSz="1219140">
                  <a:defRPr sz="1000" b="1" kern="0">
                    <a:solidFill>
                      <a:prstClr val="white"/>
                    </a:solidFill>
                  </a:defRPr>
                </a:lvl1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Th17</a:t>
                </a: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423F848-8B3B-C173-69CC-3A385048AD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52990" y="3814336"/>
              <a:ext cx="666633" cy="537469"/>
              <a:chOff x="5602426" y="5283093"/>
              <a:chExt cx="711344" cy="573519"/>
            </a:xfrm>
          </p:grpSpPr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17BB879F-BCC0-DC3B-84D3-7A6D333C5693}"/>
                  </a:ext>
                </a:extLst>
              </p:cNvPr>
              <p:cNvSpPr/>
              <p:nvPr/>
            </p:nvSpPr>
            <p:spPr>
              <a:xfrm>
                <a:off x="5602426" y="5283093"/>
                <a:ext cx="711344" cy="573519"/>
              </a:xfrm>
              <a:custGeom>
                <a:avLst/>
                <a:gdLst>
                  <a:gd name="connsiteX0" fmla="*/ 663441 w 663517"/>
                  <a:gd name="connsiteY0" fmla="*/ 282752 h 534958"/>
                  <a:gd name="connsiteX1" fmla="*/ 636669 w 663517"/>
                  <a:gd name="connsiteY1" fmla="*/ 260947 h 534958"/>
                  <a:gd name="connsiteX2" fmla="*/ 598026 w 663517"/>
                  <a:gd name="connsiteY2" fmla="*/ 141502 h 534958"/>
                  <a:gd name="connsiteX3" fmla="*/ 601175 w 663517"/>
                  <a:gd name="connsiteY3" fmla="*/ 117638 h 534958"/>
                  <a:gd name="connsiteX4" fmla="*/ 579612 w 663517"/>
                  <a:gd name="connsiteY4" fmla="*/ 119697 h 534958"/>
                  <a:gd name="connsiteX5" fmla="*/ 553567 w 663517"/>
                  <a:gd name="connsiteY5" fmla="*/ 98134 h 534958"/>
                  <a:gd name="connsiteX6" fmla="*/ 558291 w 663517"/>
                  <a:gd name="connsiteY6" fmla="*/ 84082 h 534958"/>
                  <a:gd name="connsiteX7" fmla="*/ 522797 w 663517"/>
                  <a:gd name="connsiteY7" fmla="*/ 79963 h 534958"/>
                  <a:gd name="connsiteX8" fmla="*/ 478944 w 663517"/>
                  <a:gd name="connsiteY8" fmla="*/ 62034 h 534958"/>
                  <a:gd name="connsiteX9" fmla="*/ 471070 w 663517"/>
                  <a:gd name="connsiteY9" fmla="*/ 35383 h 534958"/>
                  <a:gd name="connsiteX10" fmla="*/ 448417 w 663517"/>
                  <a:gd name="connsiteY10" fmla="*/ 52828 h 534958"/>
                  <a:gd name="connsiteX11" fmla="*/ 401414 w 663517"/>
                  <a:gd name="connsiteY11" fmla="*/ 42167 h 534958"/>
                  <a:gd name="connsiteX12" fmla="*/ 391481 w 663517"/>
                  <a:gd name="connsiteY12" fmla="*/ 40471 h 534958"/>
                  <a:gd name="connsiteX13" fmla="*/ 369433 w 663517"/>
                  <a:gd name="connsiteY13" fmla="*/ 10 h 534958"/>
                  <a:gd name="connsiteX14" fmla="*/ 352958 w 663517"/>
                  <a:gd name="connsiteY14" fmla="*/ 34778 h 534958"/>
                  <a:gd name="connsiteX15" fmla="*/ 275671 w 663517"/>
                  <a:gd name="connsiteY15" fmla="*/ 31749 h 534958"/>
                  <a:gd name="connsiteX16" fmla="*/ 250716 w 663517"/>
                  <a:gd name="connsiteY16" fmla="*/ 6188 h 534958"/>
                  <a:gd name="connsiteX17" fmla="*/ 241024 w 663517"/>
                  <a:gd name="connsiteY17" fmla="*/ 34778 h 534958"/>
                  <a:gd name="connsiteX18" fmla="*/ 152228 w 663517"/>
                  <a:gd name="connsiteY18" fmla="*/ 61429 h 534958"/>
                  <a:gd name="connsiteX19" fmla="*/ 121701 w 663517"/>
                  <a:gd name="connsiteY19" fmla="*/ 46286 h 534958"/>
                  <a:gd name="connsiteX20" fmla="*/ 122791 w 663517"/>
                  <a:gd name="connsiteY20" fmla="*/ 79842 h 534958"/>
                  <a:gd name="connsiteX21" fmla="*/ 91658 w 663517"/>
                  <a:gd name="connsiteY21" fmla="*/ 109279 h 534958"/>
                  <a:gd name="connsiteX22" fmla="*/ 59556 w 663517"/>
                  <a:gd name="connsiteY22" fmla="*/ 105887 h 534958"/>
                  <a:gd name="connsiteX23" fmla="*/ 72154 w 663517"/>
                  <a:gd name="connsiteY23" fmla="*/ 137747 h 534958"/>
                  <a:gd name="connsiteX24" fmla="*/ 64280 w 663517"/>
                  <a:gd name="connsiteY24" fmla="*/ 153495 h 534958"/>
                  <a:gd name="connsiteX25" fmla="*/ 57496 w 663517"/>
                  <a:gd name="connsiteY25" fmla="*/ 170697 h 534958"/>
                  <a:gd name="connsiteX26" fmla="*/ 21639 w 663517"/>
                  <a:gd name="connsiteY26" fmla="*/ 173483 h 534958"/>
                  <a:gd name="connsiteX27" fmla="*/ 45988 w 663517"/>
                  <a:gd name="connsiteY27" fmla="*/ 205949 h 534958"/>
                  <a:gd name="connsiteX28" fmla="*/ 37024 w 663517"/>
                  <a:gd name="connsiteY28" fmla="*/ 265914 h 534958"/>
                  <a:gd name="connsiteX29" fmla="*/ 76 w 663517"/>
                  <a:gd name="connsiteY29" fmla="*/ 279118 h 534958"/>
                  <a:gd name="connsiteX30" fmla="*/ 39689 w 663517"/>
                  <a:gd name="connsiteY30" fmla="*/ 305163 h 534958"/>
                  <a:gd name="connsiteX31" fmla="*/ 54104 w 663517"/>
                  <a:gd name="connsiteY31" fmla="*/ 352166 h 534958"/>
                  <a:gd name="connsiteX32" fmla="*/ 45382 w 663517"/>
                  <a:gd name="connsiteY32" fmla="*/ 370458 h 534958"/>
                  <a:gd name="connsiteX33" fmla="*/ 67309 w 663517"/>
                  <a:gd name="connsiteY33" fmla="*/ 376394 h 534958"/>
                  <a:gd name="connsiteX34" fmla="*/ 119642 w 663517"/>
                  <a:gd name="connsiteY34" fmla="*/ 433814 h 534958"/>
                  <a:gd name="connsiteX35" fmla="*/ 117098 w 663517"/>
                  <a:gd name="connsiteY35" fmla="*/ 456468 h 534958"/>
                  <a:gd name="connsiteX36" fmla="*/ 144233 w 663517"/>
                  <a:gd name="connsiteY36" fmla="*/ 451622 h 534958"/>
                  <a:gd name="connsiteX37" fmla="*/ 204198 w 663517"/>
                  <a:gd name="connsiteY37" fmla="*/ 483240 h 534958"/>
                  <a:gd name="connsiteX38" fmla="*/ 200685 w 663517"/>
                  <a:gd name="connsiteY38" fmla="*/ 508073 h 534958"/>
                  <a:gd name="connsiteX39" fmla="*/ 238602 w 663517"/>
                  <a:gd name="connsiteY39" fmla="*/ 496323 h 534958"/>
                  <a:gd name="connsiteX40" fmla="*/ 295901 w 663517"/>
                  <a:gd name="connsiteY40" fmla="*/ 511344 h 534958"/>
                  <a:gd name="connsiteX41" fmla="*/ 303896 w 663517"/>
                  <a:gd name="connsiteY41" fmla="*/ 534603 h 534958"/>
                  <a:gd name="connsiteX42" fmla="*/ 328246 w 663517"/>
                  <a:gd name="connsiteY42" fmla="*/ 514615 h 534958"/>
                  <a:gd name="connsiteX43" fmla="*/ 359621 w 663517"/>
                  <a:gd name="connsiteY43" fmla="*/ 515221 h 534958"/>
                  <a:gd name="connsiteX44" fmla="*/ 375612 w 663517"/>
                  <a:gd name="connsiteY44" fmla="*/ 533876 h 534958"/>
                  <a:gd name="connsiteX45" fmla="*/ 389179 w 663517"/>
                  <a:gd name="connsiteY45" fmla="*/ 514130 h 534958"/>
                  <a:gd name="connsiteX46" fmla="*/ 457139 w 663517"/>
                  <a:gd name="connsiteY46" fmla="*/ 505166 h 534958"/>
                  <a:gd name="connsiteX47" fmla="*/ 493724 w 663517"/>
                  <a:gd name="connsiteY47" fmla="*/ 510617 h 534958"/>
                  <a:gd name="connsiteX48" fmla="*/ 492512 w 663517"/>
                  <a:gd name="connsiteY48" fmla="*/ 495959 h 534958"/>
                  <a:gd name="connsiteX49" fmla="*/ 582883 w 663517"/>
                  <a:gd name="connsiteY49" fmla="*/ 446897 h 534958"/>
                  <a:gd name="connsiteX50" fmla="*/ 609171 w 663517"/>
                  <a:gd name="connsiteY50" fmla="*/ 447745 h 534958"/>
                  <a:gd name="connsiteX51" fmla="*/ 603235 w 663517"/>
                  <a:gd name="connsiteY51" fmla="*/ 424729 h 534958"/>
                  <a:gd name="connsiteX52" fmla="*/ 636427 w 663517"/>
                  <a:gd name="connsiteY52" fmla="*/ 333025 h 534958"/>
                  <a:gd name="connsiteX53" fmla="*/ 637881 w 663517"/>
                  <a:gd name="connsiteY53" fmla="*/ 295230 h 534958"/>
                  <a:gd name="connsiteX54" fmla="*/ 663441 w 663517"/>
                  <a:gd name="connsiteY54" fmla="*/ 282752 h 5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63517" h="534958">
                    <a:moveTo>
                      <a:pt x="663441" y="282752"/>
                    </a:moveTo>
                    <a:cubicBezTo>
                      <a:pt x="664532" y="275605"/>
                      <a:pt x="653871" y="267488"/>
                      <a:pt x="636669" y="260947"/>
                    </a:cubicBezTo>
                    <a:cubicBezTo>
                      <a:pt x="632914" y="210795"/>
                      <a:pt x="619952" y="172030"/>
                      <a:pt x="598026" y="141502"/>
                    </a:cubicBezTo>
                    <a:cubicBezTo>
                      <a:pt x="603598" y="130479"/>
                      <a:pt x="605173" y="121756"/>
                      <a:pt x="601175" y="117638"/>
                    </a:cubicBezTo>
                    <a:cubicBezTo>
                      <a:pt x="597420" y="113882"/>
                      <a:pt x="589546" y="115094"/>
                      <a:pt x="579612" y="119697"/>
                    </a:cubicBezTo>
                    <a:cubicBezTo>
                      <a:pt x="571738" y="111823"/>
                      <a:pt x="563016" y="104676"/>
                      <a:pt x="553567" y="98134"/>
                    </a:cubicBezTo>
                    <a:cubicBezTo>
                      <a:pt x="558049" y="92683"/>
                      <a:pt x="559866" y="87837"/>
                      <a:pt x="558291" y="84082"/>
                    </a:cubicBezTo>
                    <a:cubicBezTo>
                      <a:pt x="555384" y="77298"/>
                      <a:pt x="541453" y="76208"/>
                      <a:pt x="522797" y="79963"/>
                    </a:cubicBezTo>
                    <a:cubicBezTo>
                      <a:pt x="509351" y="73300"/>
                      <a:pt x="494693" y="67364"/>
                      <a:pt x="478944" y="62034"/>
                    </a:cubicBezTo>
                    <a:cubicBezTo>
                      <a:pt x="479550" y="47497"/>
                      <a:pt x="477006" y="37443"/>
                      <a:pt x="471070" y="35383"/>
                    </a:cubicBezTo>
                    <a:cubicBezTo>
                      <a:pt x="465013" y="33324"/>
                      <a:pt x="456655" y="40350"/>
                      <a:pt x="448417" y="52828"/>
                    </a:cubicBezTo>
                    <a:cubicBezTo>
                      <a:pt x="433517" y="48830"/>
                      <a:pt x="417890" y="45317"/>
                      <a:pt x="401414" y="42167"/>
                    </a:cubicBezTo>
                    <a:cubicBezTo>
                      <a:pt x="398023" y="41562"/>
                      <a:pt x="394873" y="41077"/>
                      <a:pt x="391481" y="40471"/>
                    </a:cubicBezTo>
                    <a:cubicBezTo>
                      <a:pt x="386635" y="16122"/>
                      <a:pt x="378155" y="-474"/>
                      <a:pt x="369433" y="10"/>
                    </a:cubicBezTo>
                    <a:cubicBezTo>
                      <a:pt x="361680" y="495"/>
                      <a:pt x="355623" y="14426"/>
                      <a:pt x="352958" y="34778"/>
                    </a:cubicBezTo>
                    <a:cubicBezTo>
                      <a:pt x="325823" y="31628"/>
                      <a:pt x="299899" y="30659"/>
                      <a:pt x="275671" y="31749"/>
                    </a:cubicBezTo>
                    <a:cubicBezTo>
                      <a:pt x="267191" y="14668"/>
                      <a:pt x="257863" y="4371"/>
                      <a:pt x="250716" y="6188"/>
                    </a:cubicBezTo>
                    <a:cubicBezTo>
                      <a:pt x="244295" y="7884"/>
                      <a:pt x="241024" y="18787"/>
                      <a:pt x="241024" y="34778"/>
                    </a:cubicBezTo>
                    <a:cubicBezTo>
                      <a:pt x="207711" y="39260"/>
                      <a:pt x="177910" y="48224"/>
                      <a:pt x="152228" y="61429"/>
                    </a:cubicBezTo>
                    <a:cubicBezTo>
                      <a:pt x="139387" y="48709"/>
                      <a:pt x="127758" y="42288"/>
                      <a:pt x="121701" y="46286"/>
                    </a:cubicBezTo>
                    <a:cubicBezTo>
                      <a:pt x="115765" y="50162"/>
                      <a:pt x="116613" y="63125"/>
                      <a:pt x="122791" y="79842"/>
                    </a:cubicBezTo>
                    <a:cubicBezTo>
                      <a:pt x="111041" y="88564"/>
                      <a:pt x="100744" y="98376"/>
                      <a:pt x="91658" y="109279"/>
                    </a:cubicBezTo>
                    <a:cubicBezTo>
                      <a:pt x="76031" y="102253"/>
                      <a:pt x="63796" y="100436"/>
                      <a:pt x="59556" y="105887"/>
                    </a:cubicBezTo>
                    <a:cubicBezTo>
                      <a:pt x="55195" y="111581"/>
                      <a:pt x="60525" y="123695"/>
                      <a:pt x="72154" y="137747"/>
                    </a:cubicBezTo>
                    <a:cubicBezTo>
                      <a:pt x="69368" y="142835"/>
                      <a:pt x="66582" y="148044"/>
                      <a:pt x="64280" y="153495"/>
                    </a:cubicBezTo>
                    <a:cubicBezTo>
                      <a:pt x="61736" y="159310"/>
                      <a:pt x="59677" y="165004"/>
                      <a:pt x="57496" y="170697"/>
                    </a:cubicBezTo>
                    <a:cubicBezTo>
                      <a:pt x="38841" y="166094"/>
                      <a:pt x="24910" y="166700"/>
                      <a:pt x="21639" y="173483"/>
                    </a:cubicBezTo>
                    <a:cubicBezTo>
                      <a:pt x="18126" y="180752"/>
                      <a:pt x="28302" y="193351"/>
                      <a:pt x="45988" y="205949"/>
                    </a:cubicBezTo>
                    <a:cubicBezTo>
                      <a:pt x="40416" y="227270"/>
                      <a:pt x="37508" y="247258"/>
                      <a:pt x="37024" y="265914"/>
                    </a:cubicBezTo>
                    <a:cubicBezTo>
                      <a:pt x="15945" y="266519"/>
                      <a:pt x="1166" y="271244"/>
                      <a:pt x="76" y="279118"/>
                    </a:cubicBezTo>
                    <a:cubicBezTo>
                      <a:pt x="-1257" y="287961"/>
                      <a:pt x="15097" y="298137"/>
                      <a:pt x="39689" y="305163"/>
                    </a:cubicBezTo>
                    <a:cubicBezTo>
                      <a:pt x="42475" y="322123"/>
                      <a:pt x="47442" y="337750"/>
                      <a:pt x="54104" y="352166"/>
                    </a:cubicBezTo>
                    <a:cubicBezTo>
                      <a:pt x="46836" y="359313"/>
                      <a:pt x="43444" y="365855"/>
                      <a:pt x="45382" y="370458"/>
                    </a:cubicBezTo>
                    <a:cubicBezTo>
                      <a:pt x="47563" y="375425"/>
                      <a:pt x="55800" y="377242"/>
                      <a:pt x="67309" y="376394"/>
                    </a:cubicBezTo>
                    <a:cubicBezTo>
                      <a:pt x="81482" y="398684"/>
                      <a:pt x="99653" y="417703"/>
                      <a:pt x="119642" y="433814"/>
                    </a:cubicBezTo>
                    <a:cubicBezTo>
                      <a:pt x="114554" y="444232"/>
                      <a:pt x="113221" y="452591"/>
                      <a:pt x="117098" y="456468"/>
                    </a:cubicBezTo>
                    <a:cubicBezTo>
                      <a:pt x="121459" y="460829"/>
                      <a:pt x="131634" y="458648"/>
                      <a:pt x="144233" y="451622"/>
                    </a:cubicBezTo>
                    <a:cubicBezTo>
                      <a:pt x="163979" y="464463"/>
                      <a:pt x="184452" y="474881"/>
                      <a:pt x="204198" y="483240"/>
                    </a:cubicBezTo>
                    <a:cubicBezTo>
                      <a:pt x="198262" y="494748"/>
                      <a:pt x="196445" y="503955"/>
                      <a:pt x="200685" y="508073"/>
                    </a:cubicBezTo>
                    <a:cubicBezTo>
                      <a:pt x="206257" y="513646"/>
                      <a:pt x="221157" y="508558"/>
                      <a:pt x="238602" y="496323"/>
                    </a:cubicBezTo>
                    <a:cubicBezTo>
                      <a:pt x="262345" y="504318"/>
                      <a:pt x="282697" y="509043"/>
                      <a:pt x="295901" y="511344"/>
                    </a:cubicBezTo>
                    <a:cubicBezTo>
                      <a:pt x="295780" y="524064"/>
                      <a:pt x="298445" y="532786"/>
                      <a:pt x="303896" y="534603"/>
                    </a:cubicBezTo>
                    <a:cubicBezTo>
                      <a:pt x="310438" y="536784"/>
                      <a:pt x="319402" y="528788"/>
                      <a:pt x="328246" y="514615"/>
                    </a:cubicBezTo>
                    <a:cubicBezTo>
                      <a:pt x="337452" y="515100"/>
                      <a:pt x="347991" y="515342"/>
                      <a:pt x="359621" y="515221"/>
                    </a:cubicBezTo>
                    <a:cubicBezTo>
                      <a:pt x="364224" y="527092"/>
                      <a:pt x="369797" y="534240"/>
                      <a:pt x="375612" y="533876"/>
                    </a:cubicBezTo>
                    <a:cubicBezTo>
                      <a:pt x="381305" y="533513"/>
                      <a:pt x="386030" y="526002"/>
                      <a:pt x="389179" y="514130"/>
                    </a:cubicBezTo>
                    <a:cubicBezTo>
                      <a:pt x="410500" y="512798"/>
                      <a:pt x="433759" y="510012"/>
                      <a:pt x="457139" y="505166"/>
                    </a:cubicBezTo>
                    <a:cubicBezTo>
                      <a:pt x="474826" y="514009"/>
                      <a:pt x="489120" y="516553"/>
                      <a:pt x="493724" y="510617"/>
                    </a:cubicBezTo>
                    <a:cubicBezTo>
                      <a:pt x="496146" y="507468"/>
                      <a:pt x="495420" y="502259"/>
                      <a:pt x="492512" y="495959"/>
                    </a:cubicBezTo>
                    <a:cubicBezTo>
                      <a:pt x="525826" y="485541"/>
                      <a:pt x="557565" y="469914"/>
                      <a:pt x="582883" y="446897"/>
                    </a:cubicBezTo>
                    <a:cubicBezTo>
                      <a:pt x="595724" y="451864"/>
                      <a:pt x="605536" y="452591"/>
                      <a:pt x="609171" y="447745"/>
                    </a:cubicBezTo>
                    <a:cubicBezTo>
                      <a:pt x="612562" y="443263"/>
                      <a:pt x="610018" y="434905"/>
                      <a:pt x="603235" y="424729"/>
                    </a:cubicBezTo>
                    <a:cubicBezTo>
                      <a:pt x="621527" y="400743"/>
                      <a:pt x="633762" y="370700"/>
                      <a:pt x="636427" y="333025"/>
                    </a:cubicBezTo>
                    <a:cubicBezTo>
                      <a:pt x="637396" y="319821"/>
                      <a:pt x="637881" y="307223"/>
                      <a:pt x="637881" y="295230"/>
                    </a:cubicBezTo>
                    <a:cubicBezTo>
                      <a:pt x="652660" y="293291"/>
                      <a:pt x="662472" y="289051"/>
                      <a:pt x="663441" y="282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C62CB"/>
                  </a:gs>
                  <a:gs pos="100000">
                    <a:srgbClr val="5B4085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D5CFEF59-5C47-1049-F9FA-183E9C2DA7AB}"/>
                  </a:ext>
                </a:extLst>
              </p:cNvPr>
              <p:cNvSpPr/>
              <p:nvPr/>
            </p:nvSpPr>
            <p:spPr>
              <a:xfrm>
                <a:off x="5686863" y="5373250"/>
                <a:ext cx="569625" cy="366330"/>
              </a:xfrm>
              <a:custGeom>
                <a:avLst/>
                <a:gdLst>
                  <a:gd name="connsiteX0" fmla="*/ 25619 w 531326"/>
                  <a:gd name="connsiteY0" fmla="*/ 106588 h 341700"/>
                  <a:gd name="connsiteX1" fmla="*/ 288494 w 531326"/>
                  <a:gd name="connsiteY1" fmla="*/ 1438 h 341700"/>
                  <a:gd name="connsiteX2" fmla="*/ 531259 w 531326"/>
                  <a:gd name="connsiteY2" fmla="*/ 210163 h 341700"/>
                  <a:gd name="connsiteX3" fmla="*/ 331741 w 531326"/>
                  <a:gd name="connsiteY3" fmla="*/ 335422 h 341700"/>
                  <a:gd name="connsiteX4" fmla="*/ 28647 w 531326"/>
                  <a:gd name="connsiteY4" fmla="*/ 278244 h 341700"/>
                  <a:gd name="connsiteX5" fmla="*/ 25619 w 531326"/>
                  <a:gd name="connsiteY5" fmla="*/ 106588 h 3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26" h="341700">
                    <a:moveTo>
                      <a:pt x="25619" y="106588"/>
                    </a:moveTo>
                    <a:cubicBezTo>
                      <a:pt x="45728" y="78725"/>
                      <a:pt x="118412" y="-12494"/>
                      <a:pt x="288494" y="1438"/>
                    </a:cubicBezTo>
                    <a:cubicBezTo>
                      <a:pt x="458575" y="15369"/>
                      <a:pt x="528231" y="89628"/>
                      <a:pt x="531259" y="210163"/>
                    </a:cubicBezTo>
                    <a:cubicBezTo>
                      <a:pt x="534409" y="330819"/>
                      <a:pt x="426109" y="355531"/>
                      <a:pt x="331741" y="335422"/>
                    </a:cubicBezTo>
                    <a:cubicBezTo>
                      <a:pt x="237372" y="315313"/>
                      <a:pt x="79647" y="338572"/>
                      <a:pt x="28647" y="278244"/>
                    </a:cubicBezTo>
                    <a:cubicBezTo>
                      <a:pt x="-22353" y="217916"/>
                      <a:pt x="6478" y="133117"/>
                      <a:pt x="25619" y="1065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E63CE"/>
                  </a:gs>
                  <a:gs pos="89000">
                    <a:srgbClr val="533A79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1D830772-F89C-A2F2-F5CB-EE1F07C18B21}"/>
                  </a:ext>
                </a:extLst>
              </p:cNvPr>
              <p:cNvSpPr txBox="1"/>
              <p:nvPr/>
            </p:nvSpPr>
            <p:spPr>
              <a:xfrm>
                <a:off x="5722276" y="5479584"/>
                <a:ext cx="477046" cy="164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defTabSz="1219140">
                  <a:defRPr sz="1000" b="1" kern="0">
                    <a:solidFill>
                      <a:prstClr val="white"/>
                    </a:solidFill>
                  </a:defRPr>
                </a:lvl1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Th22</a:t>
                </a:r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A3567D78-FD05-20D1-8EFA-B242A79336FF}"/>
                </a:ext>
              </a:extLst>
            </p:cNvPr>
            <p:cNvGrpSpPr/>
            <p:nvPr/>
          </p:nvGrpSpPr>
          <p:grpSpPr>
            <a:xfrm>
              <a:off x="10751974" y="3814336"/>
              <a:ext cx="666633" cy="537469"/>
              <a:chOff x="10949390" y="3940444"/>
              <a:chExt cx="540000" cy="435372"/>
            </a:xfrm>
          </p:grpSpPr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6671F32D-A7AC-E6DC-54C0-E0CFEAAA8C99}"/>
                  </a:ext>
                </a:extLst>
              </p:cNvPr>
              <p:cNvSpPr/>
              <p:nvPr/>
            </p:nvSpPr>
            <p:spPr>
              <a:xfrm>
                <a:off x="10949390" y="3940444"/>
                <a:ext cx="540000" cy="435372"/>
              </a:xfrm>
              <a:custGeom>
                <a:avLst/>
                <a:gdLst>
                  <a:gd name="connsiteX0" fmla="*/ 663441 w 663517"/>
                  <a:gd name="connsiteY0" fmla="*/ 282752 h 534958"/>
                  <a:gd name="connsiteX1" fmla="*/ 636669 w 663517"/>
                  <a:gd name="connsiteY1" fmla="*/ 260947 h 534958"/>
                  <a:gd name="connsiteX2" fmla="*/ 598026 w 663517"/>
                  <a:gd name="connsiteY2" fmla="*/ 141502 h 534958"/>
                  <a:gd name="connsiteX3" fmla="*/ 601175 w 663517"/>
                  <a:gd name="connsiteY3" fmla="*/ 117638 h 534958"/>
                  <a:gd name="connsiteX4" fmla="*/ 579612 w 663517"/>
                  <a:gd name="connsiteY4" fmla="*/ 119697 h 534958"/>
                  <a:gd name="connsiteX5" fmla="*/ 553567 w 663517"/>
                  <a:gd name="connsiteY5" fmla="*/ 98134 h 534958"/>
                  <a:gd name="connsiteX6" fmla="*/ 558291 w 663517"/>
                  <a:gd name="connsiteY6" fmla="*/ 84082 h 534958"/>
                  <a:gd name="connsiteX7" fmla="*/ 522797 w 663517"/>
                  <a:gd name="connsiteY7" fmla="*/ 79963 h 534958"/>
                  <a:gd name="connsiteX8" fmla="*/ 478944 w 663517"/>
                  <a:gd name="connsiteY8" fmla="*/ 62034 h 534958"/>
                  <a:gd name="connsiteX9" fmla="*/ 471070 w 663517"/>
                  <a:gd name="connsiteY9" fmla="*/ 35383 h 534958"/>
                  <a:gd name="connsiteX10" fmla="*/ 448417 w 663517"/>
                  <a:gd name="connsiteY10" fmla="*/ 52828 h 534958"/>
                  <a:gd name="connsiteX11" fmla="*/ 401414 w 663517"/>
                  <a:gd name="connsiteY11" fmla="*/ 42167 h 534958"/>
                  <a:gd name="connsiteX12" fmla="*/ 391481 w 663517"/>
                  <a:gd name="connsiteY12" fmla="*/ 40471 h 534958"/>
                  <a:gd name="connsiteX13" fmla="*/ 369433 w 663517"/>
                  <a:gd name="connsiteY13" fmla="*/ 10 h 534958"/>
                  <a:gd name="connsiteX14" fmla="*/ 352958 w 663517"/>
                  <a:gd name="connsiteY14" fmla="*/ 34778 h 534958"/>
                  <a:gd name="connsiteX15" fmla="*/ 275671 w 663517"/>
                  <a:gd name="connsiteY15" fmla="*/ 31749 h 534958"/>
                  <a:gd name="connsiteX16" fmla="*/ 250716 w 663517"/>
                  <a:gd name="connsiteY16" fmla="*/ 6188 h 534958"/>
                  <a:gd name="connsiteX17" fmla="*/ 241024 w 663517"/>
                  <a:gd name="connsiteY17" fmla="*/ 34778 h 534958"/>
                  <a:gd name="connsiteX18" fmla="*/ 152228 w 663517"/>
                  <a:gd name="connsiteY18" fmla="*/ 61429 h 534958"/>
                  <a:gd name="connsiteX19" fmla="*/ 121701 w 663517"/>
                  <a:gd name="connsiteY19" fmla="*/ 46286 h 534958"/>
                  <a:gd name="connsiteX20" fmla="*/ 122791 w 663517"/>
                  <a:gd name="connsiteY20" fmla="*/ 79842 h 534958"/>
                  <a:gd name="connsiteX21" fmla="*/ 91658 w 663517"/>
                  <a:gd name="connsiteY21" fmla="*/ 109279 h 534958"/>
                  <a:gd name="connsiteX22" fmla="*/ 59556 w 663517"/>
                  <a:gd name="connsiteY22" fmla="*/ 105887 h 534958"/>
                  <a:gd name="connsiteX23" fmla="*/ 72154 w 663517"/>
                  <a:gd name="connsiteY23" fmla="*/ 137747 h 534958"/>
                  <a:gd name="connsiteX24" fmla="*/ 64280 w 663517"/>
                  <a:gd name="connsiteY24" fmla="*/ 153495 h 534958"/>
                  <a:gd name="connsiteX25" fmla="*/ 57496 w 663517"/>
                  <a:gd name="connsiteY25" fmla="*/ 170697 h 534958"/>
                  <a:gd name="connsiteX26" fmla="*/ 21639 w 663517"/>
                  <a:gd name="connsiteY26" fmla="*/ 173483 h 534958"/>
                  <a:gd name="connsiteX27" fmla="*/ 45988 w 663517"/>
                  <a:gd name="connsiteY27" fmla="*/ 205949 h 534958"/>
                  <a:gd name="connsiteX28" fmla="*/ 37024 w 663517"/>
                  <a:gd name="connsiteY28" fmla="*/ 265914 h 534958"/>
                  <a:gd name="connsiteX29" fmla="*/ 76 w 663517"/>
                  <a:gd name="connsiteY29" fmla="*/ 279118 h 534958"/>
                  <a:gd name="connsiteX30" fmla="*/ 39689 w 663517"/>
                  <a:gd name="connsiteY30" fmla="*/ 305163 h 534958"/>
                  <a:gd name="connsiteX31" fmla="*/ 54104 w 663517"/>
                  <a:gd name="connsiteY31" fmla="*/ 352166 h 534958"/>
                  <a:gd name="connsiteX32" fmla="*/ 45382 w 663517"/>
                  <a:gd name="connsiteY32" fmla="*/ 370458 h 534958"/>
                  <a:gd name="connsiteX33" fmla="*/ 67309 w 663517"/>
                  <a:gd name="connsiteY33" fmla="*/ 376394 h 534958"/>
                  <a:gd name="connsiteX34" fmla="*/ 119642 w 663517"/>
                  <a:gd name="connsiteY34" fmla="*/ 433814 h 534958"/>
                  <a:gd name="connsiteX35" fmla="*/ 117098 w 663517"/>
                  <a:gd name="connsiteY35" fmla="*/ 456468 h 534958"/>
                  <a:gd name="connsiteX36" fmla="*/ 144233 w 663517"/>
                  <a:gd name="connsiteY36" fmla="*/ 451622 h 534958"/>
                  <a:gd name="connsiteX37" fmla="*/ 204198 w 663517"/>
                  <a:gd name="connsiteY37" fmla="*/ 483240 h 534958"/>
                  <a:gd name="connsiteX38" fmla="*/ 200685 w 663517"/>
                  <a:gd name="connsiteY38" fmla="*/ 508073 h 534958"/>
                  <a:gd name="connsiteX39" fmla="*/ 238602 w 663517"/>
                  <a:gd name="connsiteY39" fmla="*/ 496323 h 534958"/>
                  <a:gd name="connsiteX40" fmla="*/ 295901 w 663517"/>
                  <a:gd name="connsiteY40" fmla="*/ 511344 h 534958"/>
                  <a:gd name="connsiteX41" fmla="*/ 303896 w 663517"/>
                  <a:gd name="connsiteY41" fmla="*/ 534603 h 534958"/>
                  <a:gd name="connsiteX42" fmla="*/ 328246 w 663517"/>
                  <a:gd name="connsiteY42" fmla="*/ 514615 h 534958"/>
                  <a:gd name="connsiteX43" fmla="*/ 359621 w 663517"/>
                  <a:gd name="connsiteY43" fmla="*/ 515221 h 534958"/>
                  <a:gd name="connsiteX44" fmla="*/ 375612 w 663517"/>
                  <a:gd name="connsiteY44" fmla="*/ 533876 h 534958"/>
                  <a:gd name="connsiteX45" fmla="*/ 389179 w 663517"/>
                  <a:gd name="connsiteY45" fmla="*/ 514130 h 534958"/>
                  <a:gd name="connsiteX46" fmla="*/ 457139 w 663517"/>
                  <a:gd name="connsiteY46" fmla="*/ 505166 h 534958"/>
                  <a:gd name="connsiteX47" fmla="*/ 493724 w 663517"/>
                  <a:gd name="connsiteY47" fmla="*/ 510617 h 534958"/>
                  <a:gd name="connsiteX48" fmla="*/ 492512 w 663517"/>
                  <a:gd name="connsiteY48" fmla="*/ 495959 h 534958"/>
                  <a:gd name="connsiteX49" fmla="*/ 582883 w 663517"/>
                  <a:gd name="connsiteY49" fmla="*/ 446897 h 534958"/>
                  <a:gd name="connsiteX50" fmla="*/ 609171 w 663517"/>
                  <a:gd name="connsiteY50" fmla="*/ 447745 h 534958"/>
                  <a:gd name="connsiteX51" fmla="*/ 603235 w 663517"/>
                  <a:gd name="connsiteY51" fmla="*/ 424729 h 534958"/>
                  <a:gd name="connsiteX52" fmla="*/ 636427 w 663517"/>
                  <a:gd name="connsiteY52" fmla="*/ 333025 h 534958"/>
                  <a:gd name="connsiteX53" fmla="*/ 637881 w 663517"/>
                  <a:gd name="connsiteY53" fmla="*/ 295230 h 534958"/>
                  <a:gd name="connsiteX54" fmla="*/ 663441 w 663517"/>
                  <a:gd name="connsiteY54" fmla="*/ 282752 h 5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63517" h="534958">
                    <a:moveTo>
                      <a:pt x="663441" y="282752"/>
                    </a:moveTo>
                    <a:cubicBezTo>
                      <a:pt x="664532" y="275605"/>
                      <a:pt x="653871" y="267488"/>
                      <a:pt x="636669" y="260947"/>
                    </a:cubicBezTo>
                    <a:cubicBezTo>
                      <a:pt x="632914" y="210795"/>
                      <a:pt x="619952" y="172030"/>
                      <a:pt x="598026" y="141502"/>
                    </a:cubicBezTo>
                    <a:cubicBezTo>
                      <a:pt x="603598" y="130479"/>
                      <a:pt x="605173" y="121756"/>
                      <a:pt x="601175" y="117638"/>
                    </a:cubicBezTo>
                    <a:cubicBezTo>
                      <a:pt x="597420" y="113882"/>
                      <a:pt x="589546" y="115094"/>
                      <a:pt x="579612" y="119697"/>
                    </a:cubicBezTo>
                    <a:cubicBezTo>
                      <a:pt x="571738" y="111823"/>
                      <a:pt x="563016" y="104676"/>
                      <a:pt x="553567" y="98134"/>
                    </a:cubicBezTo>
                    <a:cubicBezTo>
                      <a:pt x="558049" y="92683"/>
                      <a:pt x="559866" y="87837"/>
                      <a:pt x="558291" y="84082"/>
                    </a:cubicBezTo>
                    <a:cubicBezTo>
                      <a:pt x="555384" y="77298"/>
                      <a:pt x="541453" y="76208"/>
                      <a:pt x="522797" y="79963"/>
                    </a:cubicBezTo>
                    <a:cubicBezTo>
                      <a:pt x="509351" y="73300"/>
                      <a:pt x="494693" y="67364"/>
                      <a:pt x="478944" y="62034"/>
                    </a:cubicBezTo>
                    <a:cubicBezTo>
                      <a:pt x="479550" y="47497"/>
                      <a:pt x="477006" y="37443"/>
                      <a:pt x="471070" y="35383"/>
                    </a:cubicBezTo>
                    <a:cubicBezTo>
                      <a:pt x="465013" y="33324"/>
                      <a:pt x="456655" y="40350"/>
                      <a:pt x="448417" y="52828"/>
                    </a:cubicBezTo>
                    <a:cubicBezTo>
                      <a:pt x="433517" y="48830"/>
                      <a:pt x="417890" y="45317"/>
                      <a:pt x="401414" y="42167"/>
                    </a:cubicBezTo>
                    <a:cubicBezTo>
                      <a:pt x="398023" y="41562"/>
                      <a:pt x="394873" y="41077"/>
                      <a:pt x="391481" y="40471"/>
                    </a:cubicBezTo>
                    <a:cubicBezTo>
                      <a:pt x="386635" y="16122"/>
                      <a:pt x="378155" y="-474"/>
                      <a:pt x="369433" y="10"/>
                    </a:cubicBezTo>
                    <a:cubicBezTo>
                      <a:pt x="361680" y="495"/>
                      <a:pt x="355623" y="14426"/>
                      <a:pt x="352958" y="34778"/>
                    </a:cubicBezTo>
                    <a:cubicBezTo>
                      <a:pt x="325823" y="31628"/>
                      <a:pt x="299899" y="30659"/>
                      <a:pt x="275671" y="31749"/>
                    </a:cubicBezTo>
                    <a:cubicBezTo>
                      <a:pt x="267191" y="14668"/>
                      <a:pt x="257863" y="4371"/>
                      <a:pt x="250716" y="6188"/>
                    </a:cubicBezTo>
                    <a:cubicBezTo>
                      <a:pt x="244295" y="7884"/>
                      <a:pt x="241024" y="18787"/>
                      <a:pt x="241024" y="34778"/>
                    </a:cubicBezTo>
                    <a:cubicBezTo>
                      <a:pt x="207711" y="39260"/>
                      <a:pt x="177910" y="48224"/>
                      <a:pt x="152228" y="61429"/>
                    </a:cubicBezTo>
                    <a:cubicBezTo>
                      <a:pt x="139387" y="48709"/>
                      <a:pt x="127758" y="42288"/>
                      <a:pt x="121701" y="46286"/>
                    </a:cubicBezTo>
                    <a:cubicBezTo>
                      <a:pt x="115765" y="50162"/>
                      <a:pt x="116613" y="63125"/>
                      <a:pt x="122791" y="79842"/>
                    </a:cubicBezTo>
                    <a:cubicBezTo>
                      <a:pt x="111041" y="88564"/>
                      <a:pt x="100744" y="98376"/>
                      <a:pt x="91658" y="109279"/>
                    </a:cubicBezTo>
                    <a:cubicBezTo>
                      <a:pt x="76031" y="102253"/>
                      <a:pt x="63796" y="100436"/>
                      <a:pt x="59556" y="105887"/>
                    </a:cubicBezTo>
                    <a:cubicBezTo>
                      <a:pt x="55195" y="111581"/>
                      <a:pt x="60525" y="123695"/>
                      <a:pt x="72154" y="137747"/>
                    </a:cubicBezTo>
                    <a:cubicBezTo>
                      <a:pt x="69368" y="142835"/>
                      <a:pt x="66582" y="148044"/>
                      <a:pt x="64280" y="153495"/>
                    </a:cubicBezTo>
                    <a:cubicBezTo>
                      <a:pt x="61736" y="159310"/>
                      <a:pt x="59677" y="165004"/>
                      <a:pt x="57496" y="170697"/>
                    </a:cubicBezTo>
                    <a:cubicBezTo>
                      <a:pt x="38841" y="166094"/>
                      <a:pt x="24910" y="166700"/>
                      <a:pt x="21639" y="173483"/>
                    </a:cubicBezTo>
                    <a:cubicBezTo>
                      <a:pt x="18126" y="180752"/>
                      <a:pt x="28302" y="193351"/>
                      <a:pt x="45988" y="205949"/>
                    </a:cubicBezTo>
                    <a:cubicBezTo>
                      <a:pt x="40416" y="227270"/>
                      <a:pt x="37508" y="247258"/>
                      <a:pt x="37024" y="265914"/>
                    </a:cubicBezTo>
                    <a:cubicBezTo>
                      <a:pt x="15945" y="266519"/>
                      <a:pt x="1166" y="271244"/>
                      <a:pt x="76" y="279118"/>
                    </a:cubicBezTo>
                    <a:cubicBezTo>
                      <a:pt x="-1257" y="287961"/>
                      <a:pt x="15097" y="298137"/>
                      <a:pt x="39689" y="305163"/>
                    </a:cubicBezTo>
                    <a:cubicBezTo>
                      <a:pt x="42475" y="322123"/>
                      <a:pt x="47442" y="337750"/>
                      <a:pt x="54104" y="352166"/>
                    </a:cubicBezTo>
                    <a:cubicBezTo>
                      <a:pt x="46836" y="359313"/>
                      <a:pt x="43444" y="365855"/>
                      <a:pt x="45382" y="370458"/>
                    </a:cubicBezTo>
                    <a:cubicBezTo>
                      <a:pt x="47563" y="375425"/>
                      <a:pt x="55800" y="377242"/>
                      <a:pt x="67309" y="376394"/>
                    </a:cubicBezTo>
                    <a:cubicBezTo>
                      <a:pt x="81482" y="398684"/>
                      <a:pt x="99653" y="417703"/>
                      <a:pt x="119642" y="433814"/>
                    </a:cubicBezTo>
                    <a:cubicBezTo>
                      <a:pt x="114554" y="444232"/>
                      <a:pt x="113221" y="452591"/>
                      <a:pt x="117098" y="456468"/>
                    </a:cubicBezTo>
                    <a:cubicBezTo>
                      <a:pt x="121459" y="460829"/>
                      <a:pt x="131634" y="458648"/>
                      <a:pt x="144233" y="451622"/>
                    </a:cubicBezTo>
                    <a:cubicBezTo>
                      <a:pt x="163979" y="464463"/>
                      <a:pt x="184452" y="474881"/>
                      <a:pt x="204198" y="483240"/>
                    </a:cubicBezTo>
                    <a:cubicBezTo>
                      <a:pt x="198262" y="494748"/>
                      <a:pt x="196445" y="503955"/>
                      <a:pt x="200685" y="508073"/>
                    </a:cubicBezTo>
                    <a:cubicBezTo>
                      <a:pt x="206257" y="513646"/>
                      <a:pt x="221157" y="508558"/>
                      <a:pt x="238602" y="496323"/>
                    </a:cubicBezTo>
                    <a:cubicBezTo>
                      <a:pt x="262345" y="504318"/>
                      <a:pt x="282697" y="509043"/>
                      <a:pt x="295901" y="511344"/>
                    </a:cubicBezTo>
                    <a:cubicBezTo>
                      <a:pt x="295780" y="524064"/>
                      <a:pt x="298445" y="532786"/>
                      <a:pt x="303896" y="534603"/>
                    </a:cubicBezTo>
                    <a:cubicBezTo>
                      <a:pt x="310438" y="536784"/>
                      <a:pt x="319402" y="528788"/>
                      <a:pt x="328246" y="514615"/>
                    </a:cubicBezTo>
                    <a:cubicBezTo>
                      <a:pt x="337452" y="515100"/>
                      <a:pt x="347991" y="515342"/>
                      <a:pt x="359621" y="515221"/>
                    </a:cubicBezTo>
                    <a:cubicBezTo>
                      <a:pt x="364224" y="527092"/>
                      <a:pt x="369797" y="534240"/>
                      <a:pt x="375612" y="533876"/>
                    </a:cubicBezTo>
                    <a:cubicBezTo>
                      <a:pt x="381305" y="533513"/>
                      <a:pt x="386030" y="526002"/>
                      <a:pt x="389179" y="514130"/>
                    </a:cubicBezTo>
                    <a:cubicBezTo>
                      <a:pt x="410500" y="512798"/>
                      <a:pt x="433759" y="510012"/>
                      <a:pt x="457139" y="505166"/>
                    </a:cubicBezTo>
                    <a:cubicBezTo>
                      <a:pt x="474826" y="514009"/>
                      <a:pt x="489120" y="516553"/>
                      <a:pt x="493724" y="510617"/>
                    </a:cubicBezTo>
                    <a:cubicBezTo>
                      <a:pt x="496146" y="507468"/>
                      <a:pt x="495420" y="502259"/>
                      <a:pt x="492512" y="495959"/>
                    </a:cubicBezTo>
                    <a:cubicBezTo>
                      <a:pt x="525826" y="485541"/>
                      <a:pt x="557565" y="469914"/>
                      <a:pt x="582883" y="446897"/>
                    </a:cubicBezTo>
                    <a:cubicBezTo>
                      <a:pt x="595724" y="451864"/>
                      <a:pt x="605536" y="452591"/>
                      <a:pt x="609171" y="447745"/>
                    </a:cubicBezTo>
                    <a:cubicBezTo>
                      <a:pt x="612562" y="443263"/>
                      <a:pt x="610018" y="434905"/>
                      <a:pt x="603235" y="424729"/>
                    </a:cubicBezTo>
                    <a:cubicBezTo>
                      <a:pt x="621527" y="400743"/>
                      <a:pt x="633762" y="370700"/>
                      <a:pt x="636427" y="333025"/>
                    </a:cubicBezTo>
                    <a:cubicBezTo>
                      <a:pt x="637396" y="319821"/>
                      <a:pt x="637881" y="307223"/>
                      <a:pt x="637881" y="295230"/>
                    </a:cubicBezTo>
                    <a:cubicBezTo>
                      <a:pt x="652660" y="293291"/>
                      <a:pt x="662472" y="289051"/>
                      <a:pt x="663441" y="282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85B6"/>
                  </a:gs>
                  <a:gs pos="100000">
                    <a:srgbClr val="9F4E9E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E2130BC1-88A9-6DA8-04D8-C85ED9FCBA17}"/>
                  </a:ext>
                </a:extLst>
              </p:cNvPr>
              <p:cNvSpPr/>
              <p:nvPr/>
            </p:nvSpPr>
            <p:spPr>
              <a:xfrm>
                <a:off x="11013488" y="4008884"/>
                <a:ext cx="432417" cy="278090"/>
              </a:xfrm>
              <a:custGeom>
                <a:avLst/>
                <a:gdLst>
                  <a:gd name="connsiteX0" fmla="*/ 25619 w 531326"/>
                  <a:gd name="connsiteY0" fmla="*/ 106588 h 341700"/>
                  <a:gd name="connsiteX1" fmla="*/ 288494 w 531326"/>
                  <a:gd name="connsiteY1" fmla="*/ 1438 h 341700"/>
                  <a:gd name="connsiteX2" fmla="*/ 531259 w 531326"/>
                  <a:gd name="connsiteY2" fmla="*/ 210163 h 341700"/>
                  <a:gd name="connsiteX3" fmla="*/ 331741 w 531326"/>
                  <a:gd name="connsiteY3" fmla="*/ 335422 h 341700"/>
                  <a:gd name="connsiteX4" fmla="*/ 28647 w 531326"/>
                  <a:gd name="connsiteY4" fmla="*/ 278244 h 341700"/>
                  <a:gd name="connsiteX5" fmla="*/ 25619 w 531326"/>
                  <a:gd name="connsiteY5" fmla="*/ 106588 h 3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26" h="341700">
                    <a:moveTo>
                      <a:pt x="25619" y="106588"/>
                    </a:moveTo>
                    <a:cubicBezTo>
                      <a:pt x="45728" y="78725"/>
                      <a:pt x="118412" y="-12494"/>
                      <a:pt x="288494" y="1438"/>
                    </a:cubicBezTo>
                    <a:cubicBezTo>
                      <a:pt x="458575" y="15369"/>
                      <a:pt x="528231" y="89628"/>
                      <a:pt x="531259" y="210163"/>
                    </a:cubicBezTo>
                    <a:cubicBezTo>
                      <a:pt x="534409" y="330819"/>
                      <a:pt x="426109" y="355531"/>
                      <a:pt x="331741" y="335422"/>
                    </a:cubicBezTo>
                    <a:cubicBezTo>
                      <a:pt x="237372" y="315313"/>
                      <a:pt x="79647" y="338572"/>
                      <a:pt x="28647" y="278244"/>
                    </a:cubicBezTo>
                    <a:cubicBezTo>
                      <a:pt x="-22353" y="217916"/>
                      <a:pt x="6478" y="133117"/>
                      <a:pt x="25619" y="1065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9CC3"/>
                  </a:gs>
                  <a:gs pos="89000">
                    <a:srgbClr val="9D4C9C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5DEF8734-5608-3F15-EB87-9CCDB6C1E3A6}"/>
                  </a:ext>
                </a:extLst>
              </p:cNvPr>
              <p:cNvSpPr txBox="1"/>
              <p:nvPr/>
            </p:nvSpPr>
            <p:spPr>
              <a:xfrm>
                <a:off x="11032335" y="4087540"/>
                <a:ext cx="378210" cy="124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defTabSz="1219140">
                  <a:defRPr sz="1000" b="1" kern="0">
                    <a:solidFill>
                      <a:prstClr val="white"/>
                    </a:solidFill>
                  </a:defRPr>
                </a:lvl1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Th1</a:t>
                </a:r>
              </a:p>
            </p:txBody>
          </p:sp>
        </p:grpSp>
        <p:sp>
          <p:nvSpPr>
            <p:cNvPr id="275" name="Rectangle 16">
              <a:extLst>
                <a:ext uri="{FF2B5EF4-FFF2-40B4-BE49-F238E27FC236}">
                  <a16:creationId xmlns:a16="http://schemas.microsoft.com/office/drawing/2014/main" id="{D5751CD3-B917-40D7-3D22-C8D9EF1A1DF2}"/>
                </a:ext>
              </a:extLst>
            </p:cNvPr>
            <p:cNvSpPr/>
            <p:nvPr/>
          </p:nvSpPr>
          <p:spPr>
            <a:xfrm rot="16200000">
              <a:off x="5506174" y="4699301"/>
              <a:ext cx="1843420" cy="205766"/>
            </a:xfrm>
            <a:custGeom>
              <a:avLst/>
              <a:gdLst>
                <a:gd name="connsiteX0" fmla="*/ 0 w 2430567"/>
                <a:gd name="connsiteY0" fmla="*/ 0 h 702205"/>
                <a:gd name="connsiteX1" fmla="*/ 2430567 w 2430567"/>
                <a:gd name="connsiteY1" fmla="*/ 0 h 702205"/>
                <a:gd name="connsiteX2" fmla="*/ 2430567 w 2430567"/>
                <a:gd name="connsiteY2" fmla="*/ 702205 h 702205"/>
                <a:gd name="connsiteX3" fmla="*/ 0 w 2430567"/>
                <a:gd name="connsiteY3" fmla="*/ 702205 h 702205"/>
                <a:gd name="connsiteX4" fmla="*/ 0 w 2430567"/>
                <a:gd name="connsiteY4" fmla="*/ 0 h 702205"/>
                <a:gd name="connsiteX0" fmla="*/ 0 w 2430567"/>
                <a:gd name="connsiteY0" fmla="*/ 0 h 702205"/>
                <a:gd name="connsiteX1" fmla="*/ 2430567 w 2430567"/>
                <a:gd name="connsiteY1" fmla="*/ 0 h 702205"/>
                <a:gd name="connsiteX2" fmla="*/ 2430567 w 2430567"/>
                <a:gd name="connsiteY2" fmla="*/ 702205 h 702205"/>
                <a:gd name="connsiteX3" fmla="*/ 1558489 w 2430567"/>
                <a:gd name="connsiteY3" fmla="*/ 695989 h 702205"/>
                <a:gd name="connsiteX4" fmla="*/ 0 w 2430567"/>
                <a:gd name="connsiteY4" fmla="*/ 702205 h 702205"/>
                <a:gd name="connsiteX5" fmla="*/ 0 w 2430567"/>
                <a:gd name="connsiteY5" fmla="*/ 0 h 702205"/>
                <a:gd name="connsiteX0" fmla="*/ 1558489 w 2430567"/>
                <a:gd name="connsiteY0" fmla="*/ 695989 h 787429"/>
                <a:gd name="connsiteX1" fmla="*/ 0 w 2430567"/>
                <a:gd name="connsiteY1" fmla="*/ 702205 h 787429"/>
                <a:gd name="connsiteX2" fmla="*/ 0 w 2430567"/>
                <a:gd name="connsiteY2" fmla="*/ 0 h 787429"/>
                <a:gd name="connsiteX3" fmla="*/ 2430567 w 2430567"/>
                <a:gd name="connsiteY3" fmla="*/ 0 h 787429"/>
                <a:gd name="connsiteX4" fmla="*/ 2430567 w 2430567"/>
                <a:gd name="connsiteY4" fmla="*/ 702205 h 787429"/>
                <a:gd name="connsiteX5" fmla="*/ 1649929 w 2430567"/>
                <a:gd name="connsiteY5" fmla="*/ 787429 h 787429"/>
                <a:gd name="connsiteX0" fmla="*/ 1558489 w 2430567"/>
                <a:gd name="connsiteY0" fmla="*/ 695989 h 787429"/>
                <a:gd name="connsiteX1" fmla="*/ 0 w 2430567"/>
                <a:gd name="connsiteY1" fmla="*/ 702205 h 787429"/>
                <a:gd name="connsiteX2" fmla="*/ 0 w 2430567"/>
                <a:gd name="connsiteY2" fmla="*/ 0 h 787429"/>
                <a:gd name="connsiteX3" fmla="*/ 2430567 w 2430567"/>
                <a:gd name="connsiteY3" fmla="*/ 0 h 787429"/>
                <a:gd name="connsiteX4" fmla="*/ 2430567 w 2430567"/>
                <a:gd name="connsiteY4" fmla="*/ 702205 h 787429"/>
                <a:gd name="connsiteX5" fmla="*/ 1649929 w 2430567"/>
                <a:gd name="connsiteY5" fmla="*/ 787429 h 787429"/>
                <a:gd name="connsiteX0" fmla="*/ 1558489 w 2430567"/>
                <a:gd name="connsiteY0" fmla="*/ 695989 h 702205"/>
                <a:gd name="connsiteX1" fmla="*/ 0 w 2430567"/>
                <a:gd name="connsiteY1" fmla="*/ 702205 h 702205"/>
                <a:gd name="connsiteX2" fmla="*/ 0 w 2430567"/>
                <a:gd name="connsiteY2" fmla="*/ 0 h 702205"/>
                <a:gd name="connsiteX3" fmla="*/ 2430567 w 2430567"/>
                <a:gd name="connsiteY3" fmla="*/ 0 h 702205"/>
                <a:gd name="connsiteX4" fmla="*/ 2430567 w 2430567"/>
                <a:gd name="connsiteY4" fmla="*/ 702205 h 702205"/>
                <a:gd name="connsiteX0" fmla="*/ 0 w 2430567"/>
                <a:gd name="connsiteY0" fmla="*/ 702205 h 702205"/>
                <a:gd name="connsiteX1" fmla="*/ 0 w 2430567"/>
                <a:gd name="connsiteY1" fmla="*/ 0 h 702205"/>
                <a:gd name="connsiteX2" fmla="*/ 2430567 w 2430567"/>
                <a:gd name="connsiteY2" fmla="*/ 0 h 702205"/>
                <a:gd name="connsiteX3" fmla="*/ 2430567 w 2430567"/>
                <a:gd name="connsiteY3" fmla="*/ 702205 h 70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567" h="702205">
                  <a:moveTo>
                    <a:pt x="0" y="702205"/>
                  </a:moveTo>
                  <a:lnTo>
                    <a:pt x="0" y="0"/>
                  </a:lnTo>
                  <a:lnTo>
                    <a:pt x="2430567" y="0"/>
                  </a:lnTo>
                  <a:lnTo>
                    <a:pt x="2430567" y="702205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E7538048-6563-C5AF-D09F-0B04FCBC98A6}"/>
                </a:ext>
              </a:extLst>
            </p:cNvPr>
            <p:cNvGrpSpPr/>
            <p:nvPr/>
          </p:nvGrpSpPr>
          <p:grpSpPr>
            <a:xfrm>
              <a:off x="8351708" y="4427532"/>
              <a:ext cx="258179" cy="169919"/>
              <a:chOff x="2806644" y="3804565"/>
              <a:chExt cx="346390" cy="413018"/>
            </a:xfrm>
            <a:solidFill>
              <a:schemeClr val="accent4">
                <a:lumMod val="75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880A2D43-8E9E-65C5-B4FD-250676F02E1A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9DD0B9E5-B13D-23CA-A759-AEEE83DD296A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CDCFE421-389C-9140-E8C8-222D4C50BE24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5E8A7F74-A243-3EAB-5670-8B5E12F16537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617" name="Oval 616">
                    <a:extLst>
                      <a:ext uri="{FF2B5EF4-FFF2-40B4-BE49-F238E27FC236}">
                        <a16:creationId xmlns:a16="http://schemas.microsoft.com/office/drawing/2014/main" id="{0BAE4B8D-F92D-C82D-9CA1-97B635D0956C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8" name="Oval 617">
                    <a:extLst>
                      <a:ext uri="{FF2B5EF4-FFF2-40B4-BE49-F238E27FC236}">
                        <a16:creationId xmlns:a16="http://schemas.microsoft.com/office/drawing/2014/main" id="{8F6785F2-8BAC-4F80-B2F7-FCECA513E7C2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9DF05A38-C578-264A-4176-CB44CBB3E399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0" name="Oval 619">
                    <a:extLst>
                      <a:ext uri="{FF2B5EF4-FFF2-40B4-BE49-F238E27FC236}">
                        <a16:creationId xmlns:a16="http://schemas.microsoft.com/office/drawing/2014/main" id="{08D5214D-856B-18F6-0BF7-90F59A9B7178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1" name="Oval 620">
                    <a:extLst>
                      <a:ext uri="{FF2B5EF4-FFF2-40B4-BE49-F238E27FC236}">
                        <a16:creationId xmlns:a16="http://schemas.microsoft.com/office/drawing/2014/main" id="{D65D5B1E-624E-697F-008F-9468A8979B63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2" name="Oval 621">
                    <a:extLst>
                      <a:ext uri="{FF2B5EF4-FFF2-40B4-BE49-F238E27FC236}">
                        <a16:creationId xmlns:a16="http://schemas.microsoft.com/office/drawing/2014/main" id="{6AB8265A-C51A-4264-B24E-D6F879754179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9157367-0D2E-8123-2BA9-AE622A52CCEC}"/>
                </a:ext>
              </a:extLst>
            </p:cNvPr>
            <p:cNvGrpSpPr/>
            <p:nvPr/>
          </p:nvGrpSpPr>
          <p:grpSpPr>
            <a:xfrm>
              <a:off x="9689298" y="4427532"/>
              <a:ext cx="258179" cy="169919"/>
              <a:chOff x="2806644" y="3804565"/>
              <a:chExt cx="346390" cy="413018"/>
            </a:xfrm>
            <a:solidFill>
              <a:srgbClr val="999959"/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8E6C772E-AFA9-A061-DCF2-728FD1CB7BAC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3B5AFE84-66AA-BCDF-C967-6DD6E5C7816A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DE8ECB8B-069E-2E63-8357-613C31D03198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4ED7B256-3B72-CD16-615E-57DE4689BDB1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607" name="Oval 606">
                    <a:extLst>
                      <a:ext uri="{FF2B5EF4-FFF2-40B4-BE49-F238E27FC236}">
                        <a16:creationId xmlns:a16="http://schemas.microsoft.com/office/drawing/2014/main" id="{F6434C6B-D934-ED8C-A852-62A17684F987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8" name="Oval 607">
                    <a:extLst>
                      <a:ext uri="{FF2B5EF4-FFF2-40B4-BE49-F238E27FC236}">
                        <a16:creationId xmlns:a16="http://schemas.microsoft.com/office/drawing/2014/main" id="{12C2242A-2D0F-5E84-2833-B037A11B0E3D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9" name="Oval 608">
                    <a:extLst>
                      <a:ext uri="{FF2B5EF4-FFF2-40B4-BE49-F238E27FC236}">
                        <a16:creationId xmlns:a16="http://schemas.microsoft.com/office/drawing/2014/main" id="{0E9F1F85-8A57-66A9-43FB-22D7A80055E7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04E89C74-B77C-25C7-B2EF-0C683428F406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243CCB37-BF6C-956F-3E75-FF5EAC21DE66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2" name="Oval 611">
                    <a:extLst>
                      <a:ext uri="{FF2B5EF4-FFF2-40B4-BE49-F238E27FC236}">
                        <a16:creationId xmlns:a16="http://schemas.microsoft.com/office/drawing/2014/main" id="{EC06ECC6-08CD-1023-2912-60385422ECD2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1417EDAB-E95A-EDB0-93EE-748E5B9D471C}"/>
                </a:ext>
              </a:extLst>
            </p:cNvPr>
            <p:cNvGrpSpPr/>
            <p:nvPr/>
          </p:nvGrpSpPr>
          <p:grpSpPr>
            <a:xfrm>
              <a:off x="10956221" y="4427532"/>
              <a:ext cx="258179" cy="169919"/>
              <a:chOff x="2806644" y="3804565"/>
              <a:chExt cx="346390" cy="413018"/>
            </a:xfrm>
            <a:solidFill>
              <a:srgbClr val="0070C0"/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C62FE397-D528-3717-64E6-F751752A0645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83BAB5C0-1D63-01FB-E391-907F3629B73F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1A15945E-958D-02B7-0A4F-ADD5EF42C7B5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6DABB316-F826-F936-8DD6-81766331A8F4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597" name="Oval 596">
                    <a:extLst>
                      <a:ext uri="{FF2B5EF4-FFF2-40B4-BE49-F238E27FC236}">
                        <a16:creationId xmlns:a16="http://schemas.microsoft.com/office/drawing/2014/main" id="{1ED78D7F-80CE-0560-BB03-AD42DF12F8DC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8" name="Oval 597">
                    <a:extLst>
                      <a:ext uri="{FF2B5EF4-FFF2-40B4-BE49-F238E27FC236}">
                        <a16:creationId xmlns:a16="http://schemas.microsoft.com/office/drawing/2014/main" id="{1D694CA4-7108-C164-01AE-8E4193948F0F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6BA10B23-BF82-E76D-95A3-E080D45F0B7E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2700BE70-1461-C1FE-471B-35DAD22C6984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F581AB24-53A7-050F-4607-7BD3F41D3571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2" name="Oval 601">
                    <a:extLst>
                      <a:ext uri="{FF2B5EF4-FFF2-40B4-BE49-F238E27FC236}">
                        <a16:creationId xmlns:a16="http://schemas.microsoft.com/office/drawing/2014/main" id="{AAC9418D-ED34-F973-E3CB-D79B43AFB2A1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70AD18C3-A142-2D30-6616-E8FF1352490E}"/>
                </a:ext>
              </a:extLst>
            </p:cNvPr>
            <p:cNvGrpSpPr/>
            <p:nvPr/>
          </p:nvGrpSpPr>
          <p:grpSpPr>
            <a:xfrm>
              <a:off x="6722872" y="4427532"/>
              <a:ext cx="258179" cy="169919"/>
              <a:chOff x="2806644" y="3804565"/>
              <a:chExt cx="346390" cy="413018"/>
            </a:xfrm>
            <a:solidFill>
              <a:schemeClr val="accent3">
                <a:lumMod val="75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8F8592C4-BA93-29F0-284F-9832B0DD145B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36C31782-8130-98D7-CEBA-CD3FF2AFE5BB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218A2E24-A386-5363-A4FE-9C4825B39499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EEDEDEF3-0094-FD64-E817-A0D46E2D2637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587" name="Oval 586">
                    <a:extLst>
                      <a:ext uri="{FF2B5EF4-FFF2-40B4-BE49-F238E27FC236}">
                        <a16:creationId xmlns:a16="http://schemas.microsoft.com/office/drawing/2014/main" id="{A3FFDBB2-DB18-4FF4-18EB-F39B2BC91713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8" name="Oval 587">
                    <a:extLst>
                      <a:ext uri="{FF2B5EF4-FFF2-40B4-BE49-F238E27FC236}">
                        <a16:creationId xmlns:a16="http://schemas.microsoft.com/office/drawing/2014/main" id="{D6D93CB5-CD07-C125-9032-F7167B258EE2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9" name="Oval 588">
                    <a:extLst>
                      <a:ext uri="{FF2B5EF4-FFF2-40B4-BE49-F238E27FC236}">
                        <a16:creationId xmlns:a16="http://schemas.microsoft.com/office/drawing/2014/main" id="{58D4264F-DA84-2887-395E-20A2A6BBF5CE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0" name="Oval 589">
                    <a:extLst>
                      <a:ext uri="{FF2B5EF4-FFF2-40B4-BE49-F238E27FC236}">
                        <a16:creationId xmlns:a16="http://schemas.microsoft.com/office/drawing/2014/main" id="{0E5870DE-11F0-27AE-9304-5208E2CB62DD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1" name="Oval 590">
                    <a:extLst>
                      <a:ext uri="{FF2B5EF4-FFF2-40B4-BE49-F238E27FC236}">
                        <a16:creationId xmlns:a16="http://schemas.microsoft.com/office/drawing/2014/main" id="{E86557CD-DA76-77E2-127A-4CF27C0DC6E6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2" name="Oval 591">
                    <a:extLst>
                      <a:ext uri="{FF2B5EF4-FFF2-40B4-BE49-F238E27FC236}">
                        <a16:creationId xmlns:a16="http://schemas.microsoft.com/office/drawing/2014/main" id="{4AF39C38-3D5F-6A03-C3E2-4B8295D5475B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7B1998D-2571-519B-FBD2-5894D37607C5}"/>
                </a:ext>
              </a:extLst>
            </p:cNvPr>
            <p:cNvSpPr txBox="1">
              <a:spLocks/>
            </p:cNvSpPr>
            <p:nvPr/>
          </p:nvSpPr>
          <p:spPr>
            <a:xfrm>
              <a:off x="6687691" y="4638763"/>
              <a:ext cx="328499" cy="1899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IL-4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CDAC19B8-2750-4F99-A9D5-3418B1F0F2A9}"/>
                </a:ext>
              </a:extLst>
            </p:cNvPr>
            <p:cNvGrpSpPr/>
            <p:nvPr/>
          </p:nvGrpSpPr>
          <p:grpSpPr>
            <a:xfrm>
              <a:off x="6722872" y="4951999"/>
              <a:ext cx="258179" cy="169919"/>
              <a:chOff x="2806644" y="3804565"/>
              <a:chExt cx="346390" cy="413018"/>
            </a:xfrm>
            <a:solidFill>
              <a:schemeClr val="accent5">
                <a:lumMod val="75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32506BED-18A4-68F2-8364-A9E9E15A4A6E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C96779C1-6056-21E5-3DF8-6690B8F1579B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CB5A0E30-FBC4-D6F2-F198-2CA07008EEDC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558016C7-935E-1EF1-3B5A-47673952FD28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577" name="Oval 576">
                    <a:extLst>
                      <a:ext uri="{FF2B5EF4-FFF2-40B4-BE49-F238E27FC236}">
                        <a16:creationId xmlns:a16="http://schemas.microsoft.com/office/drawing/2014/main" id="{920105AD-16C2-2E94-2208-34712C1BE36C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3BE965CC-06A8-F993-3219-518A8D305E43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26235E63-5459-3B04-B5EC-05381D41ACB1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F97B8C75-45E9-D95E-A91E-D45CD5F88355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3DB85ED8-47D1-9EFC-AE5A-0C78B00C7249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EF57FC6A-E2FB-B655-8A36-12B28A7DD4DA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35A4CC9-87FF-CC58-554D-600AE5C15F3B}"/>
                </a:ext>
              </a:extLst>
            </p:cNvPr>
            <p:cNvSpPr txBox="1">
              <a:spLocks/>
            </p:cNvSpPr>
            <p:nvPr/>
          </p:nvSpPr>
          <p:spPr>
            <a:xfrm>
              <a:off x="6687691" y="5181988"/>
              <a:ext cx="328499" cy="1899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IL-5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DEAD1E25-3D21-0C33-9403-9F85D509D51B}"/>
                </a:ext>
              </a:extLst>
            </p:cNvPr>
            <p:cNvGrpSpPr/>
            <p:nvPr/>
          </p:nvGrpSpPr>
          <p:grpSpPr>
            <a:xfrm>
              <a:off x="7319247" y="4427532"/>
              <a:ext cx="258179" cy="169919"/>
              <a:chOff x="2806644" y="3804565"/>
              <a:chExt cx="346390" cy="413018"/>
            </a:xfrm>
            <a:solidFill>
              <a:schemeClr val="bg1">
                <a:lumMod val="65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8D411FAC-1C8A-9199-86DC-D046ABC4B692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D0B5DA39-1292-A02C-5C3A-C3698E588B37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B3F12FB4-FC6E-5627-BB49-6011A5EFE973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D98BC000-7FE3-D156-9A15-C03B1ED10D0B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70A230B8-C2B1-7FD3-BF26-5F7F725A7E2B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D1182722-17F3-F63C-13EB-4591333DACE3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AFF7CA36-1CD3-10C1-A4F3-184A04B6520D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3C9827A8-7D20-CED1-5C6E-F925FEAC195E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EEEFA5EE-83C7-9D3E-B4A1-99475ACA8348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E55DAB38-879B-6CDC-E08D-44C9D82F21DF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6CBC273-0CFE-56AE-313E-CE1DFD0D79E9}"/>
                </a:ext>
              </a:extLst>
            </p:cNvPr>
            <p:cNvSpPr txBox="1">
              <a:spLocks/>
            </p:cNvSpPr>
            <p:nvPr/>
          </p:nvSpPr>
          <p:spPr>
            <a:xfrm>
              <a:off x="7233523" y="4638763"/>
              <a:ext cx="429425" cy="189976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IL-13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9A541C19-2E6F-EA01-358E-20CF471BE4E4}"/>
                </a:ext>
              </a:extLst>
            </p:cNvPr>
            <p:cNvGrpSpPr/>
            <p:nvPr/>
          </p:nvGrpSpPr>
          <p:grpSpPr>
            <a:xfrm>
              <a:off x="7318769" y="4951999"/>
              <a:ext cx="258179" cy="169919"/>
              <a:chOff x="2806644" y="3804565"/>
              <a:chExt cx="346390" cy="41301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6DE58928-810D-1D7F-F6FB-C750CD35081B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A38D738F-0E7A-4C6A-6512-7C88540A888F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9649D1F4-BBB4-3EB8-362D-D4E311157CF6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6D5306C8-6E5E-C3CE-1B96-856B7F729948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B2181177-B332-BA3C-9928-D33469693D8B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0BB1583F-294D-3CA5-FDDA-863F9EE0C7C4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673A87C4-2E42-7E10-9AF6-C3E20462B204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07C8300B-18C6-70FC-6AAA-327AE393E152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072DA6E1-4FC6-C16B-A320-24F66D31E0D0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8B979F4A-AB97-21AE-2500-C113331648C1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8637285-701E-7985-4289-297185520993}"/>
                </a:ext>
              </a:extLst>
            </p:cNvPr>
            <p:cNvSpPr txBox="1">
              <a:spLocks/>
            </p:cNvSpPr>
            <p:nvPr/>
          </p:nvSpPr>
          <p:spPr>
            <a:xfrm>
              <a:off x="7255145" y="5181988"/>
              <a:ext cx="429425" cy="1899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IL-31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98DB81D-F360-9690-16B0-038D73DC34F6}"/>
                </a:ext>
              </a:extLst>
            </p:cNvPr>
            <p:cNvSpPr txBox="1">
              <a:spLocks/>
            </p:cNvSpPr>
            <p:nvPr/>
          </p:nvSpPr>
          <p:spPr>
            <a:xfrm>
              <a:off x="8266064" y="4638763"/>
              <a:ext cx="429425" cy="189976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IL-17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A817962E-00F2-CA6C-DA9C-0E171447570E}"/>
                </a:ext>
              </a:extLst>
            </p:cNvPr>
            <p:cNvSpPr txBox="1">
              <a:spLocks/>
            </p:cNvSpPr>
            <p:nvPr/>
          </p:nvSpPr>
          <p:spPr>
            <a:xfrm>
              <a:off x="9603654" y="4638763"/>
              <a:ext cx="429425" cy="189976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IL-22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2F99B7E-31D8-479B-F502-39CA304D34F1}"/>
                </a:ext>
              </a:extLst>
            </p:cNvPr>
            <p:cNvSpPr txBox="1">
              <a:spLocks/>
            </p:cNvSpPr>
            <p:nvPr/>
          </p:nvSpPr>
          <p:spPr>
            <a:xfrm>
              <a:off x="10900261" y="4638763"/>
              <a:ext cx="370058" cy="189976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IFN</a:t>
              </a:r>
              <a:r>
                <a:rPr kumimoji="0" lang="el-GR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γ</a:t>
              </a: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A428A-7C06-9E91-F2C7-CD0FE88A8FDD}"/>
                </a:ext>
              </a:extLst>
            </p:cNvPr>
            <p:cNvSpPr txBox="1">
              <a:spLocks/>
            </p:cNvSpPr>
            <p:nvPr/>
          </p:nvSpPr>
          <p:spPr>
            <a:xfrm>
              <a:off x="7622295" y="5425392"/>
              <a:ext cx="6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srgbClr val="ED6C4E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593A96F-348E-A24C-8D2F-474CC68A188B}"/>
                </a:ext>
              </a:extLst>
            </p:cNvPr>
            <p:cNvGrpSpPr/>
            <p:nvPr/>
          </p:nvGrpSpPr>
          <p:grpSpPr>
            <a:xfrm>
              <a:off x="10254583" y="5093349"/>
              <a:ext cx="399006" cy="316485"/>
              <a:chOff x="11132761" y="5180581"/>
              <a:chExt cx="323211" cy="256366"/>
            </a:xfrm>
          </p:grpSpPr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14AA374-16DD-3F86-6902-36B53F8F59D7}"/>
                  </a:ext>
                </a:extLst>
              </p:cNvPr>
              <p:cNvSpPr/>
              <p:nvPr/>
            </p:nvSpPr>
            <p:spPr>
              <a:xfrm>
                <a:off x="11132761" y="5180581"/>
                <a:ext cx="323211" cy="256366"/>
              </a:xfrm>
              <a:custGeom>
                <a:avLst/>
                <a:gdLst>
                  <a:gd name="connsiteX0" fmla="*/ 318792 w 323211"/>
                  <a:gd name="connsiteY0" fmla="*/ 159745 h 256366"/>
                  <a:gd name="connsiteX1" fmla="*/ 297575 w 323211"/>
                  <a:gd name="connsiteY1" fmla="*/ 155501 h 256366"/>
                  <a:gd name="connsiteX2" fmla="*/ 302349 w 323211"/>
                  <a:gd name="connsiteY2" fmla="*/ 128316 h 256366"/>
                  <a:gd name="connsiteX3" fmla="*/ 286833 w 323211"/>
                  <a:gd name="connsiteY3" fmla="*/ 79647 h 256366"/>
                  <a:gd name="connsiteX4" fmla="*/ 305134 w 323211"/>
                  <a:gd name="connsiteY4" fmla="*/ 71691 h 256366"/>
                  <a:gd name="connsiteX5" fmla="*/ 308051 w 323211"/>
                  <a:gd name="connsiteY5" fmla="*/ 64264 h 256366"/>
                  <a:gd name="connsiteX6" fmla="*/ 300625 w 323211"/>
                  <a:gd name="connsiteY6" fmla="*/ 61347 h 256366"/>
                  <a:gd name="connsiteX7" fmla="*/ 279805 w 323211"/>
                  <a:gd name="connsiteY7" fmla="*/ 70365 h 256366"/>
                  <a:gd name="connsiteX8" fmla="*/ 204879 w 323211"/>
                  <a:gd name="connsiteY8" fmla="*/ 26735 h 256366"/>
                  <a:gd name="connsiteX9" fmla="*/ 212040 w 323211"/>
                  <a:gd name="connsiteY9" fmla="*/ 7639 h 256366"/>
                  <a:gd name="connsiteX10" fmla="*/ 208725 w 323211"/>
                  <a:gd name="connsiteY10" fmla="*/ 346 h 256366"/>
                  <a:gd name="connsiteX11" fmla="*/ 201432 w 323211"/>
                  <a:gd name="connsiteY11" fmla="*/ 3661 h 256366"/>
                  <a:gd name="connsiteX12" fmla="*/ 193607 w 323211"/>
                  <a:gd name="connsiteY12" fmla="*/ 24481 h 256366"/>
                  <a:gd name="connsiteX13" fmla="*/ 162046 w 323211"/>
                  <a:gd name="connsiteY13" fmla="*/ 21696 h 256366"/>
                  <a:gd name="connsiteX14" fmla="*/ 101708 w 323211"/>
                  <a:gd name="connsiteY14" fmla="*/ 32172 h 256366"/>
                  <a:gd name="connsiteX15" fmla="*/ 90966 w 323211"/>
                  <a:gd name="connsiteY15" fmla="*/ 13607 h 256366"/>
                  <a:gd name="connsiteX16" fmla="*/ 83275 w 323211"/>
                  <a:gd name="connsiteY16" fmla="*/ 11485 h 256366"/>
                  <a:gd name="connsiteX17" fmla="*/ 81153 w 323211"/>
                  <a:gd name="connsiteY17" fmla="*/ 19176 h 256366"/>
                  <a:gd name="connsiteX18" fmla="*/ 91099 w 323211"/>
                  <a:gd name="connsiteY18" fmla="*/ 36416 h 256366"/>
                  <a:gd name="connsiteX19" fmla="*/ 30893 w 323211"/>
                  <a:gd name="connsiteY19" fmla="*/ 90919 h 256366"/>
                  <a:gd name="connsiteX20" fmla="*/ 6758 w 323211"/>
                  <a:gd name="connsiteY20" fmla="*/ 85880 h 256366"/>
                  <a:gd name="connsiteX21" fmla="*/ 128 w 323211"/>
                  <a:gd name="connsiteY21" fmla="*/ 90256 h 256366"/>
                  <a:gd name="connsiteX22" fmla="*/ 4504 w 323211"/>
                  <a:gd name="connsiteY22" fmla="*/ 96887 h 256366"/>
                  <a:gd name="connsiteX23" fmla="*/ 26517 w 323211"/>
                  <a:gd name="connsiteY23" fmla="*/ 101528 h 256366"/>
                  <a:gd name="connsiteX24" fmla="*/ 21876 w 323211"/>
                  <a:gd name="connsiteY24" fmla="*/ 128183 h 256366"/>
                  <a:gd name="connsiteX25" fmla="*/ 36596 w 323211"/>
                  <a:gd name="connsiteY25" fmla="*/ 175658 h 256366"/>
                  <a:gd name="connsiteX26" fmla="*/ 16837 w 323211"/>
                  <a:gd name="connsiteY26" fmla="*/ 184278 h 256366"/>
                  <a:gd name="connsiteX27" fmla="*/ 13919 w 323211"/>
                  <a:gd name="connsiteY27" fmla="*/ 191704 h 256366"/>
                  <a:gd name="connsiteX28" fmla="*/ 21345 w 323211"/>
                  <a:gd name="connsiteY28" fmla="*/ 194622 h 256366"/>
                  <a:gd name="connsiteX29" fmla="*/ 43492 w 323211"/>
                  <a:gd name="connsiteY29" fmla="*/ 184941 h 256366"/>
                  <a:gd name="connsiteX30" fmla="*/ 118284 w 323211"/>
                  <a:gd name="connsiteY30" fmla="*/ 229498 h 256366"/>
                  <a:gd name="connsiteX31" fmla="*/ 111123 w 323211"/>
                  <a:gd name="connsiteY31" fmla="*/ 248727 h 256366"/>
                  <a:gd name="connsiteX32" fmla="*/ 114439 w 323211"/>
                  <a:gd name="connsiteY32" fmla="*/ 256021 h 256366"/>
                  <a:gd name="connsiteX33" fmla="*/ 121732 w 323211"/>
                  <a:gd name="connsiteY33" fmla="*/ 252705 h 256366"/>
                  <a:gd name="connsiteX34" fmla="*/ 129556 w 323211"/>
                  <a:gd name="connsiteY34" fmla="*/ 231885 h 256366"/>
                  <a:gd name="connsiteX35" fmla="*/ 162046 w 323211"/>
                  <a:gd name="connsiteY35" fmla="*/ 234936 h 256366"/>
                  <a:gd name="connsiteX36" fmla="*/ 222649 w 323211"/>
                  <a:gd name="connsiteY36" fmla="*/ 224327 h 256366"/>
                  <a:gd name="connsiteX37" fmla="*/ 234319 w 323211"/>
                  <a:gd name="connsiteY37" fmla="*/ 244616 h 256366"/>
                  <a:gd name="connsiteX38" fmla="*/ 242011 w 323211"/>
                  <a:gd name="connsiteY38" fmla="*/ 246738 h 256366"/>
                  <a:gd name="connsiteX39" fmla="*/ 244132 w 323211"/>
                  <a:gd name="connsiteY39" fmla="*/ 239046 h 256366"/>
                  <a:gd name="connsiteX40" fmla="*/ 233258 w 323211"/>
                  <a:gd name="connsiteY40" fmla="*/ 220216 h 256366"/>
                  <a:gd name="connsiteX41" fmla="*/ 293066 w 323211"/>
                  <a:gd name="connsiteY41" fmla="*/ 166243 h 256366"/>
                  <a:gd name="connsiteX42" fmla="*/ 316405 w 323211"/>
                  <a:gd name="connsiteY42" fmla="*/ 171017 h 256366"/>
                  <a:gd name="connsiteX43" fmla="*/ 323036 w 323211"/>
                  <a:gd name="connsiteY43" fmla="*/ 166641 h 256366"/>
                  <a:gd name="connsiteX44" fmla="*/ 318792 w 323211"/>
                  <a:gd name="connsiteY44" fmla="*/ 159745 h 25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23211" h="256366">
                    <a:moveTo>
                      <a:pt x="318792" y="159745"/>
                    </a:moveTo>
                    <a:lnTo>
                      <a:pt x="297575" y="155501"/>
                    </a:lnTo>
                    <a:cubicBezTo>
                      <a:pt x="300625" y="146749"/>
                      <a:pt x="302349" y="137731"/>
                      <a:pt x="302349" y="128316"/>
                    </a:cubicBezTo>
                    <a:cubicBezTo>
                      <a:pt x="302349" y="110811"/>
                      <a:pt x="296646" y="94235"/>
                      <a:pt x="286833" y="79647"/>
                    </a:cubicBezTo>
                    <a:lnTo>
                      <a:pt x="305134" y="71691"/>
                    </a:lnTo>
                    <a:cubicBezTo>
                      <a:pt x="307918" y="70497"/>
                      <a:pt x="309244" y="67049"/>
                      <a:pt x="308051" y="64264"/>
                    </a:cubicBezTo>
                    <a:cubicBezTo>
                      <a:pt x="306857" y="61480"/>
                      <a:pt x="303410" y="60153"/>
                      <a:pt x="300625" y="61347"/>
                    </a:cubicBezTo>
                    <a:lnTo>
                      <a:pt x="279805" y="70365"/>
                    </a:lnTo>
                    <a:cubicBezTo>
                      <a:pt x="262433" y="49942"/>
                      <a:pt x="236043" y="34294"/>
                      <a:pt x="204879" y="26735"/>
                    </a:cubicBezTo>
                    <a:lnTo>
                      <a:pt x="212040" y="7639"/>
                    </a:lnTo>
                    <a:cubicBezTo>
                      <a:pt x="213101" y="4722"/>
                      <a:pt x="211643" y="1407"/>
                      <a:pt x="208725" y="346"/>
                    </a:cubicBezTo>
                    <a:cubicBezTo>
                      <a:pt x="205808" y="-715"/>
                      <a:pt x="202492" y="743"/>
                      <a:pt x="201432" y="3661"/>
                    </a:cubicBezTo>
                    <a:lnTo>
                      <a:pt x="193607" y="24481"/>
                    </a:lnTo>
                    <a:cubicBezTo>
                      <a:pt x="183396" y="22757"/>
                      <a:pt x="172920" y="21696"/>
                      <a:pt x="162046" y="21696"/>
                    </a:cubicBezTo>
                    <a:cubicBezTo>
                      <a:pt x="140430" y="21696"/>
                      <a:pt x="120008" y="25542"/>
                      <a:pt x="101708" y="32172"/>
                    </a:cubicBezTo>
                    <a:lnTo>
                      <a:pt x="90966" y="13607"/>
                    </a:lnTo>
                    <a:cubicBezTo>
                      <a:pt x="89375" y="10955"/>
                      <a:pt x="85927" y="10026"/>
                      <a:pt x="83275" y="11485"/>
                    </a:cubicBezTo>
                    <a:cubicBezTo>
                      <a:pt x="80623" y="13076"/>
                      <a:pt x="79694" y="16524"/>
                      <a:pt x="81153" y="19176"/>
                    </a:cubicBezTo>
                    <a:lnTo>
                      <a:pt x="91099" y="36416"/>
                    </a:lnTo>
                    <a:cubicBezTo>
                      <a:pt x="63648" y="48616"/>
                      <a:pt x="42298" y="67845"/>
                      <a:pt x="30893" y="90919"/>
                    </a:cubicBezTo>
                    <a:lnTo>
                      <a:pt x="6758" y="85880"/>
                    </a:lnTo>
                    <a:cubicBezTo>
                      <a:pt x="3708" y="85217"/>
                      <a:pt x="658" y="87206"/>
                      <a:pt x="128" y="90256"/>
                    </a:cubicBezTo>
                    <a:cubicBezTo>
                      <a:pt x="-535" y="93306"/>
                      <a:pt x="1454" y="96356"/>
                      <a:pt x="4504" y="96887"/>
                    </a:cubicBezTo>
                    <a:lnTo>
                      <a:pt x="26517" y="101528"/>
                    </a:lnTo>
                    <a:cubicBezTo>
                      <a:pt x="23600" y="110015"/>
                      <a:pt x="21876" y="119033"/>
                      <a:pt x="21876" y="128183"/>
                    </a:cubicBezTo>
                    <a:cubicBezTo>
                      <a:pt x="21876" y="145290"/>
                      <a:pt x="27313" y="161336"/>
                      <a:pt x="36596" y="175658"/>
                    </a:cubicBezTo>
                    <a:lnTo>
                      <a:pt x="16837" y="184278"/>
                    </a:lnTo>
                    <a:cubicBezTo>
                      <a:pt x="14052" y="185604"/>
                      <a:pt x="12726" y="188919"/>
                      <a:pt x="13919" y="191704"/>
                    </a:cubicBezTo>
                    <a:cubicBezTo>
                      <a:pt x="15113" y="194489"/>
                      <a:pt x="18561" y="195815"/>
                      <a:pt x="21345" y="194622"/>
                    </a:cubicBezTo>
                    <a:lnTo>
                      <a:pt x="43492" y="184941"/>
                    </a:lnTo>
                    <a:cubicBezTo>
                      <a:pt x="60731" y="205761"/>
                      <a:pt x="87121" y="221674"/>
                      <a:pt x="118284" y="229498"/>
                    </a:cubicBezTo>
                    <a:lnTo>
                      <a:pt x="111123" y="248727"/>
                    </a:lnTo>
                    <a:cubicBezTo>
                      <a:pt x="110062" y="251645"/>
                      <a:pt x="111521" y="254960"/>
                      <a:pt x="114439" y="256021"/>
                    </a:cubicBezTo>
                    <a:cubicBezTo>
                      <a:pt x="117356" y="257082"/>
                      <a:pt x="120671" y="255623"/>
                      <a:pt x="121732" y="252705"/>
                    </a:cubicBezTo>
                    <a:lnTo>
                      <a:pt x="129556" y="231885"/>
                    </a:lnTo>
                    <a:cubicBezTo>
                      <a:pt x="140033" y="233742"/>
                      <a:pt x="150907" y="234936"/>
                      <a:pt x="162046" y="234936"/>
                    </a:cubicBezTo>
                    <a:cubicBezTo>
                      <a:pt x="183794" y="234936"/>
                      <a:pt x="204216" y="231090"/>
                      <a:pt x="222649" y="224327"/>
                    </a:cubicBezTo>
                    <a:lnTo>
                      <a:pt x="234319" y="244616"/>
                    </a:lnTo>
                    <a:cubicBezTo>
                      <a:pt x="235910" y="247268"/>
                      <a:pt x="239358" y="248197"/>
                      <a:pt x="242011" y="246738"/>
                    </a:cubicBezTo>
                    <a:cubicBezTo>
                      <a:pt x="244663" y="245147"/>
                      <a:pt x="245591" y="241699"/>
                      <a:pt x="244132" y="239046"/>
                    </a:cubicBezTo>
                    <a:lnTo>
                      <a:pt x="233258" y="220216"/>
                    </a:lnTo>
                    <a:cubicBezTo>
                      <a:pt x="260444" y="208015"/>
                      <a:pt x="281794" y="189052"/>
                      <a:pt x="293066" y="166243"/>
                    </a:cubicBezTo>
                    <a:lnTo>
                      <a:pt x="316405" y="171017"/>
                    </a:lnTo>
                    <a:cubicBezTo>
                      <a:pt x="319456" y="171680"/>
                      <a:pt x="322506" y="169691"/>
                      <a:pt x="323036" y="166641"/>
                    </a:cubicBezTo>
                    <a:cubicBezTo>
                      <a:pt x="323832" y="163325"/>
                      <a:pt x="321843" y="160408"/>
                      <a:pt x="318792" y="1597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9000">
                    <a:srgbClr val="FCA734"/>
                  </a:gs>
                </a:gsLst>
                <a:path path="circle">
                  <a:fillToRect l="50000" t="50000" r="50000" b="50000"/>
                </a:path>
              </a:gra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CEBEC2D5-8654-9809-9BC1-754D0BFFB018}"/>
                  </a:ext>
                </a:extLst>
              </p:cNvPr>
              <p:cNvSpPr/>
              <p:nvPr/>
            </p:nvSpPr>
            <p:spPr>
              <a:xfrm>
                <a:off x="11207417" y="5267920"/>
                <a:ext cx="145607" cy="106619"/>
              </a:xfrm>
              <a:custGeom>
                <a:avLst/>
                <a:gdLst>
                  <a:gd name="connsiteX0" fmla="*/ 145607 w 145607"/>
                  <a:gd name="connsiteY0" fmla="*/ 53310 h 106619"/>
                  <a:gd name="connsiteX1" fmla="*/ 72804 w 145607"/>
                  <a:gd name="connsiteY1" fmla="*/ 106620 h 106619"/>
                  <a:gd name="connsiteX2" fmla="*/ 0 w 145607"/>
                  <a:gd name="connsiteY2" fmla="*/ 53310 h 106619"/>
                  <a:gd name="connsiteX3" fmla="*/ 72804 w 145607"/>
                  <a:gd name="connsiteY3" fmla="*/ 0 h 106619"/>
                  <a:gd name="connsiteX4" fmla="*/ 145607 w 145607"/>
                  <a:gd name="connsiteY4" fmla="*/ 53310 h 10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07" h="106619">
                    <a:moveTo>
                      <a:pt x="145607" y="53310"/>
                    </a:moveTo>
                    <a:cubicBezTo>
                      <a:pt x="145607" y="82752"/>
                      <a:pt x="113012" y="106620"/>
                      <a:pt x="72804" y="106620"/>
                    </a:cubicBezTo>
                    <a:cubicBezTo>
                      <a:pt x="32595" y="106620"/>
                      <a:pt x="0" y="82752"/>
                      <a:pt x="0" y="53310"/>
                    </a:cubicBezTo>
                    <a:cubicBezTo>
                      <a:pt x="0" y="23868"/>
                      <a:pt x="32595" y="0"/>
                      <a:pt x="72804" y="0"/>
                    </a:cubicBezTo>
                    <a:cubicBezTo>
                      <a:pt x="113012" y="0"/>
                      <a:pt x="145607" y="23868"/>
                      <a:pt x="145607" y="533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2E6"/>
                  </a:gs>
                  <a:gs pos="89000">
                    <a:srgbClr val="24B4CB"/>
                  </a:gs>
                </a:gsLst>
                <a:path path="circle">
                  <a:fillToRect l="50000" t="50000" r="50000" b="50000"/>
                </a:path>
              </a:gra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D35BBE2-7E2D-82BA-EAB9-6C2E2F80FABC}"/>
                </a:ext>
              </a:extLst>
            </p:cNvPr>
            <p:cNvSpPr txBox="1">
              <a:spLocks/>
            </p:cNvSpPr>
            <p:nvPr/>
          </p:nvSpPr>
          <p:spPr>
            <a:xfrm>
              <a:off x="10822121" y="5497386"/>
              <a:ext cx="85279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 cells</a:t>
              </a:r>
              <a:b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</a:b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secreting IgE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633E994-84DD-9B0A-D0C7-E12E906C4E7C}"/>
                </a:ext>
              </a:extLst>
            </p:cNvPr>
            <p:cNvSpPr txBox="1">
              <a:spLocks/>
            </p:cNvSpPr>
            <p:nvPr/>
          </p:nvSpPr>
          <p:spPr>
            <a:xfrm>
              <a:off x="10271345" y="5497386"/>
              <a:ext cx="40556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 cells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A859920-5FCD-0E48-F953-D4CAA803DA44}"/>
                </a:ext>
              </a:extLst>
            </p:cNvPr>
            <p:cNvSpPr txBox="1">
              <a:spLocks/>
            </p:cNvSpPr>
            <p:nvPr/>
          </p:nvSpPr>
          <p:spPr>
            <a:xfrm>
              <a:off x="9432754" y="5497386"/>
              <a:ext cx="72295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Eosinophils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1601AD76-0850-3936-E65F-647CA1F75011}"/>
                </a:ext>
              </a:extLst>
            </p:cNvPr>
            <p:cNvGrpSpPr/>
            <p:nvPr/>
          </p:nvGrpSpPr>
          <p:grpSpPr>
            <a:xfrm>
              <a:off x="10727761" y="5118169"/>
              <a:ext cx="683396" cy="345106"/>
              <a:chOff x="9371629" y="5162137"/>
              <a:chExt cx="553579" cy="279550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6C777CBA-DFCE-193A-3D9F-DE4B001DFDB4}"/>
                  </a:ext>
                </a:extLst>
              </p:cNvPr>
              <p:cNvGrpSpPr/>
              <p:nvPr/>
            </p:nvGrpSpPr>
            <p:grpSpPr>
              <a:xfrm>
                <a:off x="9612511" y="5196125"/>
                <a:ext cx="312697" cy="239230"/>
                <a:chOff x="9612511" y="5196125"/>
                <a:chExt cx="312697" cy="239230"/>
              </a:xfrm>
            </p:grpSpPr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CD73EC0E-3700-8165-6A69-18D86754563A}"/>
                    </a:ext>
                  </a:extLst>
                </p:cNvPr>
                <p:cNvSpPr/>
                <p:nvPr/>
              </p:nvSpPr>
              <p:spPr>
                <a:xfrm>
                  <a:off x="9612511" y="5196125"/>
                  <a:ext cx="312697" cy="239230"/>
                </a:xfrm>
                <a:custGeom>
                  <a:avLst/>
                  <a:gdLst>
                    <a:gd name="connsiteX0" fmla="*/ 312697 w 312697"/>
                    <a:gd name="connsiteY0" fmla="*/ 119615 h 239230"/>
                    <a:gd name="connsiteX1" fmla="*/ 156349 w 312697"/>
                    <a:gd name="connsiteY1" fmla="*/ 239230 h 239230"/>
                    <a:gd name="connsiteX2" fmla="*/ 0 w 312697"/>
                    <a:gd name="connsiteY2" fmla="*/ 119615 h 239230"/>
                    <a:gd name="connsiteX3" fmla="*/ 156349 w 312697"/>
                    <a:gd name="connsiteY3" fmla="*/ 0 h 239230"/>
                    <a:gd name="connsiteX4" fmla="*/ 312697 w 312697"/>
                    <a:gd name="connsiteY4" fmla="*/ 119615 h 239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697" h="239230">
                      <a:moveTo>
                        <a:pt x="312697" y="119615"/>
                      </a:moveTo>
                      <a:cubicBezTo>
                        <a:pt x="312697" y="185677"/>
                        <a:pt x="242698" y="239230"/>
                        <a:pt x="156349" y="239230"/>
                      </a:cubicBezTo>
                      <a:cubicBezTo>
                        <a:pt x="70000" y="239230"/>
                        <a:pt x="0" y="185677"/>
                        <a:pt x="0" y="119615"/>
                      </a:cubicBezTo>
                      <a:cubicBezTo>
                        <a:pt x="0" y="53554"/>
                        <a:pt x="70000" y="0"/>
                        <a:pt x="156349" y="0"/>
                      </a:cubicBezTo>
                      <a:cubicBezTo>
                        <a:pt x="242698" y="0"/>
                        <a:pt x="312697" y="53554"/>
                        <a:pt x="312697" y="119615"/>
                      </a:cubicBezTo>
                      <a:close/>
                    </a:path>
                  </a:pathLst>
                </a:custGeom>
                <a:gradFill>
                  <a:gsLst>
                    <a:gs pos="32000">
                      <a:srgbClr val="B6F7D6"/>
                    </a:gs>
                    <a:gs pos="89000">
                      <a:schemeClr val="accent4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3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F8D0A35E-8DA0-8CB8-4CEA-BD7C82A567F6}"/>
                    </a:ext>
                  </a:extLst>
                </p:cNvPr>
                <p:cNvSpPr/>
                <p:nvPr/>
              </p:nvSpPr>
              <p:spPr>
                <a:xfrm>
                  <a:off x="9683060" y="5264950"/>
                  <a:ext cx="152237" cy="123593"/>
                </a:xfrm>
                <a:custGeom>
                  <a:avLst/>
                  <a:gdLst>
                    <a:gd name="connsiteX0" fmla="*/ 152238 w 152237"/>
                    <a:gd name="connsiteY0" fmla="*/ 61797 h 123593"/>
                    <a:gd name="connsiteX1" fmla="*/ 76119 w 152237"/>
                    <a:gd name="connsiteY1" fmla="*/ 123594 h 123593"/>
                    <a:gd name="connsiteX2" fmla="*/ 0 w 152237"/>
                    <a:gd name="connsiteY2" fmla="*/ 61797 h 123593"/>
                    <a:gd name="connsiteX3" fmla="*/ 76119 w 152237"/>
                    <a:gd name="connsiteY3" fmla="*/ 0 h 123593"/>
                    <a:gd name="connsiteX4" fmla="*/ 152238 w 152237"/>
                    <a:gd name="connsiteY4" fmla="*/ 61797 h 123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237" h="123593">
                      <a:moveTo>
                        <a:pt x="152238" y="61797"/>
                      </a:moveTo>
                      <a:cubicBezTo>
                        <a:pt x="152238" y="95926"/>
                        <a:pt x="118158" y="123594"/>
                        <a:pt x="76119" y="123594"/>
                      </a:cubicBezTo>
                      <a:cubicBezTo>
                        <a:pt x="34080" y="123594"/>
                        <a:pt x="0" y="95926"/>
                        <a:pt x="0" y="61797"/>
                      </a:cubicBezTo>
                      <a:cubicBezTo>
                        <a:pt x="0" y="27667"/>
                        <a:pt x="34080" y="0"/>
                        <a:pt x="76119" y="0"/>
                      </a:cubicBezTo>
                      <a:cubicBezTo>
                        <a:pt x="118158" y="0"/>
                        <a:pt x="152238" y="27667"/>
                        <a:pt x="152238" y="6179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BD2E6"/>
                    </a:gs>
                    <a:gs pos="89000">
                      <a:srgbClr val="24B4CB"/>
                    </a:gs>
                  </a:gsLst>
                  <a:path path="circle">
                    <a:fillToRect l="50000" t="50000" r="50000" b="50000"/>
                  </a:path>
                </a:gradFill>
                <a:ln w="13097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9" name="Group 1283">
                <a:extLst>
                  <a:ext uri="{FF2B5EF4-FFF2-40B4-BE49-F238E27FC236}">
                    <a16:creationId xmlns:a16="http://schemas.microsoft.com/office/drawing/2014/main" id="{2B2B5C5A-1DD4-A449-4BFA-41F073FFA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045816">
                <a:off x="9468169" y="5341287"/>
                <a:ext cx="94525" cy="106276"/>
                <a:chOff x="3719" y="1431"/>
                <a:chExt cx="453" cy="496"/>
              </a:xfrm>
            </p:grpSpPr>
            <p:sp>
              <p:nvSpPr>
                <p:cNvPr id="403" name="Freeform 1284">
                  <a:extLst>
                    <a:ext uri="{FF2B5EF4-FFF2-40B4-BE49-F238E27FC236}">
                      <a16:creationId xmlns:a16="http://schemas.microsoft.com/office/drawing/2014/main" id="{CBA8E27F-7722-A375-59C4-8C1A33F6A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" name="Freeform 1285">
                  <a:extLst>
                    <a:ext uri="{FF2B5EF4-FFF2-40B4-BE49-F238E27FC236}">
                      <a16:creationId xmlns:a16="http://schemas.microsoft.com/office/drawing/2014/main" id="{FC8702CD-7832-8637-986D-B82C037CD1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" name="Freeform 1286">
                  <a:extLst>
                    <a:ext uri="{FF2B5EF4-FFF2-40B4-BE49-F238E27FC236}">
                      <a16:creationId xmlns:a16="http://schemas.microsoft.com/office/drawing/2014/main" id="{7998E49B-67FC-9118-6545-9252C588E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96" cy="117"/>
                </a:xfrm>
                <a:custGeom>
                  <a:avLst/>
                  <a:gdLst>
                    <a:gd name="T0" fmla="*/ 222 w 38"/>
                    <a:gd name="T1" fmla="*/ 35 h 44"/>
                    <a:gd name="T2" fmla="*/ 192 w 38"/>
                    <a:gd name="T3" fmla="*/ 0 h 44"/>
                    <a:gd name="T4" fmla="*/ 147 w 38"/>
                    <a:gd name="T5" fmla="*/ 21 h 44"/>
                    <a:gd name="T6" fmla="*/ 33 w 38"/>
                    <a:gd name="T7" fmla="*/ 93 h 44"/>
                    <a:gd name="T8" fmla="*/ 20 w 38"/>
                    <a:gd name="T9" fmla="*/ 205 h 44"/>
                    <a:gd name="T10" fmla="*/ 402 w 38"/>
                    <a:gd name="T11" fmla="*/ 827 h 44"/>
                    <a:gd name="T12" fmla="*/ 614 w 38"/>
                    <a:gd name="T13" fmla="*/ 657 h 44"/>
                    <a:gd name="T14" fmla="*/ 222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14" y="2"/>
                      </a:move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" name="Freeform 1287">
                  <a:extLst>
                    <a:ext uri="{FF2B5EF4-FFF2-40B4-BE49-F238E27FC236}">
                      <a16:creationId xmlns:a16="http://schemas.microsoft.com/office/drawing/2014/main" id="{F4C2D6A7-BEE5-8D52-A5E7-5955E61E2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93" cy="120"/>
                </a:xfrm>
                <a:custGeom>
                  <a:avLst/>
                  <a:gdLst>
                    <a:gd name="T0" fmla="*/ 126 w 37"/>
                    <a:gd name="T1" fmla="*/ 35 h 45"/>
                    <a:gd name="T2" fmla="*/ 20 w 37"/>
                    <a:gd name="T3" fmla="*/ 115 h 45"/>
                    <a:gd name="T4" fmla="*/ 0 w 37"/>
                    <a:gd name="T5" fmla="*/ 171 h 45"/>
                    <a:gd name="T6" fmla="*/ 0 w 37"/>
                    <a:gd name="T7" fmla="*/ 192 h 45"/>
                    <a:gd name="T8" fmla="*/ 0 w 37"/>
                    <a:gd name="T9" fmla="*/ 227 h 45"/>
                    <a:gd name="T10" fmla="*/ 380 w 37"/>
                    <a:gd name="T11" fmla="*/ 853 h 45"/>
                    <a:gd name="T12" fmla="*/ 588 w 37"/>
                    <a:gd name="T13" fmla="*/ 683 h 45"/>
                    <a:gd name="T14" fmla="*/ 209 w 37"/>
                    <a:gd name="T15" fmla="*/ 56 h 45"/>
                    <a:gd name="T16" fmla="*/ 126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12" y="28"/>
                        <a:pt x="24" y="45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" name="Freeform 1288">
                  <a:extLst>
                    <a:ext uri="{FF2B5EF4-FFF2-40B4-BE49-F238E27FC236}">
                      <a16:creationId xmlns:a16="http://schemas.microsoft.com/office/drawing/2014/main" id="{F713F347-4E83-8399-BF82-FC9B5B068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" y="1489"/>
                  <a:ext cx="117" cy="416"/>
                </a:xfrm>
                <a:custGeom>
                  <a:avLst/>
                  <a:gdLst>
                    <a:gd name="T0" fmla="*/ 695 w 47"/>
                    <a:gd name="T1" fmla="*/ 1139 h 156"/>
                    <a:gd name="T2" fmla="*/ 724 w 47"/>
                    <a:gd name="T3" fmla="*/ 1229 h 156"/>
                    <a:gd name="T4" fmla="*/ 682 w 47"/>
                    <a:gd name="T5" fmla="*/ 2957 h 156"/>
                    <a:gd name="T6" fmla="*/ 682 w 47"/>
                    <a:gd name="T7" fmla="*/ 2957 h 156"/>
                    <a:gd name="T8" fmla="*/ 662 w 47"/>
                    <a:gd name="T9" fmla="*/ 1272 h 156"/>
                    <a:gd name="T10" fmla="*/ 632 w 47"/>
                    <a:gd name="T11" fmla="*/ 1139 h 156"/>
                    <a:gd name="T12" fmla="*/ 0 w 47"/>
                    <a:gd name="T13" fmla="*/ 0 h 156"/>
                    <a:gd name="T14" fmla="*/ 0 w 47"/>
                    <a:gd name="T15" fmla="*/ 0 h 156"/>
                    <a:gd name="T16" fmla="*/ 695 w 47"/>
                    <a:gd name="T17" fmla="*/ 1139 h 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7" h="156">
                      <a:moveTo>
                        <a:pt x="45" y="60"/>
                      </a:moveTo>
                      <a:cubicBezTo>
                        <a:pt x="46" y="61"/>
                        <a:pt x="47" y="61"/>
                        <a:pt x="47" y="65"/>
                      </a:cubicBezTo>
                      <a:cubicBezTo>
                        <a:pt x="47" y="70"/>
                        <a:pt x="44" y="156"/>
                        <a:pt x="44" y="156"/>
                      </a:cubicBezTo>
                      <a:cubicBezTo>
                        <a:pt x="44" y="156"/>
                        <a:pt x="44" y="156"/>
                        <a:pt x="44" y="156"/>
                      </a:cubicBezTo>
                      <a:cubicBezTo>
                        <a:pt x="44" y="156"/>
                        <a:pt x="44" y="85"/>
                        <a:pt x="43" y="67"/>
                      </a:cubicBezTo>
                      <a:cubicBezTo>
                        <a:pt x="43" y="63"/>
                        <a:pt x="43" y="62"/>
                        <a:pt x="41" y="60"/>
                      </a:cubicBezTo>
                      <a:cubicBezTo>
                        <a:pt x="32" y="47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44" y="58"/>
                        <a:pt x="45" y="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" name="Freeform 1289">
                  <a:extLst>
                    <a:ext uri="{FF2B5EF4-FFF2-40B4-BE49-F238E27FC236}">
                      <a16:creationId xmlns:a16="http://schemas.microsoft.com/office/drawing/2014/main" id="{D3A147E7-EAB1-F09E-AAC8-C46AC18FB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1473"/>
                  <a:ext cx="120" cy="192"/>
                </a:xfrm>
                <a:custGeom>
                  <a:avLst/>
                  <a:gdLst>
                    <a:gd name="T0" fmla="*/ 113 w 48"/>
                    <a:gd name="T1" fmla="*/ 205 h 72"/>
                    <a:gd name="T2" fmla="*/ 750 w 48"/>
                    <a:gd name="T3" fmla="*/ 1365 h 72"/>
                    <a:gd name="T4" fmla="*/ 750 w 48"/>
                    <a:gd name="T5" fmla="*/ 1365 h 72"/>
                    <a:gd name="T6" fmla="*/ 33 w 48"/>
                    <a:gd name="T7" fmla="*/ 171 h 72"/>
                    <a:gd name="T8" fmla="*/ 33 w 48"/>
                    <a:gd name="T9" fmla="*/ 93 h 72"/>
                    <a:gd name="T10" fmla="*/ 125 w 48"/>
                    <a:gd name="T11" fmla="*/ 0 h 72"/>
                    <a:gd name="T12" fmla="*/ 113 w 48"/>
                    <a:gd name="T13" fmla="*/ 205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72">
                      <a:moveTo>
                        <a:pt x="7" y="11"/>
                      </a:moveTo>
                      <a:cubicBezTo>
                        <a:pt x="7" y="12"/>
                        <a:pt x="48" y="72"/>
                        <a:pt x="48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7"/>
                        <a:pt x="0" y="6"/>
                        <a:pt x="2" y="5"/>
                      </a:cubicBezTo>
                      <a:cubicBezTo>
                        <a:pt x="3" y="4"/>
                        <a:pt x="8" y="0"/>
                        <a:pt x="8" y="0"/>
                      </a:cubicBezTo>
                      <a:cubicBezTo>
                        <a:pt x="6" y="2"/>
                        <a:pt x="3" y="5"/>
                        <a:pt x="7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" name="Freeform 1290">
                  <a:extLst>
                    <a:ext uri="{FF2B5EF4-FFF2-40B4-BE49-F238E27FC236}">
                      <a16:creationId xmlns:a16="http://schemas.microsoft.com/office/drawing/2014/main" id="{CD01EE5E-DC5E-68F3-F4A7-EB6DCB046C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" name="Freeform 1291">
                  <a:extLst>
                    <a:ext uri="{FF2B5EF4-FFF2-40B4-BE49-F238E27FC236}">
                      <a16:creationId xmlns:a16="http://schemas.microsoft.com/office/drawing/2014/main" id="{82DD29F9-0308-2A9A-C2AD-403061D7F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" name="Freeform 1292">
                  <a:extLst>
                    <a:ext uri="{FF2B5EF4-FFF2-40B4-BE49-F238E27FC236}">
                      <a16:creationId xmlns:a16="http://schemas.microsoft.com/office/drawing/2014/main" id="{3995F5BA-DA07-1CCF-C7E0-A93C8D494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1468"/>
                  <a:ext cx="95" cy="117"/>
                </a:xfrm>
                <a:custGeom>
                  <a:avLst/>
                  <a:gdLst>
                    <a:gd name="T0" fmla="*/ 375 w 38"/>
                    <a:gd name="T1" fmla="*/ 35 h 44"/>
                    <a:gd name="T2" fmla="*/ 408 w 38"/>
                    <a:gd name="T3" fmla="*/ 0 h 44"/>
                    <a:gd name="T4" fmla="*/ 458 w 38"/>
                    <a:gd name="T5" fmla="*/ 21 h 44"/>
                    <a:gd name="T6" fmla="*/ 563 w 38"/>
                    <a:gd name="T7" fmla="*/ 93 h 44"/>
                    <a:gd name="T8" fmla="*/ 583 w 38"/>
                    <a:gd name="T9" fmla="*/ 205 h 44"/>
                    <a:gd name="T10" fmla="*/ 208 w 38"/>
                    <a:gd name="T11" fmla="*/ 827 h 44"/>
                    <a:gd name="T12" fmla="*/ 0 w 38"/>
                    <a:gd name="T13" fmla="*/ 657 h 44"/>
                    <a:gd name="T14" fmla="*/ 375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24" y="2"/>
                      </a:moveTo>
                      <a:cubicBezTo>
                        <a:pt x="24" y="1"/>
                        <a:pt x="25" y="0"/>
                        <a:pt x="26" y="0"/>
                      </a:cubicBezTo>
                      <a:cubicBezTo>
                        <a:pt x="27" y="0"/>
                        <a:pt x="28" y="0"/>
                        <a:pt x="29" y="1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7"/>
                        <a:pt x="38" y="9"/>
                        <a:pt x="37" y="11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" name="Freeform 1293">
                  <a:extLst>
                    <a:ext uri="{FF2B5EF4-FFF2-40B4-BE49-F238E27FC236}">
                      <a16:creationId xmlns:a16="http://schemas.microsoft.com/office/drawing/2014/main" id="{0E0C702D-AF91-4B6E-593B-51133B357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1431"/>
                  <a:ext cx="93" cy="120"/>
                </a:xfrm>
                <a:custGeom>
                  <a:avLst/>
                  <a:gdLst>
                    <a:gd name="T0" fmla="*/ 460 w 37"/>
                    <a:gd name="T1" fmla="*/ 35 h 45"/>
                    <a:gd name="T2" fmla="*/ 568 w 37"/>
                    <a:gd name="T3" fmla="*/ 115 h 45"/>
                    <a:gd name="T4" fmla="*/ 588 w 37"/>
                    <a:gd name="T5" fmla="*/ 171 h 45"/>
                    <a:gd name="T6" fmla="*/ 588 w 37"/>
                    <a:gd name="T7" fmla="*/ 192 h 45"/>
                    <a:gd name="T8" fmla="*/ 588 w 37"/>
                    <a:gd name="T9" fmla="*/ 227 h 45"/>
                    <a:gd name="T10" fmla="*/ 209 w 37"/>
                    <a:gd name="T11" fmla="*/ 853 h 45"/>
                    <a:gd name="T12" fmla="*/ 0 w 37"/>
                    <a:gd name="T13" fmla="*/ 683 h 45"/>
                    <a:gd name="T14" fmla="*/ 380 w 37"/>
                    <a:gd name="T15" fmla="*/ 56 h 45"/>
                    <a:gd name="T16" fmla="*/ 460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29" y="2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7" y="8"/>
                        <a:pt x="37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7" y="11"/>
                        <a:pt x="37" y="12"/>
                      </a:cubicBezTo>
                      <a:cubicBezTo>
                        <a:pt x="37" y="12"/>
                        <a:pt x="25" y="28"/>
                        <a:pt x="13" y="4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1"/>
                        <a:pt x="27" y="0"/>
                        <a:pt x="29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" name="Freeform 1294">
                  <a:extLst>
                    <a:ext uri="{FF2B5EF4-FFF2-40B4-BE49-F238E27FC236}">
                      <a16:creationId xmlns:a16="http://schemas.microsoft.com/office/drawing/2014/main" id="{0551D212-FF3D-5AF2-68E9-A1A2EB8846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" y="1465"/>
                  <a:ext cx="123" cy="443"/>
                </a:xfrm>
                <a:custGeom>
                  <a:avLst/>
                  <a:gdLst>
                    <a:gd name="T0" fmla="*/ 20 w 49"/>
                    <a:gd name="T1" fmla="*/ 1276 h 166"/>
                    <a:gd name="T2" fmla="*/ 0 w 49"/>
                    <a:gd name="T3" fmla="*/ 1388 h 166"/>
                    <a:gd name="T4" fmla="*/ 0 w 49"/>
                    <a:gd name="T5" fmla="*/ 3154 h 166"/>
                    <a:gd name="T6" fmla="*/ 0 w 49"/>
                    <a:gd name="T7" fmla="*/ 3154 h 166"/>
                    <a:gd name="T8" fmla="*/ 50 w 49"/>
                    <a:gd name="T9" fmla="*/ 1345 h 166"/>
                    <a:gd name="T10" fmla="*/ 776 w 49"/>
                    <a:gd name="T11" fmla="*/ 0 h 166"/>
                    <a:gd name="T12" fmla="*/ 776 w 49"/>
                    <a:gd name="T13" fmla="*/ 0 h 166"/>
                    <a:gd name="T14" fmla="*/ 20 w 49"/>
                    <a:gd name="T15" fmla="*/ 1276 h 1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9" h="166">
                      <a:moveTo>
                        <a:pt x="1" y="67"/>
                      </a:moveTo>
                      <a:cubicBezTo>
                        <a:pt x="0" y="69"/>
                        <a:pt x="0" y="68"/>
                        <a:pt x="0" y="73"/>
                      </a:cubicBezTo>
                      <a:cubicBezTo>
                        <a:pt x="0" y="78"/>
                        <a:pt x="0" y="166"/>
                        <a:pt x="0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3" y="71"/>
                        <a:pt x="3" y="71"/>
                      </a:cubicBezTo>
                      <a:cubicBezTo>
                        <a:pt x="3" y="7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2" y="66"/>
                        <a:pt x="1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" name="Freeform 1295">
                  <a:extLst>
                    <a:ext uri="{FF2B5EF4-FFF2-40B4-BE49-F238E27FC236}">
                      <a16:creationId xmlns:a16="http://schemas.microsoft.com/office/drawing/2014/main" id="{8BCCE22B-4913-FC3D-8625-4549E0E7D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7" y="1473"/>
                  <a:ext cx="135" cy="179"/>
                </a:xfrm>
                <a:custGeom>
                  <a:avLst/>
                  <a:gdLst>
                    <a:gd name="T0" fmla="*/ 675 w 54"/>
                    <a:gd name="T1" fmla="*/ 150 h 67"/>
                    <a:gd name="T2" fmla="*/ 0 w 54"/>
                    <a:gd name="T3" fmla="*/ 1277 h 67"/>
                    <a:gd name="T4" fmla="*/ 0 w 54"/>
                    <a:gd name="T5" fmla="*/ 1277 h 67"/>
                    <a:gd name="T6" fmla="*/ 688 w 54"/>
                    <a:gd name="T7" fmla="*/ 56 h 67"/>
                    <a:gd name="T8" fmla="*/ 750 w 54"/>
                    <a:gd name="T9" fmla="*/ 21 h 67"/>
                    <a:gd name="T10" fmla="*/ 845 w 54"/>
                    <a:gd name="T11" fmla="*/ 115 h 67"/>
                    <a:gd name="T12" fmla="*/ 675 w 54"/>
                    <a:gd name="T13" fmla="*/ 15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4" h="67">
                      <a:moveTo>
                        <a:pt x="43" y="8"/>
                      </a:moveTo>
                      <a:cubicBezTo>
                        <a:pt x="43" y="9"/>
                        <a:pt x="0" y="67"/>
                        <a:pt x="0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5" y="1"/>
                        <a:pt x="46" y="0"/>
                        <a:pt x="48" y="1"/>
                      </a:cubicBezTo>
                      <a:cubicBezTo>
                        <a:pt x="49" y="2"/>
                        <a:pt x="54" y="6"/>
                        <a:pt x="54" y="6"/>
                      </a:cubicBezTo>
                      <a:cubicBezTo>
                        <a:pt x="52" y="4"/>
                        <a:pt x="48" y="3"/>
                        <a:pt x="43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" name="Freeform 1296">
                  <a:extLst>
                    <a:ext uri="{FF2B5EF4-FFF2-40B4-BE49-F238E27FC236}">
                      <a16:creationId xmlns:a16="http://schemas.microsoft.com/office/drawing/2014/main" id="{BD3E16CD-D5CB-91F7-A8B6-6A34FE8C5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" name="Freeform 1297">
                  <a:extLst>
                    <a:ext uri="{FF2B5EF4-FFF2-40B4-BE49-F238E27FC236}">
                      <a16:creationId xmlns:a16="http://schemas.microsoft.com/office/drawing/2014/main" id="{59F974A3-D99F-075F-A555-364C5C012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" name="Freeform 1298">
                  <a:extLst>
                    <a:ext uri="{FF2B5EF4-FFF2-40B4-BE49-F238E27FC236}">
                      <a16:creationId xmlns:a16="http://schemas.microsoft.com/office/drawing/2014/main" id="{4333659D-5F45-EA46-996A-9761CBFC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" name="Freeform 1299">
                  <a:extLst>
                    <a:ext uri="{FF2B5EF4-FFF2-40B4-BE49-F238E27FC236}">
                      <a16:creationId xmlns:a16="http://schemas.microsoft.com/office/drawing/2014/main" id="{FF81631E-3D69-1898-0032-29DA74C61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0" name="Group 1283">
                <a:extLst>
                  <a:ext uri="{FF2B5EF4-FFF2-40B4-BE49-F238E27FC236}">
                    <a16:creationId xmlns:a16="http://schemas.microsoft.com/office/drawing/2014/main" id="{82E2C270-5921-C14E-3B42-D2FD4E9E9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115749">
                <a:off x="9487334" y="5178094"/>
                <a:ext cx="117447" cy="85534"/>
                <a:chOff x="3719" y="1431"/>
                <a:chExt cx="453" cy="496"/>
              </a:xfrm>
            </p:grpSpPr>
            <p:sp>
              <p:nvSpPr>
                <p:cNvPr id="318" name="Freeform 1284">
                  <a:extLst>
                    <a:ext uri="{FF2B5EF4-FFF2-40B4-BE49-F238E27FC236}">
                      <a16:creationId xmlns:a16="http://schemas.microsoft.com/office/drawing/2014/main" id="{C0DD0866-49EA-7CE1-7CCB-483046AB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" name="Freeform 1285">
                  <a:extLst>
                    <a:ext uri="{FF2B5EF4-FFF2-40B4-BE49-F238E27FC236}">
                      <a16:creationId xmlns:a16="http://schemas.microsoft.com/office/drawing/2014/main" id="{0A2C5897-8181-97A8-DEF2-5DD67304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4" name="Freeform 1286">
                  <a:extLst>
                    <a:ext uri="{FF2B5EF4-FFF2-40B4-BE49-F238E27FC236}">
                      <a16:creationId xmlns:a16="http://schemas.microsoft.com/office/drawing/2014/main" id="{0C288466-04C8-7BC2-6DE8-B9E82CEAF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96" cy="117"/>
                </a:xfrm>
                <a:custGeom>
                  <a:avLst/>
                  <a:gdLst>
                    <a:gd name="T0" fmla="*/ 222 w 38"/>
                    <a:gd name="T1" fmla="*/ 35 h 44"/>
                    <a:gd name="T2" fmla="*/ 192 w 38"/>
                    <a:gd name="T3" fmla="*/ 0 h 44"/>
                    <a:gd name="T4" fmla="*/ 147 w 38"/>
                    <a:gd name="T5" fmla="*/ 21 h 44"/>
                    <a:gd name="T6" fmla="*/ 33 w 38"/>
                    <a:gd name="T7" fmla="*/ 93 h 44"/>
                    <a:gd name="T8" fmla="*/ 20 w 38"/>
                    <a:gd name="T9" fmla="*/ 205 h 44"/>
                    <a:gd name="T10" fmla="*/ 402 w 38"/>
                    <a:gd name="T11" fmla="*/ 827 h 44"/>
                    <a:gd name="T12" fmla="*/ 614 w 38"/>
                    <a:gd name="T13" fmla="*/ 657 h 44"/>
                    <a:gd name="T14" fmla="*/ 222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14" y="2"/>
                      </a:move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5" name="Freeform 1287">
                  <a:extLst>
                    <a:ext uri="{FF2B5EF4-FFF2-40B4-BE49-F238E27FC236}">
                      <a16:creationId xmlns:a16="http://schemas.microsoft.com/office/drawing/2014/main" id="{CE0A7A9B-CEC9-B672-AD6B-20F80EAD8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93" cy="120"/>
                </a:xfrm>
                <a:custGeom>
                  <a:avLst/>
                  <a:gdLst>
                    <a:gd name="T0" fmla="*/ 126 w 37"/>
                    <a:gd name="T1" fmla="*/ 35 h 45"/>
                    <a:gd name="T2" fmla="*/ 20 w 37"/>
                    <a:gd name="T3" fmla="*/ 115 h 45"/>
                    <a:gd name="T4" fmla="*/ 0 w 37"/>
                    <a:gd name="T5" fmla="*/ 171 h 45"/>
                    <a:gd name="T6" fmla="*/ 0 w 37"/>
                    <a:gd name="T7" fmla="*/ 192 h 45"/>
                    <a:gd name="T8" fmla="*/ 0 w 37"/>
                    <a:gd name="T9" fmla="*/ 227 h 45"/>
                    <a:gd name="T10" fmla="*/ 380 w 37"/>
                    <a:gd name="T11" fmla="*/ 853 h 45"/>
                    <a:gd name="T12" fmla="*/ 588 w 37"/>
                    <a:gd name="T13" fmla="*/ 683 h 45"/>
                    <a:gd name="T14" fmla="*/ 209 w 37"/>
                    <a:gd name="T15" fmla="*/ 56 h 45"/>
                    <a:gd name="T16" fmla="*/ 126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12" y="28"/>
                        <a:pt x="24" y="45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6" name="Freeform 1288">
                  <a:extLst>
                    <a:ext uri="{FF2B5EF4-FFF2-40B4-BE49-F238E27FC236}">
                      <a16:creationId xmlns:a16="http://schemas.microsoft.com/office/drawing/2014/main" id="{BFB2322C-BB63-3A61-8B5E-15EE3EDCA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" y="1489"/>
                  <a:ext cx="117" cy="416"/>
                </a:xfrm>
                <a:custGeom>
                  <a:avLst/>
                  <a:gdLst>
                    <a:gd name="T0" fmla="*/ 695 w 47"/>
                    <a:gd name="T1" fmla="*/ 1139 h 156"/>
                    <a:gd name="T2" fmla="*/ 724 w 47"/>
                    <a:gd name="T3" fmla="*/ 1229 h 156"/>
                    <a:gd name="T4" fmla="*/ 682 w 47"/>
                    <a:gd name="T5" fmla="*/ 2957 h 156"/>
                    <a:gd name="T6" fmla="*/ 682 w 47"/>
                    <a:gd name="T7" fmla="*/ 2957 h 156"/>
                    <a:gd name="T8" fmla="*/ 662 w 47"/>
                    <a:gd name="T9" fmla="*/ 1272 h 156"/>
                    <a:gd name="T10" fmla="*/ 632 w 47"/>
                    <a:gd name="T11" fmla="*/ 1139 h 156"/>
                    <a:gd name="T12" fmla="*/ 0 w 47"/>
                    <a:gd name="T13" fmla="*/ 0 h 156"/>
                    <a:gd name="T14" fmla="*/ 0 w 47"/>
                    <a:gd name="T15" fmla="*/ 0 h 156"/>
                    <a:gd name="T16" fmla="*/ 695 w 47"/>
                    <a:gd name="T17" fmla="*/ 1139 h 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7" h="156">
                      <a:moveTo>
                        <a:pt x="45" y="60"/>
                      </a:moveTo>
                      <a:cubicBezTo>
                        <a:pt x="46" y="61"/>
                        <a:pt x="47" y="61"/>
                        <a:pt x="47" y="65"/>
                      </a:cubicBezTo>
                      <a:cubicBezTo>
                        <a:pt x="47" y="70"/>
                        <a:pt x="44" y="156"/>
                        <a:pt x="44" y="156"/>
                      </a:cubicBezTo>
                      <a:cubicBezTo>
                        <a:pt x="44" y="156"/>
                        <a:pt x="44" y="156"/>
                        <a:pt x="44" y="156"/>
                      </a:cubicBezTo>
                      <a:cubicBezTo>
                        <a:pt x="44" y="156"/>
                        <a:pt x="44" y="85"/>
                        <a:pt x="43" y="67"/>
                      </a:cubicBezTo>
                      <a:cubicBezTo>
                        <a:pt x="43" y="63"/>
                        <a:pt x="43" y="62"/>
                        <a:pt x="41" y="60"/>
                      </a:cubicBezTo>
                      <a:cubicBezTo>
                        <a:pt x="32" y="47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44" y="58"/>
                        <a:pt x="45" y="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7" name="Freeform 1289">
                  <a:extLst>
                    <a:ext uri="{FF2B5EF4-FFF2-40B4-BE49-F238E27FC236}">
                      <a16:creationId xmlns:a16="http://schemas.microsoft.com/office/drawing/2014/main" id="{50B94A14-8D6A-9DAC-3EC4-C0A79FEAB1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1473"/>
                  <a:ext cx="120" cy="192"/>
                </a:xfrm>
                <a:custGeom>
                  <a:avLst/>
                  <a:gdLst>
                    <a:gd name="T0" fmla="*/ 113 w 48"/>
                    <a:gd name="T1" fmla="*/ 205 h 72"/>
                    <a:gd name="T2" fmla="*/ 750 w 48"/>
                    <a:gd name="T3" fmla="*/ 1365 h 72"/>
                    <a:gd name="T4" fmla="*/ 750 w 48"/>
                    <a:gd name="T5" fmla="*/ 1365 h 72"/>
                    <a:gd name="T6" fmla="*/ 33 w 48"/>
                    <a:gd name="T7" fmla="*/ 171 h 72"/>
                    <a:gd name="T8" fmla="*/ 33 w 48"/>
                    <a:gd name="T9" fmla="*/ 93 h 72"/>
                    <a:gd name="T10" fmla="*/ 125 w 48"/>
                    <a:gd name="T11" fmla="*/ 0 h 72"/>
                    <a:gd name="T12" fmla="*/ 113 w 48"/>
                    <a:gd name="T13" fmla="*/ 205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72">
                      <a:moveTo>
                        <a:pt x="7" y="11"/>
                      </a:moveTo>
                      <a:cubicBezTo>
                        <a:pt x="7" y="12"/>
                        <a:pt x="48" y="72"/>
                        <a:pt x="48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7"/>
                        <a:pt x="0" y="6"/>
                        <a:pt x="2" y="5"/>
                      </a:cubicBezTo>
                      <a:cubicBezTo>
                        <a:pt x="3" y="4"/>
                        <a:pt x="8" y="0"/>
                        <a:pt x="8" y="0"/>
                      </a:cubicBezTo>
                      <a:cubicBezTo>
                        <a:pt x="6" y="2"/>
                        <a:pt x="3" y="5"/>
                        <a:pt x="7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8" name="Freeform 1290">
                  <a:extLst>
                    <a:ext uri="{FF2B5EF4-FFF2-40B4-BE49-F238E27FC236}">
                      <a16:creationId xmlns:a16="http://schemas.microsoft.com/office/drawing/2014/main" id="{4981DB98-6CC1-4425-C5E6-E369FAA32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9" name="Freeform 1291">
                  <a:extLst>
                    <a:ext uri="{FF2B5EF4-FFF2-40B4-BE49-F238E27FC236}">
                      <a16:creationId xmlns:a16="http://schemas.microsoft.com/office/drawing/2014/main" id="{46F18E4D-03D7-7EE0-5F3D-22CD5B061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0" name="Freeform 1292">
                  <a:extLst>
                    <a:ext uri="{FF2B5EF4-FFF2-40B4-BE49-F238E27FC236}">
                      <a16:creationId xmlns:a16="http://schemas.microsoft.com/office/drawing/2014/main" id="{839BB617-79AE-495F-DADB-EE9582BAE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1468"/>
                  <a:ext cx="95" cy="117"/>
                </a:xfrm>
                <a:custGeom>
                  <a:avLst/>
                  <a:gdLst>
                    <a:gd name="T0" fmla="*/ 375 w 38"/>
                    <a:gd name="T1" fmla="*/ 35 h 44"/>
                    <a:gd name="T2" fmla="*/ 408 w 38"/>
                    <a:gd name="T3" fmla="*/ 0 h 44"/>
                    <a:gd name="T4" fmla="*/ 458 w 38"/>
                    <a:gd name="T5" fmla="*/ 21 h 44"/>
                    <a:gd name="T6" fmla="*/ 563 w 38"/>
                    <a:gd name="T7" fmla="*/ 93 h 44"/>
                    <a:gd name="T8" fmla="*/ 583 w 38"/>
                    <a:gd name="T9" fmla="*/ 205 h 44"/>
                    <a:gd name="T10" fmla="*/ 208 w 38"/>
                    <a:gd name="T11" fmla="*/ 827 h 44"/>
                    <a:gd name="T12" fmla="*/ 0 w 38"/>
                    <a:gd name="T13" fmla="*/ 657 h 44"/>
                    <a:gd name="T14" fmla="*/ 375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24" y="2"/>
                      </a:moveTo>
                      <a:cubicBezTo>
                        <a:pt x="24" y="1"/>
                        <a:pt x="25" y="0"/>
                        <a:pt x="26" y="0"/>
                      </a:cubicBezTo>
                      <a:cubicBezTo>
                        <a:pt x="27" y="0"/>
                        <a:pt x="28" y="0"/>
                        <a:pt x="29" y="1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7"/>
                        <a:pt x="38" y="9"/>
                        <a:pt x="37" y="11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1" name="Freeform 1293">
                  <a:extLst>
                    <a:ext uri="{FF2B5EF4-FFF2-40B4-BE49-F238E27FC236}">
                      <a16:creationId xmlns:a16="http://schemas.microsoft.com/office/drawing/2014/main" id="{1C5BCEF4-C64B-8715-2FA2-822ED9AF7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1431"/>
                  <a:ext cx="93" cy="120"/>
                </a:xfrm>
                <a:custGeom>
                  <a:avLst/>
                  <a:gdLst>
                    <a:gd name="T0" fmla="*/ 460 w 37"/>
                    <a:gd name="T1" fmla="*/ 35 h 45"/>
                    <a:gd name="T2" fmla="*/ 568 w 37"/>
                    <a:gd name="T3" fmla="*/ 115 h 45"/>
                    <a:gd name="T4" fmla="*/ 588 w 37"/>
                    <a:gd name="T5" fmla="*/ 171 h 45"/>
                    <a:gd name="T6" fmla="*/ 588 w 37"/>
                    <a:gd name="T7" fmla="*/ 192 h 45"/>
                    <a:gd name="T8" fmla="*/ 588 w 37"/>
                    <a:gd name="T9" fmla="*/ 227 h 45"/>
                    <a:gd name="T10" fmla="*/ 209 w 37"/>
                    <a:gd name="T11" fmla="*/ 853 h 45"/>
                    <a:gd name="T12" fmla="*/ 0 w 37"/>
                    <a:gd name="T13" fmla="*/ 683 h 45"/>
                    <a:gd name="T14" fmla="*/ 380 w 37"/>
                    <a:gd name="T15" fmla="*/ 56 h 45"/>
                    <a:gd name="T16" fmla="*/ 460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29" y="2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7" y="8"/>
                        <a:pt x="37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7" y="11"/>
                        <a:pt x="37" y="12"/>
                      </a:cubicBezTo>
                      <a:cubicBezTo>
                        <a:pt x="37" y="12"/>
                        <a:pt x="25" y="28"/>
                        <a:pt x="13" y="4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1"/>
                        <a:pt x="27" y="0"/>
                        <a:pt x="29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2" name="Freeform 1294">
                  <a:extLst>
                    <a:ext uri="{FF2B5EF4-FFF2-40B4-BE49-F238E27FC236}">
                      <a16:creationId xmlns:a16="http://schemas.microsoft.com/office/drawing/2014/main" id="{7DE124BB-1E6E-40B2-A2DB-356352B19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" y="1465"/>
                  <a:ext cx="123" cy="443"/>
                </a:xfrm>
                <a:custGeom>
                  <a:avLst/>
                  <a:gdLst>
                    <a:gd name="T0" fmla="*/ 20 w 49"/>
                    <a:gd name="T1" fmla="*/ 1276 h 166"/>
                    <a:gd name="T2" fmla="*/ 0 w 49"/>
                    <a:gd name="T3" fmla="*/ 1388 h 166"/>
                    <a:gd name="T4" fmla="*/ 0 w 49"/>
                    <a:gd name="T5" fmla="*/ 3154 h 166"/>
                    <a:gd name="T6" fmla="*/ 0 w 49"/>
                    <a:gd name="T7" fmla="*/ 3154 h 166"/>
                    <a:gd name="T8" fmla="*/ 50 w 49"/>
                    <a:gd name="T9" fmla="*/ 1345 h 166"/>
                    <a:gd name="T10" fmla="*/ 776 w 49"/>
                    <a:gd name="T11" fmla="*/ 0 h 166"/>
                    <a:gd name="T12" fmla="*/ 776 w 49"/>
                    <a:gd name="T13" fmla="*/ 0 h 166"/>
                    <a:gd name="T14" fmla="*/ 20 w 49"/>
                    <a:gd name="T15" fmla="*/ 1276 h 1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9" h="166">
                      <a:moveTo>
                        <a:pt x="1" y="67"/>
                      </a:moveTo>
                      <a:cubicBezTo>
                        <a:pt x="0" y="69"/>
                        <a:pt x="0" y="68"/>
                        <a:pt x="0" y="73"/>
                      </a:cubicBezTo>
                      <a:cubicBezTo>
                        <a:pt x="0" y="78"/>
                        <a:pt x="0" y="166"/>
                        <a:pt x="0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3" y="71"/>
                        <a:pt x="3" y="71"/>
                      </a:cubicBezTo>
                      <a:cubicBezTo>
                        <a:pt x="3" y="7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2" y="66"/>
                        <a:pt x="1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8" name="Freeform 1295">
                  <a:extLst>
                    <a:ext uri="{FF2B5EF4-FFF2-40B4-BE49-F238E27FC236}">
                      <a16:creationId xmlns:a16="http://schemas.microsoft.com/office/drawing/2014/main" id="{CB8F9849-72DB-534C-AA6C-EDAD3D04A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7" y="1473"/>
                  <a:ext cx="135" cy="179"/>
                </a:xfrm>
                <a:custGeom>
                  <a:avLst/>
                  <a:gdLst>
                    <a:gd name="T0" fmla="*/ 675 w 54"/>
                    <a:gd name="T1" fmla="*/ 150 h 67"/>
                    <a:gd name="T2" fmla="*/ 0 w 54"/>
                    <a:gd name="T3" fmla="*/ 1277 h 67"/>
                    <a:gd name="T4" fmla="*/ 0 w 54"/>
                    <a:gd name="T5" fmla="*/ 1277 h 67"/>
                    <a:gd name="T6" fmla="*/ 688 w 54"/>
                    <a:gd name="T7" fmla="*/ 56 h 67"/>
                    <a:gd name="T8" fmla="*/ 750 w 54"/>
                    <a:gd name="T9" fmla="*/ 21 h 67"/>
                    <a:gd name="T10" fmla="*/ 845 w 54"/>
                    <a:gd name="T11" fmla="*/ 115 h 67"/>
                    <a:gd name="T12" fmla="*/ 675 w 54"/>
                    <a:gd name="T13" fmla="*/ 15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4" h="67">
                      <a:moveTo>
                        <a:pt x="43" y="8"/>
                      </a:moveTo>
                      <a:cubicBezTo>
                        <a:pt x="43" y="9"/>
                        <a:pt x="0" y="67"/>
                        <a:pt x="0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5" y="1"/>
                        <a:pt x="46" y="0"/>
                        <a:pt x="48" y="1"/>
                      </a:cubicBezTo>
                      <a:cubicBezTo>
                        <a:pt x="49" y="2"/>
                        <a:pt x="54" y="6"/>
                        <a:pt x="54" y="6"/>
                      </a:cubicBezTo>
                      <a:cubicBezTo>
                        <a:pt x="52" y="4"/>
                        <a:pt x="48" y="3"/>
                        <a:pt x="43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" name="Freeform 1296">
                  <a:extLst>
                    <a:ext uri="{FF2B5EF4-FFF2-40B4-BE49-F238E27FC236}">
                      <a16:creationId xmlns:a16="http://schemas.microsoft.com/office/drawing/2014/main" id="{241283F5-3328-1191-5BDD-12632E14EE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" name="Freeform 1297">
                  <a:extLst>
                    <a:ext uri="{FF2B5EF4-FFF2-40B4-BE49-F238E27FC236}">
                      <a16:creationId xmlns:a16="http://schemas.microsoft.com/office/drawing/2014/main" id="{7F5846DC-B5CC-9846-E209-D99A01B8D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" name="Freeform 1298">
                  <a:extLst>
                    <a:ext uri="{FF2B5EF4-FFF2-40B4-BE49-F238E27FC236}">
                      <a16:creationId xmlns:a16="http://schemas.microsoft.com/office/drawing/2014/main" id="{970F2B00-1719-6324-B4C8-04060E134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" name="Freeform 1299">
                  <a:extLst>
                    <a:ext uri="{FF2B5EF4-FFF2-40B4-BE49-F238E27FC236}">
                      <a16:creationId xmlns:a16="http://schemas.microsoft.com/office/drawing/2014/main" id="{1F2E614B-9537-99A5-2F7F-C4A50CA10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1" name="Group 1283">
                <a:extLst>
                  <a:ext uri="{FF2B5EF4-FFF2-40B4-BE49-F238E27FC236}">
                    <a16:creationId xmlns:a16="http://schemas.microsoft.com/office/drawing/2014/main" id="{AD261947-38DD-CF3E-EAB8-53A7213C64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9868503">
                <a:off x="9371629" y="5240722"/>
                <a:ext cx="117447" cy="85534"/>
                <a:chOff x="3719" y="1431"/>
                <a:chExt cx="453" cy="496"/>
              </a:xfrm>
            </p:grpSpPr>
            <p:sp>
              <p:nvSpPr>
                <p:cNvPr id="302" name="Freeform 1284">
                  <a:extLst>
                    <a:ext uri="{FF2B5EF4-FFF2-40B4-BE49-F238E27FC236}">
                      <a16:creationId xmlns:a16="http://schemas.microsoft.com/office/drawing/2014/main" id="{2AD50DDD-8C8E-FBEA-5375-E47FC196A2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Freeform 1285">
                  <a:extLst>
                    <a:ext uri="{FF2B5EF4-FFF2-40B4-BE49-F238E27FC236}">
                      <a16:creationId xmlns:a16="http://schemas.microsoft.com/office/drawing/2014/main" id="{42C5FFB2-1417-5A33-75B2-E2F920E36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Freeform 1286">
                  <a:extLst>
                    <a:ext uri="{FF2B5EF4-FFF2-40B4-BE49-F238E27FC236}">
                      <a16:creationId xmlns:a16="http://schemas.microsoft.com/office/drawing/2014/main" id="{9396D8BC-E7E9-2225-4525-3219EF4EC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96" cy="117"/>
                </a:xfrm>
                <a:custGeom>
                  <a:avLst/>
                  <a:gdLst>
                    <a:gd name="T0" fmla="*/ 222 w 38"/>
                    <a:gd name="T1" fmla="*/ 35 h 44"/>
                    <a:gd name="T2" fmla="*/ 192 w 38"/>
                    <a:gd name="T3" fmla="*/ 0 h 44"/>
                    <a:gd name="T4" fmla="*/ 147 w 38"/>
                    <a:gd name="T5" fmla="*/ 21 h 44"/>
                    <a:gd name="T6" fmla="*/ 33 w 38"/>
                    <a:gd name="T7" fmla="*/ 93 h 44"/>
                    <a:gd name="T8" fmla="*/ 20 w 38"/>
                    <a:gd name="T9" fmla="*/ 205 h 44"/>
                    <a:gd name="T10" fmla="*/ 402 w 38"/>
                    <a:gd name="T11" fmla="*/ 827 h 44"/>
                    <a:gd name="T12" fmla="*/ 614 w 38"/>
                    <a:gd name="T13" fmla="*/ 657 h 44"/>
                    <a:gd name="T14" fmla="*/ 222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14" y="2"/>
                      </a:move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Freeform 1287">
                  <a:extLst>
                    <a:ext uri="{FF2B5EF4-FFF2-40B4-BE49-F238E27FC236}">
                      <a16:creationId xmlns:a16="http://schemas.microsoft.com/office/drawing/2014/main" id="{7BFC7E98-C745-1CFB-A747-AFCD7567C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93" cy="120"/>
                </a:xfrm>
                <a:custGeom>
                  <a:avLst/>
                  <a:gdLst>
                    <a:gd name="T0" fmla="*/ 126 w 37"/>
                    <a:gd name="T1" fmla="*/ 35 h 45"/>
                    <a:gd name="T2" fmla="*/ 20 w 37"/>
                    <a:gd name="T3" fmla="*/ 115 h 45"/>
                    <a:gd name="T4" fmla="*/ 0 w 37"/>
                    <a:gd name="T5" fmla="*/ 171 h 45"/>
                    <a:gd name="T6" fmla="*/ 0 w 37"/>
                    <a:gd name="T7" fmla="*/ 192 h 45"/>
                    <a:gd name="T8" fmla="*/ 0 w 37"/>
                    <a:gd name="T9" fmla="*/ 227 h 45"/>
                    <a:gd name="T10" fmla="*/ 380 w 37"/>
                    <a:gd name="T11" fmla="*/ 853 h 45"/>
                    <a:gd name="T12" fmla="*/ 588 w 37"/>
                    <a:gd name="T13" fmla="*/ 683 h 45"/>
                    <a:gd name="T14" fmla="*/ 209 w 37"/>
                    <a:gd name="T15" fmla="*/ 56 h 45"/>
                    <a:gd name="T16" fmla="*/ 126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12" y="28"/>
                        <a:pt x="24" y="45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Freeform 1288">
                  <a:extLst>
                    <a:ext uri="{FF2B5EF4-FFF2-40B4-BE49-F238E27FC236}">
                      <a16:creationId xmlns:a16="http://schemas.microsoft.com/office/drawing/2014/main" id="{62C1B30A-3FCB-4F0B-C444-77F113AF41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" y="1489"/>
                  <a:ext cx="117" cy="416"/>
                </a:xfrm>
                <a:custGeom>
                  <a:avLst/>
                  <a:gdLst>
                    <a:gd name="T0" fmla="*/ 695 w 47"/>
                    <a:gd name="T1" fmla="*/ 1139 h 156"/>
                    <a:gd name="T2" fmla="*/ 724 w 47"/>
                    <a:gd name="T3" fmla="*/ 1229 h 156"/>
                    <a:gd name="T4" fmla="*/ 682 w 47"/>
                    <a:gd name="T5" fmla="*/ 2957 h 156"/>
                    <a:gd name="T6" fmla="*/ 682 w 47"/>
                    <a:gd name="T7" fmla="*/ 2957 h 156"/>
                    <a:gd name="T8" fmla="*/ 662 w 47"/>
                    <a:gd name="T9" fmla="*/ 1272 h 156"/>
                    <a:gd name="T10" fmla="*/ 632 w 47"/>
                    <a:gd name="T11" fmla="*/ 1139 h 156"/>
                    <a:gd name="T12" fmla="*/ 0 w 47"/>
                    <a:gd name="T13" fmla="*/ 0 h 156"/>
                    <a:gd name="T14" fmla="*/ 0 w 47"/>
                    <a:gd name="T15" fmla="*/ 0 h 156"/>
                    <a:gd name="T16" fmla="*/ 695 w 47"/>
                    <a:gd name="T17" fmla="*/ 1139 h 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7" h="156">
                      <a:moveTo>
                        <a:pt x="45" y="60"/>
                      </a:moveTo>
                      <a:cubicBezTo>
                        <a:pt x="46" y="61"/>
                        <a:pt x="47" y="61"/>
                        <a:pt x="47" y="65"/>
                      </a:cubicBezTo>
                      <a:cubicBezTo>
                        <a:pt x="47" y="70"/>
                        <a:pt x="44" y="156"/>
                        <a:pt x="44" y="156"/>
                      </a:cubicBezTo>
                      <a:cubicBezTo>
                        <a:pt x="44" y="156"/>
                        <a:pt x="44" y="156"/>
                        <a:pt x="44" y="156"/>
                      </a:cubicBezTo>
                      <a:cubicBezTo>
                        <a:pt x="44" y="156"/>
                        <a:pt x="44" y="85"/>
                        <a:pt x="43" y="67"/>
                      </a:cubicBezTo>
                      <a:cubicBezTo>
                        <a:pt x="43" y="63"/>
                        <a:pt x="43" y="62"/>
                        <a:pt x="41" y="60"/>
                      </a:cubicBezTo>
                      <a:cubicBezTo>
                        <a:pt x="32" y="47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44" y="58"/>
                        <a:pt x="45" y="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Freeform 1289">
                  <a:extLst>
                    <a:ext uri="{FF2B5EF4-FFF2-40B4-BE49-F238E27FC236}">
                      <a16:creationId xmlns:a16="http://schemas.microsoft.com/office/drawing/2014/main" id="{D6FE8143-B27B-FD6B-BA51-ED9A114FF2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1473"/>
                  <a:ext cx="120" cy="192"/>
                </a:xfrm>
                <a:custGeom>
                  <a:avLst/>
                  <a:gdLst>
                    <a:gd name="T0" fmla="*/ 113 w 48"/>
                    <a:gd name="T1" fmla="*/ 205 h 72"/>
                    <a:gd name="T2" fmla="*/ 750 w 48"/>
                    <a:gd name="T3" fmla="*/ 1365 h 72"/>
                    <a:gd name="T4" fmla="*/ 750 w 48"/>
                    <a:gd name="T5" fmla="*/ 1365 h 72"/>
                    <a:gd name="T6" fmla="*/ 33 w 48"/>
                    <a:gd name="T7" fmla="*/ 171 h 72"/>
                    <a:gd name="T8" fmla="*/ 33 w 48"/>
                    <a:gd name="T9" fmla="*/ 93 h 72"/>
                    <a:gd name="T10" fmla="*/ 125 w 48"/>
                    <a:gd name="T11" fmla="*/ 0 h 72"/>
                    <a:gd name="T12" fmla="*/ 113 w 48"/>
                    <a:gd name="T13" fmla="*/ 205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72">
                      <a:moveTo>
                        <a:pt x="7" y="11"/>
                      </a:moveTo>
                      <a:cubicBezTo>
                        <a:pt x="7" y="12"/>
                        <a:pt x="48" y="72"/>
                        <a:pt x="48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7"/>
                        <a:pt x="0" y="6"/>
                        <a:pt x="2" y="5"/>
                      </a:cubicBezTo>
                      <a:cubicBezTo>
                        <a:pt x="3" y="4"/>
                        <a:pt x="8" y="0"/>
                        <a:pt x="8" y="0"/>
                      </a:cubicBezTo>
                      <a:cubicBezTo>
                        <a:pt x="6" y="2"/>
                        <a:pt x="3" y="5"/>
                        <a:pt x="7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Freeform 1290">
                  <a:extLst>
                    <a:ext uri="{FF2B5EF4-FFF2-40B4-BE49-F238E27FC236}">
                      <a16:creationId xmlns:a16="http://schemas.microsoft.com/office/drawing/2014/main" id="{CA0CB512-AEDB-AB79-EAC6-732B0840E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Freeform 1291">
                  <a:extLst>
                    <a:ext uri="{FF2B5EF4-FFF2-40B4-BE49-F238E27FC236}">
                      <a16:creationId xmlns:a16="http://schemas.microsoft.com/office/drawing/2014/main" id="{9D0A9C01-0E47-3640-31D1-679B607D1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Freeform 1292">
                  <a:extLst>
                    <a:ext uri="{FF2B5EF4-FFF2-40B4-BE49-F238E27FC236}">
                      <a16:creationId xmlns:a16="http://schemas.microsoft.com/office/drawing/2014/main" id="{F31FB8CD-8042-2F9D-2186-2C03F7FE8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1468"/>
                  <a:ext cx="95" cy="117"/>
                </a:xfrm>
                <a:custGeom>
                  <a:avLst/>
                  <a:gdLst>
                    <a:gd name="T0" fmla="*/ 375 w 38"/>
                    <a:gd name="T1" fmla="*/ 35 h 44"/>
                    <a:gd name="T2" fmla="*/ 408 w 38"/>
                    <a:gd name="T3" fmla="*/ 0 h 44"/>
                    <a:gd name="T4" fmla="*/ 458 w 38"/>
                    <a:gd name="T5" fmla="*/ 21 h 44"/>
                    <a:gd name="T6" fmla="*/ 563 w 38"/>
                    <a:gd name="T7" fmla="*/ 93 h 44"/>
                    <a:gd name="T8" fmla="*/ 583 w 38"/>
                    <a:gd name="T9" fmla="*/ 205 h 44"/>
                    <a:gd name="T10" fmla="*/ 208 w 38"/>
                    <a:gd name="T11" fmla="*/ 827 h 44"/>
                    <a:gd name="T12" fmla="*/ 0 w 38"/>
                    <a:gd name="T13" fmla="*/ 657 h 44"/>
                    <a:gd name="T14" fmla="*/ 375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24" y="2"/>
                      </a:moveTo>
                      <a:cubicBezTo>
                        <a:pt x="24" y="1"/>
                        <a:pt x="25" y="0"/>
                        <a:pt x="26" y="0"/>
                      </a:cubicBezTo>
                      <a:cubicBezTo>
                        <a:pt x="27" y="0"/>
                        <a:pt x="28" y="0"/>
                        <a:pt x="29" y="1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7"/>
                        <a:pt x="38" y="9"/>
                        <a:pt x="37" y="11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Freeform 1293">
                  <a:extLst>
                    <a:ext uri="{FF2B5EF4-FFF2-40B4-BE49-F238E27FC236}">
                      <a16:creationId xmlns:a16="http://schemas.microsoft.com/office/drawing/2014/main" id="{D5FE675B-7F11-E157-0494-E92CA63395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1431"/>
                  <a:ext cx="93" cy="120"/>
                </a:xfrm>
                <a:custGeom>
                  <a:avLst/>
                  <a:gdLst>
                    <a:gd name="T0" fmla="*/ 460 w 37"/>
                    <a:gd name="T1" fmla="*/ 35 h 45"/>
                    <a:gd name="T2" fmla="*/ 568 w 37"/>
                    <a:gd name="T3" fmla="*/ 115 h 45"/>
                    <a:gd name="T4" fmla="*/ 588 w 37"/>
                    <a:gd name="T5" fmla="*/ 171 h 45"/>
                    <a:gd name="T6" fmla="*/ 588 w 37"/>
                    <a:gd name="T7" fmla="*/ 192 h 45"/>
                    <a:gd name="T8" fmla="*/ 588 w 37"/>
                    <a:gd name="T9" fmla="*/ 227 h 45"/>
                    <a:gd name="T10" fmla="*/ 209 w 37"/>
                    <a:gd name="T11" fmla="*/ 853 h 45"/>
                    <a:gd name="T12" fmla="*/ 0 w 37"/>
                    <a:gd name="T13" fmla="*/ 683 h 45"/>
                    <a:gd name="T14" fmla="*/ 380 w 37"/>
                    <a:gd name="T15" fmla="*/ 56 h 45"/>
                    <a:gd name="T16" fmla="*/ 460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29" y="2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7" y="8"/>
                        <a:pt x="37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7" y="11"/>
                        <a:pt x="37" y="12"/>
                      </a:cubicBezTo>
                      <a:cubicBezTo>
                        <a:pt x="37" y="12"/>
                        <a:pt x="25" y="28"/>
                        <a:pt x="13" y="4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1"/>
                        <a:pt x="27" y="0"/>
                        <a:pt x="29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2" name="Freeform 1294">
                  <a:extLst>
                    <a:ext uri="{FF2B5EF4-FFF2-40B4-BE49-F238E27FC236}">
                      <a16:creationId xmlns:a16="http://schemas.microsoft.com/office/drawing/2014/main" id="{3482434F-154E-9D21-5853-0F5622AD2F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" y="1465"/>
                  <a:ext cx="123" cy="443"/>
                </a:xfrm>
                <a:custGeom>
                  <a:avLst/>
                  <a:gdLst>
                    <a:gd name="T0" fmla="*/ 20 w 49"/>
                    <a:gd name="T1" fmla="*/ 1276 h 166"/>
                    <a:gd name="T2" fmla="*/ 0 w 49"/>
                    <a:gd name="T3" fmla="*/ 1388 h 166"/>
                    <a:gd name="T4" fmla="*/ 0 w 49"/>
                    <a:gd name="T5" fmla="*/ 3154 h 166"/>
                    <a:gd name="T6" fmla="*/ 0 w 49"/>
                    <a:gd name="T7" fmla="*/ 3154 h 166"/>
                    <a:gd name="T8" fmla="*/ 50 w 49"/>
                    <a:gd name="T9" fmla="*/ 1345 h 166"/>
                    <a:gd name="T10" fmla="*/ 776 w 49"/>
                    <a:gd name="T11" fmla="*/ 0 h 166"/>
                    <a:gd name="T12" fmla="*/ 776 w 49"/>
                    <a:gd name="T13" fmla="*/ 0 h 166"/>
                    <a:gd name="T14" fmla="*/ 20 w 49"/>
                    <a:gd name="T15" fmla="*/ 1276 h 1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9" h="166">
                      <a:moveTo>
                        <a:pt x="1" y="67"/>
                      </a:moveTo>
                      <a:cubicBezTo>
                        <a:pt x="0" y="69"/>
                        <a:pt x="0" y="68"/>
                        <a:pt x="0" y="73"/>
                      </a:cubicBezTo>
                      <a:cubicBezTo>
                        <a:pt x="0" y="78"/>
                        <a:pt x="0" y="166"/>
                        <a:pt x="0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3" y="71"/>
                        <a:pt x="3" y="71"/>
                      </a:cubicBezTo>
                      <a:cubicBezTo>
                        <a:pt x="3" y="7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2" y="66"/>
                        <a:pt x="1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Freeform 1295">
                  <a:extLst>
                    <a:ext uri="{FF2B5EF4-FFF2-40B4-BE49-F238E27FC236}">
                      <a16:creationId xmlns:a16="http://schemas.microsoft.com/office/drawing/2014/main" id="{DD917CB2-4364-A9D6-078E-BC16EB5D73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7" y="1473"/>
                  <a:ext cx="135" cy="179"/>
                </a:xfrm>
                <a:custGeom>
                  <a:avLst/>
                  <a:gdLst>
                    <a:gd name="T0" fmla="*/ 675 w 54"/>
                    <a:gd name="T1" fmla="*/ 150 h 67"/>
                    <a:gd name="T2" fmla="*/ 0 w 54"/>
                    <a:gd name="T3" fmla="*/ 1277 h 67"/>
                    <a:gd name="T4" fmla="*/ 0 w 54"/>
                    <a:gd name="T5" fmla="*/ 1277 h 67"/>
                    <a:gd name="T6" fmla="*/ 688 w 54"/>
                    <a:gd name="T7" fmla="*/ 56 h 67"/>
                    <a:gd name="T8" fmla="*/ 750 w 54"/>
                    <a:gd name="T9" fmla="*/ 21 h 67"/>
                    <a:gd name="T10" fmla="*/ 845 w 54"/>
                    <a:gd name="T11" fmla="*/ 115 h 67"/>
                    <a:gd name="T12" fmla="*/ 675 w 54"/>
                    <a:gd name="T13" fmla="*/ 15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4" h="67">
                      <a:moveTo>
                        <a:pt x="43" y="8"/>
                      </a:moveTo>
                      <a:cubicBezTo>
                        <a:pt x="43" y="9"/>
                        <a:pt x="0" y="67"/>
                        <a:pt x="0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5" y="1"/>
                        <a:pt x="46" y="0"/>
                        <a:pt x="48" y="1"/>
                      </a:cubicBezTo>
                      <a:cubicBezTo>
                        <a:pt x="49" y="2"/>
                        <a:pt x="54" y="6"/>
                        <a:pt x="54" y="6"/>
                      </a:cubicBezTo>
                      <a:cubicBezTo>
                        <a:pt x="52" y="4"/>
                        <a:pt x="48" y="3"/>
                        <a:pt x="43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Freeform 1296">
                  <a:extLst>
                    <a:ext uri="{FF2B5EF4-FFF2-40B4-BE49-F238E27FC236}">
                      <a16:creationId xmlns:a16="http://schemas.microsoft.com/office/drawing/2014/main" id="{F601A1A7-AE8C-C426-09F7-C7D760FB8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Freeform 1297">
                  <a:extLst>
                    <a:ext uri="{FF2B5EF4-FFF2-40B4-BE49-F238E27FC236}">
                      <a16:creationId xmlns:a16="http://schemas.microsoft.com/office/drawing/2014/main" id="{3D4F35FB-AEF6-16D0-0256-35301F4FB4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6" name="Freeform 1298">
                  <a:extLst>
                    <a:ext uri="{FF2B5EF4-FFF2-40B4-BE49-F238E27FC236}">
                      <a16:creationId xmlns:a16="http://schemas.microsoft.com/office/drawing/2014/main" id="{8AB5352F-55EC-DF0E-4107-57D6CC48B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7" name="Freeform 1299">
                  <a:extLst>
                    <a:ext uri="{FF2B5EF4-FFF2-40B4-BE49-F238E27FC236}">
                      <a16:creationId xmlns:a16="http://schemas.microsoft.com/office/drawing/2014/main" id="{A7C410ED-B519-A611-C831-CB91E3A76A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E3DFA985-F1CC-88DB-CA95-2752CDCB9875}"/>
                </a:ext>
              </a:extLst>
            </p:cNvPr>
            <p:cNvCxnSpPr/>
            <p:nvPr/>
          </p:nvCxnSpPr>
          <p:spPr>
            <a:xfrm flipH="1">
              <a:off x="5422802" y="4892222"/>
              <a:ext cx="902198" cy="0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3EA32565-7911-89A1-25EE-472F72427744}"/>
                </a:ext>
              </a:extLst>
            </p:cNvPr>
            <p:cNvSpPr txBox="1">
              <a:spLocks/>
            </p:cNvSpPr>
            <p:nvPr/>
          </p:nvSpPr>
          <p:spPr>
            <a:xfrm>
              <a:off x="5726921" y="4666571"/>
              <a:ext cx="32627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1" i="0" u="none" strike="noStrike" kern="0" cap="none" spc="0" normalizeH="0" baseline="0" noProof="0">
                  <a:ln>
                    <a:noFill/>
                  </a:ln>
                  <a:solidFill>
                    <a:srgbClr val="ED6C4E">
                      <a:lumMod val="75000"/>
                    </a:srgb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X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51CA37-BE34-E361-A325-A69BF0198406}"/>
                </a:ext>
              </a:extLst>
            </p:cNvPr>
            <p:cNvSpPr txBox="1"/>
            <p:nvPr/>
          </p:nvSpPr>
          <p:spPr>
            <a:xfrm>
              <a:off x="2616567" y="4917295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7A00E6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Amlitelimab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D3A94B-2DF6-4A5A-6958-D049BCB3AC08}"/>
                </a:ext>
              </a:extLst>
            </p:cNvPr>
            <p:cNvGrpSpPr/>
            <p:nvPr/>
          </p:nvGrpSpPr>
          <p:grpSpPr>
            <a:xfrm rot="16200000">
              <a:off x="2566184" y="4684979"/>
              <a:ext cx="278712" cy="194492"/>
              <a:chOff x="814209" y="2443943"/>
              <a:chExt cx="322025" cy="224717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AF668D0-EB38-8BB2-EBE7-CA171ACA0DEE}"/>
                  </a:ext>
                </a:extLst>
              </p:cNvPr>
              <p:cNvCxnSpPr/>
              <p:nvPr/>
            </p:nvCxnSpPr>
            <p:spPr>
              <a:xfrm rot="16200000" flipH="1">
                <a:off x="859083" y="2432914"/>
                <a:ext cx="77061" cy="99119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D4396F9-3F20-7572-E875-43C4D1F6F4A6}"/>
                  </a:ext>
                </a:extLst>
              </p:cNvPr>
              <p:cNvCxnSpPr/>
              <p:nvPr/>
            </p:nvCxnSpPr>
            <p:spPr>
              <a:xfrm rot="5400000">
                <a:off x="1014612" y="2432915"/>
                <a:ext cx="77061" cy="99119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CB02B7D-36FE-279E-AFA1-6C25C8325E62}"/>
                  </a:ext>
                </a:extLst>
              </p:cNvPr>
              <p:cNvCxnSpPr/>
              <p:nvPr/>
            </p:nvCxnSpPr>
            <p:spPr>
              <a:xfrm rot="16200000" flipH="1">
                <a:off x="876579" y="2598066"/>
                <a:ext cx="141189" cy="0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737070E-A43A-3543-F7EC-A86567EA4A8F}"/>
                  </a:ext>
                </a:extLst>
              </p:cNvPr>
              <p:cNvCxnSpPr/>
              <p:nvPr/>
            </p:nvCxnSpPr>
            <p:spPr>
              <a:xfrm rot="16200000" flipH="1">
                <a:off x="929765" y="2598066"/>
                <a:ext cx="141189" cy="0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CF1071-9C10-EE5C-C7FF-7A074536BB5B}"/>
                  </a:ext>
                </a:extLst>
              </p:cNvPr>
              <p:cNvCxnSpPr/>
              <p:nvPr/>
            </p:nvCxnSpPr>
            <p:spPr>
              <a:xfrm rot="5400000">
                <a:off x="1057960" y="2459436"/>
                <a:ext cx="69517" cy="87031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63BADD-F4BF-B2CC-5650-AD7B0E49466F}"/>
                  </a:ext>
                </a:extLst>
              </p:cNvPr>
              <p:cNvCxnSpPr/>
              <p:nvPr/>
            </p:nvCxnSpPr>
            <p:spPr>
              <a:xfrm rot="16200000" flipH="1">
                <a:off x="822966" y="2459436"/>
                <a:ext cx="69517" cy="87031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</p:grpSp>
        <p:pic>
          <p:nvPicPr>
            <p:cNvPr id="14" name="Graphic 13" descr="Badge Cross with solid fill">
              <a:extLst>
                <a:ext uri="{FF2B5EF4-FFF2-40B4-BE49-F238E27FC236}">
                  <a16:creationId xmlns:a16="http://schemas.microsoft.com/office/drawing/2014/main" id="{B3AD6E1E-221A-F015-627B-620971F0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5446" y="4625619"/>
              <a:ext cx="314800" cy="314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18443C-4BB0-3B93-A0ED-5C44F2C6A34F}"/>
                </a:ext>
              </a:extLst>
            </p:cNvPr>
            <p:cNvSpPr txBox="1">
              <a:spLocks/>
            </p:cNvSpPr>
            <p:nvPr/>
          </p:nvSpPr>
          <p:spPr>
            <a:xfrm>
              <a:off x="8596141" y="5497386"/>
              <a:ext cx="73898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Neutrophils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F758E7-9664-8C20-0190-83F3C96506DB}"/>
                </a:ext>
              </a:extLst>
            </p:cNvPr>
            <p:cNvSpPr/>
            <p:nvPr/>
          </p:nvSpPr>
          <p:spPr>
            <a:xfrm>
              <a:off x="9580966" y="5075053"/>
              <a:ext cx="406875" cy="328042"/>
            </a:xfrm>
            <a:custGeom>
              <a:avLst/>
              <a:gdLst>
                <a:gd name="connsiteX0" fmla="*/ 663441 w 663517"/>
                <a:gd name="connsiteY0" fmla="*/ 282752 h 534958"/>
                <a:gd name="connsiteX1" fmla="*/ 636669 w 663517"/>
                <a:gd name="connsiteY1" fmla="*/ 260947 h 534958"/>
                <a:gd name="connsiteX2" fmla="*/ 598026 w 663517"/>
                <a:gd name="connsiteY2" fmla="*/ 141502 h 534958"/>
                <a:gd name="connsiteX3" fmla="*/ 601175 w 663517"/>
                <a:gd name="connsiteY3" fmla="*/ 117638 h 534958"/>
                <a:gd name="connsiteX4" fmla="*/ 579612 w 663517"/>
                <a:gd name="connsiteY4" fmla="*/ 119697 h 534958"/>
                <a:gd name="connsiteX5" fmla="*/ 553567 w 663517"/>
                <a:gd name="connsiteY5" fmla="*/ 98134 h 534958"/>
                <a:gd name="connsiteX6" fmla="*/ 558291 w 663517"/>
                <a:gd name="connsiteY6" fmla="*/ 84082 h 534958"/>
                <a:gd name="connsiteX7" fmla="*/ 522797 w 663517"/>
                <a:gd name="connsiteY7" fmla="*/ 79963 h 534958"/>
                <a:gd name="connsiteX8" fmla="*/ 478944 w 663517"/>
                <a:gd name="connsiteY8" fmla="*/ 62034 h 534958"/>
                <a:gd name="connsiteX9" fmla="*/ 471070 w 663517"/>
                <a:gd name="connsiteY9" fmla="*/ 35383 h 534958"/>
                <a:gd name="connsiteX10" fmla="*/ 448417 w 663517"/>
                <a:gd name="connsiteY10" fmla="*/ 52828 h 534958"/>
                <a:gd name="connsiteX11" fmla="*/ 401414 w 663517"/>
                <a:gd name="connsiteY11" fmla="*/ 42167 h 534958"/>
                <a:gd name="connsiteX12" fmla="*/ 391481 w 663517"/>
                <a:gd name="connsiteY12" fmla="*/ 40471 h 534958"/>
                <a:gd name="connsiteX13" fmla="*/ 369433 w 663517"/>
                <a:gd name="connsiteY13" fmla="*/ 10 h 534958"/>
                <a:gd name="connsiteX14" fmla="*/ 352958 w 663517"/>
                <a:gd name="connsiteY14" fmla="*/ 34778 h 534958"/>
                <a:gd name="connsiteX15" fmla="*/ 275671 w 663517"/>
                <a:gd name="connsiteY15" fmla="*/ 31749 h 534958"/>
                <a:gd name="connsiteX16" fmla="*/ 250716 w 663517"/>
                <a:gd name="connsiteY16" fmla="*/ 6188 h 534958"/>
                <a:gd name="connsiteX17" fmla="*/ 241024 w 663517"/>
                <a:gd name="connsiteY17" fmla="*/ 34778 h 534958"/>
                <a:gd name="connsiteX18" fmla="*/ 152228 w 663517"/>
                <a:gd name="connsiteY18" fmla="*/ 61429 h 534958"/>
                <a:gd name="connsiteX19" fmla="*/ 121701 w 663517"/>
                <a:gd name="connsiteY19" fmla="*/ 46286 h 534958"/>
                <a:gd name="connsiteX20" fmla="*/ 122791 w 663517"/>
                <a:gd name="connsiteY20" fmla="*/ 79842 h 534958"/>
                <a:gd name="connsiteX21" fmla="*/ 91658 w 663517"/>
                <a:gd name="connsiteY21" fmla="*/ 109279 h 534958"/>
                <a:gd name="connsiteX22" fmla="*/ 59556 w 663517"/>
                <a:gd name="connsiteY22" fmla="*/ 105887 h 534958"/>
                <a:gd name="connsiteX23" fmla="*/ 72154 w 663517"/>
                <a:gd name="connsiteY23" fmla="*/ 137747 h 534958"/>
                <a:gd name="connsiteX24" fmla="*/ 64280 w 663517"/>
                <a:gd name="connsiteY24" fmla="*/ 153495 h 534958"/>
                <a:gd name="connsiteX25" fmla="*/ 57496 w 663517"/>
                <a:gd name="connsiteY25" fmla="*/ 170697 h 534958"/>
                <a:gd name="connsiteX26" fmla="*/ 21639 w 663517"/>
                <a:gd name="connsiteY26" fmla="*/ 173483 h 534958"/>
                <a:gd name="connsiteX27" fmla="*/ 45988 w 663517"/>
                <a:gd name="connsiteY27" fmla="*/ 205949 h 534958"/>
                <a:gd name="connsiteX28" fmla="*/ 37024 w 663517"/>
                <a:gd name="connsiteY28" fmla="*/ 265914 h 534958"/>
                <a:gd name="connsiteX29" fmla="*/ 76 w 663517"/>
                <a:gd name="connsiteY29" fmla="*/ 279118 h 534958"/>
                <a:gd name="connsiteX30" fmla="*/ 39689 w 663517"/>
                <a:gd name="connsiteY30" fmla="*/ 305163 h 534958"/>
                <a:gd name="connsiteX31" fmla="*/ 54104 w 663517"/>
                <a:gd name="connsiteY31" fmla="*/ 352166 h 534958"/>
                <a:gd name="connsiteX32" fmla="*/ 45382 w 663517"/>
                <a:gd name="connsiteY32" fmla="*/ 370458 h 534958"/>
                <a:gd name="connsiteX33" fmla="*/ 67309 w 663517"/>
                <a:gd name="connsiteY33" fmla="*/ 376394 h 534958"/>
                <a:gd name="connsiteX34" fmla="*/ 119642 w 663517"/>
                <a:gd name="connsiteY34" fmla="*/ 433814 h 534958"/>
                <a:gd name="connsiteX35" fmla="*/ 117098 w 663517"/>
                <a:gd name="connsiteY35" fmla="*/ 456468 h 534958"/>
                <a:gd name="connsiteX36" fmla="*/ 144233 w 663517"/>
                <a:gd name="connsiteY36" fmla="*/ 451622 h 534958"/>
                <a:gd name="connsiteX37" fmla="*/ 204198 w 663517"/>
                <a:gd name="connsiteY37" fmla="*/ 483240 h 534958"/>
                <a:gd name="connsiteX38" fmla="*/ 200685 w 663517"/>
                <a:gd name="connsiteY38" fmla="*/ 508073 h 534958"/>
                <a:gd name="connsiteX39" fmla="*/ 238602 w 663517"/>
                <a:gd name="connsiteY39" fmla="*/ 496323 h 534958"/>
                <a:gd name="connsiteX40" fmla="*/ 295901 w 663517"/>
                <a:gd name="connsiteY40" fmla="*/ 511344 h 534958"/>
                <a:gd name="connsiteX41" fmla="*/ 303896 w 663517"/>
                <a:gd name="connsiteY41" fmla="*/ 534603 h 534958"/>
                <a:gd name="connsiteX42" fmla="*/ 328246 w 663517"/>
                <a:gd name="connsiteY42" fmla="*/ 514615 h 534958"/>
                <a:gd name="connsiteX43" fmla="*/ 359621 w 663517"/>
                <a:gd name="connsiteY43" fmla="*/ 515221 h 534958"/>
                <a:gd name="connsiteX44" fmla="*/ 375612 w 663517"/>
                <a:gd name="connsiteY44" fmla="*/ 533876 h 534958"/>
                <a:gd name="connsiteX45" fmla="*/ 389179 w 663517"/>
                <a:gd name="connsiteY45" fmla="*/ 514130 h 534958"/>
                <a:gd name="connsiteX46" fmla="*/ 457139 w 663517"/>
                <a:gd name="connsiteY46" fmla="*/ 505166 h 534958"/>
                <a:gd name="connsiteX47" fmla="*/ 493724 w 663517"/>
                <a:gd name="connsiteY47" fmla="*/ 510617 h 534958"/>
                <a:gd name="connsiteX48" fmla="*/ 492512 w 663517"/>
                <a:gd name="connsiteY48" fmla="*/ 495959 h 534958"/>
                <a:gd name="connsiteX49" fmla="*/ 582883 w 663517"/>
                <a:gd name="connsiteY49" fmla="*/ 446897 h 534958"/>
                <a:gd name="connsiteX50" fmla="*/ 609171 w 663517"/>
                <a:gd name="connsiteY50" fmla="*/ 447745 h 534958"/>
                <a:gd name="connsiteX51" fmla="*/ 603235 w 663517"/>
                <a:gd name="connsiteY51" fmla="*/ 424729 h 534958"/>
                <a:gd name="connsiteX52" fmla="*/ 636427 w 663517"/>
                <a:gd name="connsiteY52" fmla="*/ 333025 h 534958"/>
                <a:gd name="connsiteX53" fmla="*/ 637881 w 663517"/>
                <a:gd name="connsiteY53" fmla="*/ 295230 h 534958"/>
                <a:gd name="connsiteX54" fmla="*/ 663441 w 663517"/>
                <a:gd name="connsiteY54" fmla="*/ 282752 h 53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3517" h="534958">
                  <a:moveTo>
                    <a:pt x="663441" y="282752"/>
                  </a:moveTo>
                  <a:cubicBezTo>
                    <a:pt x="664532" y="275605"/>
                    <a:pt x="653871" y="267488"/>
                    <a:pt x="636669" y="260947"/>
                  </a:cubicBezTo>
                  <a:cubicBezTo>
                    <a:pt x="632914" y="210795"/>
                    <a:pt x="619952" y="172030"/>
                    <a:pt x="598026" y="141502"/>
                  </a:cubicBezTo>
                  <a:cubicBezTo>
                    <a:pt x="603598" y="130479"/>
                    <a:pt x="605173" y="121756"/>
                    <a:pt x="601175" y="117638"/>
                  </a:cubicBezTo>
                  <a:cubicBezTo>
                    <a:pt x="597420" y="113882"/>
                    <a:pt x="589546" y="115094"/>
                    <a:pt x="579612" y="119697"/>
                  </a:cubicBezTo>
                  <a:cubicBezTo>
                    <a:pt x="571738" y="111823"/>
                    <a:pt x="563016" y="104676"/>
                    <a:pt x="553567" y="98134"/>
                  </a:cubicBezTo>
                  <a:cubicBezTo>
                    <a:pt x="558049" y="92683"/>
                    <a:pt x="559866" y="87837"/>
                    <a:pt x="558291" y="84082"/>
                  </a:cubicBezTo>
                  <a:cubicBezTo>
                    <a:pt x="555384" y="77298"/>
                    <a:pt x="541453" y="76208"/>
                    <a:pt x="522797" y="79963"/>
                  </a:cubicBezTo>
                  <a:cubicBezTo>
                    <a:pt x="509351" y="73300"/>
                    <a:pt x="494693" y="67364"/>
                    <a:pt x="478944" y="62034"/>
                  </a:cubicBezTo>
                  <a:cubicBezTo>
                    <a:pt x="479550" y="47497"/>
                    <a:pt x="477006" y="37443"/>
                    <a:pt x="471070" y="35383"/>
                  </a:cubicBezTo>
                  <a:cubicBezTo>
                    <a:pt x="465013" y="33324"/>
                    <a:pt x="456655" y="40350"/>
                    <a:pt x="448417" y="52828"/>
                  </a:cubicBezTo>
                  <a:cubicBezTo>
                    <a:pt x="433517" y="48830"/>
                    <a:pt x="417890" y="45317"/>
                    <a:pt x="401414" y="42167"/>
                  </a:cubicBezTo>
                  <a:cubicBezTo>
                    <a:pt x="398023" y="41562"/>
                    <a:pt x="394873" y="41077"/>
                    <a:pt x="391481" y="40471"/>
                  </a:cubicBezTo>
                  <a:cubicBezTo>
                    <a:pt x="386635" y="16122"/>
                    <a:pt x="378155" y="-474"/>
                    <a:pt x="369433" y="10"/>
                  </a:cubicBezTo>
                  <a:cubicBezTo>
                    <a:pt x="361680" y="495"/>
                    <a:pt x="355623" y="14426"/>
                    <a:pt x="352958" y="34778"/>
                  </a:cubicBezTo>
                  <a:cubicBezTo>
                    <a:pt x="325823" y="31628"/>
                    <a:pt x="299899" y="30659"/>
                    <a:pt x="275671" y="31749"/>
                  </a:cubicBezTo>
                  <a:cubicBezTo>
                    <a:pt x="267191" y="14668"/>
                    <a:pt x="257863" y="4371"/>
                    <a:pt x="250716" y="6188"/>
                  </a:cubicBezTo>
                  <a:cubicBezTo>
                    <a:pt x="244295" y="7884"/>
                    <a:pt x="241024" y="18787"/>
                    <a:pt x="241024" y="34778"/>
                  </a:cubicBezTo>
                  <a:cubicBezTo>
                    <a:pt x="207711" y="39260"/>
                    <a:pt x="177910" y="48224"/>
                    <a:pt x="152228" y="61429"/>
                  </a:cubicBezTo>
                  <a:cubicBezTo>
                    <a:pt x="139387" y="48709"/>
                    <a:pt x="127758" y="42288"/>
                    <a:pt x="121701" y="46286"/>
                  </a:cubicBezTo>
                  <a:cubicBezTo>
                    <a:pt x="115765" y="50162"/>
                    <a:pt x="116613" y="63125"/>
                    <a:pt x="122791" y="79842"/>
                  </a:cubicBezTo>
                  <a:cubicBezTo>
                    <a:pt x="111041" y="88564"/>
                    <a:pt x="100744" y="98376"/>
                    <a:pt x="91658" y="109279"/>
                  </a:cubicBezTo>
                  <a:cubicBezTo>
                    <a:pt x="76031" y="102253"/>
                    <a:pt x="63796" y="100436"/>
                    <a:pt x="59556" y="105887"/>
                  </a:cubicBezTo>
                  <a:cubicBezTo>
                    <a:pt x="55195" y="111581"/>
                    <a:pt x="60525" y="123695"/>
                    <a:pt x="72154" y="137747"/>
                  </a:cubicBezTo>
                  <a:cubicBezTo>
                    <a:pt x="69368" y="142835"/>
                    <a:pt x="66582" y="148044"/>
                    <a:pt x="64280" y="153495"/>
                  </a:cubicBezTo>
                  <a:cubicBezTo>
                    <a:pt x="61736" y="159310"/>
                    <a:pt x="59677" y="165004"/>
                    <a:pt x="57496" y="170697"/>
                  </a:cubicBezTo>
                  <a:cubicBezTo>
                    <a:pt x="38841" y="166094"/>
                    <a:pt x="24910" y="166700"/>
                    <a:pt x="21639" y="173483"/>
                  </a:cubicBezTo>
                  <a:cubicBezTo>
                    <a:pt x="18126" y="180752"/>
                    <a:pt x="28302" y="193351"/>
                    <a:pt x="45988" y="205949"/>
                  </a:cubicBezTo>
                  <a:cubicBezTo>
                    <a:pt x="40416" y="227270"/>
                    <a:pt x="37508" y="247258"/>
                    <a:pt x="37024" y="265914"/>
                  </a:cubicBezTo>
                  <a:cubicBezTo>
                    <a:pt x="15945" y="266519"/>
                    <a:pt x="1166" y="271244"/>
                    <a:pt x="76" y="279118"/>
                  </a:cubicBezTo>
                  <a:cubicBezTo>
                    <a:pt x="-1257" y="287961"/>
                    <a:pt x="15097" y="298137"/>
                    <a:pt x="39689" y="305163"/>
                  </a:cubicBezTo>
                  <a:cubicBezTo>
                    <a:pt x="42475" y="322123"/>
                    <a:pt x="47442" y="337750"/>
                    <a:pt x="54104" y="352166"/>
                  </a:cubicBezTo>
                  <a:cubicBezTo>
                    <a:pt x="46836" y="359313"/>
                    <a:pt x="43444" y="365855"/>
                    <a:pt x="45382" y="370458"/>
                  </a:cubicBezTo>
                  <a:cubicBezTo>
                    <a:pt x="47563" y="375425"/>
                    <a:pt x="55800" y="377242"/>
                    <a:pt x="67309" y="376394"/>
                  </a:cubicBezTo>
                  <a:cubicBezTo>
                    <a:pt x="81482" y="398684"/>
                    <a:pt x="99653" y="417703"/>
                    <a:pt x="119642" y="433814"/>
                  </a:cubicBezTo>
                  <a:cubicBezTo>
                    <a:pt x="114554" y="444232"/>
                    <a:pt x="113221" y="452591"/>
                    <a:pt x="117098" y="456468"/>
                  </a:cubicBezTo>
                  <a:cubicBezTo>
                    <a:pt x="121459" y="460829"/>
                    <a:pt x="131634" y="458648"/>
                    <a:pt x="144233" y="451622"/>
                  </a:cubicBezTo>
                  <a:cubicBezTo>
                    <a:pt x="163979" y="464463"/>
                    <a:pt x="184452" y="474881"/>
                    <a:pt x="204198" y="483240"/>
                  </a:cubicBezTo>
                  <a:cubicBezTo>
                    <a:pt x="198262" y="494748"/>
                    <a:pt x="196445" y="503955"/>
                    <a:pt x="200685" y="508073"/>
                  </a:cubicBezTo>
                  <a:cubicBezTo>
                    <a:pt x="206257" y="513646"/>
                    <a:pt x="221157" y="508558"/>
                    <a:pt x="238602" y="496323"/>
                  </a:cubicBezTo>
                  <a:cubicBezTo>
                    <a:pt x="262345" y="504318"/>
                    <a:pt x="282697" y="509043"/>
                    <a:pt x="295901" y="511344"/>
                  </a:cubicBezTo>
                  <a:cubicBezTo>
                    <a:pt x="295780" y="524064"/>
                    <a:pt x="298445" y="532786"/>
                    <a:pt x="303896" y="534603"/>
                  </a:cubicBezTo>
                  <a:cubicBezTo>
                    <a:pt x="310438" y="536784"/>
                    <a:pt x="319402" y="528788"/>
                    <a:pt x="328246" y="514615"/>
                  </a:cubicBezTo>
                  <a:cubicBezTo>
                    <a:pt x="337452" y="515100"/>
                    <a:pt x="347991" y="515342"/>
                    <a:pt x="359621" y="515221"/>
                  </a:cubicBezTo>
                  <a:cubicBezTo>
                    <a:pt x="364224" y="527092"/>
                    <a:pt x="369797" y="534240"/>
                    <a:pt x="375612" y="533876"/>
                  </a:cubicBezTo>
                  <a:cubicBezTo>
                    <a:pt x="381305" y="533513"/>
                    <a:pt x="386030" y="526002"/>
                    <a:pt x="389179" y="514130"/>
                  </a:cubicBezTo>
                  <a:cubicBezTo>
                    <a:pt x="410500" y="512798"/>
                    <a:pt x="433759" y="510012"/>
                    <a:pt x="457139" y="505166"/>
                  </a:cubicBezTo>
                  <a:cubicBezTo>
                    <a:pt x="474826" y="514009"/>
                    <a:pt x="489120" y="516553"/>
                    <a:pt x="493724" y="510617"/>
                  </a:cubicBezTo>
                  <a:cubicBezTo>
                    <a:pt x="496146" y="507468"/>
                    <a:pt x="495420" y="502259"/>
                    <a:pt x="492512" y="495959"/>
                  </a:cubicBezTo>
                  <a:cubicBezTo>
                    <a:pt x="525826" y="485541"/>
                    <a:pt x="557565" y="469914"/>
                    <a:pt x="582883" y="446897"/>
                  </a:cubicBezTo>
                  <a:cubicBezTo>
                    <a:pt x="595724" y="451864"/>
                    <a:pt x="605536" y="452591"/>
                    <a:pt x="609171" y="447745"/>
                  </a:cubicBezTo>
                  <a:cubicBezTo>
                    <a:pt x="612562" y="443263"/>
                    <a:pt x="610018" y="434905"/>
                    <a:pt x="603235" y="424729"/>
                  </a:cubicBezTo>
                  <a:cubicBezTo>
                    <a:pt x="621527" y="400743"/>
                    <a:pt x="633762" y="370700"/>
                    <a:pt x="636427" y="333025"/>
                  </a:cubicBezTo>
                  <a:cubicBezTo>
                    <a:pt x="637396" y="319821"/>
                    <a:pt x="637881" y="307223"/>
                    <a:pt x="637881" y="295230"/>
                  </a:cubicBezTo>
                  <a:cubicBezTo>
                    <a:pt x="652660" y="293291"/>
                    <a:pt x="662472" y="289051"/>
                    <a:pt x="663441" y="282752"/>
                  </a:cubicBezTo>
                  <a:close/>
                </a:path>
              </a:pathLst>
            </a:custGeom>
            <a:gradFill>
              <a:gsLst>
                <a:gs pos="0">
                  <a:srgbClr val="E19BBC"/>
                </a:gs>
                <a:gs pos="100000">
                  <a:srgbClr val="AC3072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350"/>
            </a:p>
          </p:txBody>
        </p:sp>
        <p:sp>
          <p:nvSpPr>
            <p:cNvPr id="20" name="Graphic 326">
              <a:extLst>
                <a:ext uri="{FF2B5EF4-FFF2-40B4-BE49-F238E27FC236}">
                  <a16:creationId xmlns:a16="http://schemas.microsoft.com/office/drawing/2014/main" id="{04EC0655-D0D7-DBE7-0162-92347DC60766}"/>
                </a:ext>
              </a:extLst>
            </p:cNvPr>
            <p:cNvSpPr/>
            <p:nvPr/>
          </p:nvSpPr>
          <p:spPr>
            <a:xfrm>
              <a:off x="9655364" y="5126747"/>
              <a:ext cx="223661" cy="187730"/>
            </a:xfrm>
            <a:custGeom>
              <a:avLst/>
              <a:gdLst>
                <a:gd name="connsiteX0" fmla="*/ 101984 w 391029"/>
                <a:gd name="connsiteY0" fmla="*/ 41378 h 328210"/>
                <a:gd name="connsiteX1" fmla="*/ 341694 w 391029"/>
                <a:gd name="connsiteY1" fmla="*/ 31056 h 328210"/>
                <a:gd name="connsiteX2" fmla="*/ 358209 w 391029"/>
                <a:gd name="connsiteY2" fmla="*/ 208835 h 328210"/>
                <a:gd name="connsiteX3" fmla="*/ 222810 w 391029"/>
                <a:gd name="connsiteY3" fmla="*/ 216121 h 328210"/>
                <a:gd name="connsiteX4" fmla="*/ 212488 w 391029"/>
                <a:gd name="connsiteY4" fmla="*/ 114845 h 328210"/>
                <a:gd name="connsiteX5" fmla="*/ 172172 w 391029"/>
                <a:gd name="connsiteY5" fmla="*/ 41499 h 328210"/>
                <a:gd name="connsiteX6" fmla="*/ 101984 w 391029"/>
                <a:gd name="connsiteY6" fmla="*/ 142653 h 328210"/>
                <a:gd name="connsiteX7" fmla="*/ 134042 w 391029"/>
                <a:gd name="connsiteY7" fmla="*/ 299789 h 328210"/>
                <a:gd name="connsiteX8" fmla="*/ 2772 w 391029"/>
                <a:gd name="connsiteY8" fmla="*/ 265666 h 328210"/>
                <a:gd name="connsiteX9" fmla="*/ 101984 w 391029"/>
                <a:gd name="connsiteY9" fmla="*/ 41378 h 32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1029" h="328210">
                  <a:moveTo>
                    <a:pt x="101984" y="41378"/>
                  </a:moveTo>
                  <a:cubicBezTo>
                    <a:pt x="141935" y="16362"/>
                    <a:pt x="269441" y="-31969"/>
                    <a:pt x="341694" y="31056"/>
                  </a:cubicBezTo>
                  <a:cubicBezTo>
                    <a:pt x="413947" y="94080"/>
                    <a:pt x="395489" y="191227"/>
                    <a:pt x="358209" y="208835"/>
                  </a:cubicBezTo>
                  <a:cubicBezTo>
                    <a:pt x="321050" y="226443"/>
                    <a:pt x="263126" y="249151"/>
                    <a:pt x="222810" y="216121"/>
                  </a:cubicBezTo>
                  <a:cubicBezTo>
                    <a:pt x="182494" y="183091"/>
                    <a:pt x="202167" y="138646"/>
                    <a:pt x="212488" y="114845"/>
                  </a:cubicBezTo>
                  <a:cubicBezTo>
                    <a:pt x="222810" y="91044"/>
                    <a:pt x="233132" y="35306"/>
                    <a:pt x="172172" y="41499"/>
                  </a:cubicBezTo>
                  <a:cubicBezTo>
                    <a:pt x="111213" y="47692"/>
                    <a:pt x="80247" y="100273"/>
                    <a:pt x="101984" y="142653"/>
                  </a:cubicBezTo>
                  <a:cubicBezTo>
                    <a:pt x="123720" y="185034"/>
                    <a:pt x="186744" y="242958"/>
                    <a:pt x="134042" y="299789"/>
                  </a:cubicBezTo>
                  <a:cubicBezTo>
                    <a:pt x="81340" y="356620"/>
                    <a:pt x="13094" y="319340"/>
                    <a:pt x="2772" y="265666"/>
                  </a:cubicBezTo>
                  <a:cubicBezTo>
                    <a:pt x="-7550" y="211992"/>
                    <a:pt x="7872" y="100273"/>
                    <a:pt x="101984" y="41378"/>
                  </a:cubicBezTo>
                  <a:close/>
                </a:path>
              </a:pathLst>
            </a:custGeom>
            <a:gradFill>
              <a:gsLst>
                <a:gs pos="0">
                  <a:srgbClr val="A87CB1"/>
                </a:gs>
                <a:gs pos="94000">
                  <a:srgbClr val="462757"/>
                </a:gs>
              </a:gsLst>
              <a:path path="circle">
                <a:fillToRect l="50000" t="50000" r="50000" b="50000"/>
              </a:path>
            </a:gradFill>
            <a:ln w="12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044AA9C-9A06-C1BB-7A29-F07E8D656383}"/>
                </a:ext>
              </a:extLst>
            </p:cNvPr>
            <p:cNvSpPr/>
            <p:nvPr/>
          </p:nvSpPr>
          <p:spPr>
            <a:xfrm>
              <a:off x="8744916" y="5079394"/>
              <a:ext cx="386672" cy="323983"/>
            </a:xfrm>
            <a:custGeom>
              <a:avLst/>
              <a:gdLst>
                <a:gd name="connsiteX0" fmla="*/ 52412 w 515060"/>
                <a:gd name="connsiteY0" fmla="*/ 101174 h 431556"/>
                <a:gd name="connsiteX1" fmla="*/ 355117 w 515060"/>
                <a:gd name="connsiteY1" fmla="*/ 16020 h 431556"/>
                <a:gd name="connsiteX2" fmla="*/ 509612 w 515060"/>
                <a:gd name="connsiteY2" fmla="*/ 254336 h 431556"/>
                <a:gd name="connsiteX3" fmla="*/ 263963 w 515060"/>
                <a:gd name="connsiteY3" fmla="*/ 430643 h 431556"/>
                <a:gd name="connsiteX4" fmla="*/ 7359 w 515060"/>
                <a:gd name="connsiteY4" fmla="*/ 279958 h 431556"/>
                <a:gd name="connsiteX5" fmla="*/ 52412 w 515060"/>
                <a:gd name="connsiteY5" fmla="*/ 101174 h 43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060" h="431556">
                  <a:moveTo>
                    <a:pt x="52412" y="101174"/>
                  </a:moveTo>
                  <a:cubicBezTo>
                    <a:pt x="107753" y="43262"/>
                    <a:pt x="215290" y="-33796"/>
                    <a:pt x="355117" y="16020"/>
                  </a:cubicBezTo>
                  <a:cubicBezTo>
                    <a:pt x="494944" y="65836"/>
                    <a:pt x="530282" y="183851"/>
                    <a:pt x="509612" y="254336"/>
                  </a:cubicBezTo>
                  <a:cubicBezTo>
                    <a:pt x="488943" y="324821"/>
                    <a:pt x="417220" y="418451"/>
                    <a:pt x="263963" y="430643"/>
                  </a:cubicBezTo>
                  <a:cubicBezTo>
                    <a:pt x="110705" y="442835"/>
                    <a:pt x="23171" y="329774"/>
                    <a:pt x="7359" y="279958"/>
                  </a:cubicBezTo>
                  <a:cubicBezTo>
                    <a:pt x="-8452" y="230142"/>
                    <a:pt x="-1118" y="157085"/>
                    <a:pt x="52412" y="101174"/>
                  </a:cubicBezTo>
                  <a:close/>
                </a:path>
              </a:pathLst>
            </a:custGeom>
            <a:gradFill>
              <a:gsLst>
                <a:gs pos="0">
                  <a:srgbClr val="C3B5A5"/>
                </a:gs>
                <a:gs pos="100000">
                  <a:srgbClr val="88887C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79FD6F-3197-E259-1CA0-3365F869CAF3}"/>
                </a:ext>
              </a:extLst>
            </p:cNvPr>
            <p:cNvSpPr/>
            <p:nvPr/>
          </p:nvSpPr>
          <p:spPr>
            <a:xfrm>
              <a:off x="8801065" y="5124662"/>
              <a:ext cx="280709" cy="239803"/>
            </a:xfrm>
            <a:custGeom>
              <a:avLst/>
              <a:gdLst>
                <a:gd name="connsiteX0" fmla="*/ 228032 w 373914"/>
                <a:gd name="connsiteY0" fmla="*/ 20206 h 319425"/>
                <a:gd name="connsiteX1" fmla="*/ 345951 w 373914"/>
                <a:gd name="connsiteY1" fmla="*/ 140602 h 319425"/>
                <a:gd name="connsiteX2" fmla="*/ 339855 w 373914"/>
                <a:gd name="connsiteY2" fmla="*/ 169749 h 319425"/>
                <a:gd name="connsiteX3" fmla="*/ 264417 w 373914"/>
                <a:gd name="connsiteY3" fmla="*/ 186513 h 319425"/>
                <a:gd name="connsiteX4" fmla="*/ 178121 w 373914"/>
                <a:gd name="connsiteY4" fmla="*/ 209849 h 319425"/>
                <a:gd name="connsiteX5" fmla="*/ 131925 w 373914"/>
                <a:gd name="connsiteY5" fmla="*/ 287668 h 319425"/>
                <a:gd name="connsiteX6" fmla="*/ 268132 w 373914"/>
                <a:gd name="connsiteY6" fmla="*/ 311957 h 319425"/>
                <a:gd name="connsiteX7" fmla="*/ 327759 w 373914"/>
                <a:gd name="connsiteY7" fmla="*/ 225661 h 319425"/>
                <a:gd name="connsiteX8" fmla="*/ 372717 w 373914"/>
                <a:gd name="connsiteY8" fmla="*/ 138126 h 319425"/>
                <a:gd name="connsiteX9" fmla="*/ 226794 w 373914"/>
                <a:gd name="connsiteY9" fmla="*/ 5633 h 319425"/>
                <a:gd name="connsiteX10" fmla="*/ 50486 w 373914"/>
                <a:gd name="connsiteY10" fmla="*/ 33637 h 319425"/>
                <a:gd name="connsiteX11" fmla="*/ 26197 w 373914"/>
                <a:gd name="connsiteY11" fmla="*/ 156414 h 319425"/>
                <a:gd name="connsiteX12" fmla="*/ 124686 w 373914"/>
                <a:gd name="connsiteY12" fmla="*/ 106598 h 319425"/>
                <a:gd name="connsiteX13" fmla="*/ 228032 w 373914"/>
                <a:gd name="connsiteY13" fmla="*/ 20206 h 31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914" h="319425">
                  <a:moveTo>
                    <a:pt x="228032" y="20206"/>
                  </a:moveTo>
                  <a:cubicBezTo>
                    <a:pt x="228032" y="20206"/>
                    <a:pt x="204886" y="121171"/>
                    <a:pt x="345951" y="140602"/>
                  </a:cubicBezTo>
                  <a:cubicBezTo>
                    <a:pt x="345951" y="140602"/>
                    <a:pt x="365382" y="164891"/>
                    <a:pt x="339855" y="169749"/>
                  </a:cubicBezTo>
                  <a:cubicBezTo>
                    <a:pt x="314328" y="174607"/>
                    <a:pt x="278991" y="165558"/>
                    <a:pt x="264417" y="186513"/>
                  </a:cubicBezTo>
                  <a:cubicBezTo>
                    <a:pt x="249844" y="207468"/>
                    <a:pt x="207267" y="195276"/>
                    <a:pt x="178121" y="209849"/>
                  </a:cubicBezTo>
                  <a:cubicBezTo>
                    <a:pt x="148974" y="224422"/>
                    <a:pt x="112494" y="237853"/>
                    <a:pt x="131925" y="287668"/>
                  </a:cubicBezTo>
                  <a:cubicBezTo>
                    <a:pt x="151356" y="337484"/>
                    <a:pt x="254702" y="314434"/>
                    <a:pt x="268132" y="311957"/>
                  </a:cubicBezTo>
                  <a:cubicBezTo>
                    <a:pt x="281467" y="309481"/>
                    <a:pt x="331378" y="293764"/>
                    <a:pt x="327759" y="225661"/>
                  </a:cubicBezTo>
                  <a:cubicBezTo>
                    <a:pt x="324139" y="157557"/>
                    <a:pt x="376431" y="191656"/>
                    <a:pt x="372717" y="138126"/>
                  </a:cubicBezTo>
                  <a:cubicBezTo>
                    <a:pt x="372717" y="138126"/>
                    <a:pt x="397005" y="8014"/>
                    <a:pt x="226794" y="5633"/>
                  </a:cubicBezTo>
                  <a:cubicBezTo>
                    <a:pt x="226794" y="5633"/>
                    <a:pt x="130686" y="-18656"/>
                    <a:pt x="50486" y="33637"/>
                  </a:cubicBezTo>
                  <a:cubicBezTo>
                    <a:pt x="-29715" y="85929"/>
                    <a:pt x="4385" y="152699"/>
                    <a:pt x="26197" y="156414"/>
                  </a:cubicBezTo>
                  <a:cubicBezTo>
                    <a:pt x="48009" y="160129"/>
                    <a:pt x="119828" y="158890"/>
                    <a:pt x="124686" y="106598"/>
                  </a:cubicBezTo>
                  <a:cubicBezTo>
                    <a:pt x="129543" y="54211"/>
                    <a:pt x="168501" y="4395"/>
                    <a:pt x="228032" y="20206"/>
                  </a:cubicBezTo>
                  <a:close/>
                </a:path>
              </a:pathLst>
            </a:custGeom>
            <a:gradFill>
              <a:gsLst>
                <a:gs pos="0">
                  <a:srgbClr val="91877B"/>
                </a:gs>
                <a:gs pos="100000">
                  <a:srgbClr val="756D63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6DE238-BF79-5A64-A197-CC78BCB00B57}"/>
                </a:ext>
              </a:extLst>
            </p:cNvPr>
            <p:cNvGrpSpPr/>
            <p:nvPr/>
          </p:nvGrpSpPr>
          <p:grpSpPr>
            <a:xfrm>
              <a:off x="7982648" y="5086779"/>
              <a:ext cx="385725" cy="339362"/>
              <a:chOff x="11360411" y="1311835"/>
              <a:chExt cx="891042" cy="783942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4484DB6-7EB4-F5A4-7F00-1C96AA7F0943}"/>
                  </a:ext>
                </a:extLst>
              </p:cNvPr>
              <p:cNvSpPr/>
              <p:nvPr/>
            </p:nvSpPr>
            <p:spPr>
              <a:xfrm>
                <a:off x="11360411" y="1311835"/>
                <a:ext cx="891042" cy="783942"/>
              </a:xfrm>
              <a:custGeom>
                <a:avLst/>
                <a:gdLst>
                  <a:gd name="connsiteX0" fmla="*/ 890614 w 960984"/>
                  <a:gd name="connsiteY0" fmla="*/ 525558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862410 w 960984"/>
                  <a:gd name="connsiteY9" fmla="*/ 674245 h 845475"/>
                  <a:gd name="connsiteX10" fmla="*/ 915806 w 960984"/>
                  <a:gd name="connsiteY10" fmla="*/ 657952 h 845475"/>
                  <a:gd name="connsiteX11" fmla="*/ 936753 w 960984"/>
                  <a:gd name="connsiteY11" fmla="*/ 609348 h 845475"/>
                  <a:gd name="connsiteX12" fmla="*/ 890614 w 960984"/>
                  <a:gd name="connsiteY12" fmla="*/ 525695 h 845475"/>
                  <a:gd name="connsiteX0" fmla="*/ 890614 w 960984"/>
                  <a:gd name="connsiteY0" fmla="*/ 525558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915806 w 960984"/>
                  <a:gd name="connsiteY9" fmla="*/ 657952 h 845475"/>
                  <a:gd name="connsiteX10" fmla="*/ 936753 w 960984"/>
                  <a:gd name="connsiteY10" fmla="*/ 609348 h 845475"/>
                  <a:gd name="connsiteX11" fmla="*/ 890614 w 960984"/>
                  <a:gd name="connsiteY11" fmla="*/ 525695 h 845475"/>
                  <a:gd name="connsiteX12" fmla="*/ 890614 w 960984"/>
                  <a:gd name="connsiteY12" fmla="*/ 525558 h 845475"/>
                  <a:gd name="connsiteX0" fmla="*/ 890614 w 960984"/>
                  <a:gd name="connsiteY0" fmla="*/ 525695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915806 w 960984"/>
                  <a:gd name="connsiteY9" fmla="*/ 657952 h 845475"/>
                  <a:gd name="connsiteX10" fmla="*/ 936753 w 960984"/>
                  <a:gd name="connsiteY10" fmla="*/ 609348 h 845475"/>
                  <a:gd name="connsiteX11" fmla="*/ 890614 w 960984"/>
                  <a:gd name="connsiteY11" fmla="*/ 525695 h 845475"/>
                  <a:gd name="connsiteX0" fmla="*/ 936753 w 960984"/>
                  <a:gd name="connsiteY0" fmla="*/ 609348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915806 w 960984"/>
                  <a:gd name="connsiteY9" fmla="*/ 657952 h 845475"/>
                  <a:gd name="connsiteX10" fmla="*/ 936753 w 960984"/>
                  <a:gd name="connsiteY10" fmla="*/ 609348 h 845475"/>
                  <a:gd name="connsiteX0" fmla="*/ 936753 w 960984"/>
                  <a:gd name="connsiteY0" fmla="*/ 609348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936753 w 960984"/>
                  <a:gd name="connsiteY9" fmla="*/ 609348 h 845475"/>
                  <a:gd name="connsiteX0" fmla="*/ 856523 w 960984"/>
                  <a:gd name="connsiteY0" fmla="*/ 739689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0984" h="845475">
                    <a:moveTo>
                      <a:pt x="856523" y="739689"/>
                    </a:moveTo>
                    <a:cubicBezTo>
                      <a:pt x="940975" y="687503"/>
                      <a:pt x="942754" y="532403"/>
                      <a:pt x="960028" y="490645"/>
                    </a:cubicBezTo>
                    <a:cubicBezTo>
                      <a:pt x="960028" y="490098"/>
                      <a:pt x="960028" y="489550"/>
                      <a:pt x="960165" y="489139"/>
                    </a:cubicBezTo>
                    <a:cubicBezTo>
                      <a:pt x="982208" y="138370"/>
                      <a:pt x="552304" y="12548"/>
                      <a:pt x="552304" y="12548"/>
                    </a:cubicBezTo>
                    <a:cubicBezTo>
                      <a:pt x="552304" y="12548"/>
                      <a:pt x="378699" y="-44545"/>
                      <a:pt x="212077" y="84837"/>
                    </a:cubicBezTo>
                    <a:cubicBezTo>
                      <a:pt x="212077" y="84837"/>
                      <a:pt x="0" y="225857"/>
                      <a:pt x="0" y="459977"/>
                    </a:cubicBezTo>
                    <a:cubicBezTo>
                      <a:pt x="0" y="694097"/>
                      <a:pt x="166622" y="733801"/>
                      <a:pt x="202767" y="733801"/>
                    </a:cubicBezTo>
                    <a:cubicBezTo>
                      <a:pt x="238912" y="733801"/>
                      <a:pt x="332149" y="708199"/>
                      <a:pt x="453316" y="803763"/>
                    </a:cubicBezTo>
                    <a:cubicBezTo>
                      <a:pt x="536559" y="869344"/>
                      <a:pt x="733849" y="864416"/>
                      <a:pt x="856523" y="739689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766DD"/>
                  </a:gs>
                  <a:gs pos="0">
                    <a:srgbClr val="D766DD">
                      <a:alpha val="5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33EEC99-294C-D510-8879-95156C5CE219}"/>
                  </a:ext>
                </a:extLst>
              </p:cNvPr>
              <p:cNvSpPr/>
              <p:nvPr/>
            </p:nvSpPr>
            <p:spPr>
              <a:xfrm>
                <a:off x="11483031" y="1441113"/>
                <a:ext cx="340722" cy="339869"/>
              </a:xfrm>
              <a:custGeom>
                <a:avLst/>
                <a:gdLst>
                  <a:gd name="connsiteX0" fmla="*/ 99682 w 367467"/>
                  <a:gd name="connsiteY0" fmla="*/ 92182 h 366546"/>
                  <a:gd name="connsiteX1" fmla="*/ 5350 w 367467"/>
                  <a:gd name="connsiteY1" fmla="*/ 324111 h 366546"/>
                  <a:gd name="connsiteX2" fmla="*/ 216195 w 367467"/>
                  <a:gd name="connsiteY2" fmla="*/ 267019 h 366546"/>
                  <a:gd name="connsiteX3" fmla="*/ 345166 w 367467"/>
                  <a:gd name="connsiteY3" fmla="*/ 51519 h 366546"/>
                  <a:gd name="connsiteX4" fmla="*/ 99682 w 367467"/>
                  <a:gd name="connsiteY4" fmla="*/ 92319 h 36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467" h="366546">
                    <a:moveTo>
                      <a:pt x="99682" y="92182"/>
                    </a:moveTo>
                    <a:cubicBezTo>
                      <a:pt x="99682" y="92182"/>
                      <a:pt x="-27235" y="223891"/>
                      <a:pt x="5350" y="324111"/>
                    </a:cubicBezTo>
                    <a:cubicBezTo>
                      <a:pt x="37935" y="424331"/>
                      <a:pt x="141577" y="322879"/>
                      <a:pt x="216195" y="267019"/>
                    </a:cubicBezTo>
                    <a:cubicBezTo>
                      <a:pt x="290812" y="211158"/>
                      <a:pt x="419372" y="187746"/>
                      <a:pt x="345166" y="51519"/>
                    </a:cubicBezTo>
                    <a:cubicBezTo>
                      <a:pt x="270959" y="-84709"/>
                      <a:pt x="99682" y="92319"/>
                      <a:pt x="99682" y="92319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932A9E"/>
                  </a:gs>
                  <a:gs pos="0">
                    <a:srgbClr val="932A9E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E385D7-22CD-271F-393A-26FB21AA5B6B}"/>
                </a:ext>
              </a:extLst>
            </p:cNvPr>
            <p:cNvSpPr txBox="1">
              <a:spLocks/>
            </p:cNvSpPr>
            <p:nvPr/>
          </p:nvSpPr>
          <p:spPr>
            <a:xfrm>
              <a:off x="7871271" y="5497386"/>
              <a:ext cx="62998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Mast cells</a:t>
              </a:r>
            </a:p>
          </p:txBody>
        </p:sp>
      </p:grp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B6D3547A-541D-2DBA-D64D-EB8DAF3EEE96}"/>
              </a:ext>
            </a:extLst>
          </p:cNvPr>
          <p:cNvSpPr txBox="1">
            <a:spLocks/>
          </p:cNvSpPr>
          <p:nvPr/>
        </p:nvSpPr>
        <p:spPr>
          <a:xfrm>
            <a:off x="446600" y="6147600"/>
            <a:ext cx="11429842" cy="49614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02392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09585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11977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F7F7F"/>
                </a:solidFill>
              </a:rPr>
              <a:t>AD, atopic dermatitis; APC, antigen presenting cell; CD, cluster of differentiation; EASI, Eczema Area and Severity Index; </a:t>
            </a:r>
            <a:br>
              <a:rPr lang="en-US">
                <a:solidFill>
                  <a:srgbClr val="7F7F7F"/>
                </a:solidFill>
              </a:rPr>
            </a:br>
            <a:r>
              <a:rPr lang="en-US" err="1">
                <a:solidFill>
                  <a:srgbClr val="7F7F7F"/>
                </a:solidFill>
              </a:rPr>
              <a:t>IgE</a:t>
            </a:r>
            <a:r>
              <a:rPr lang="en-US">
                <a:solidFill>
                  <a:srgbClr val="7F7F7F"/>
                </a:solidFill>
              </a:rPr>
              <a:t>, immunoglobulin E; IFN</a:t>
            </a:r>
            <a:r>
              <a:rPr lang="en-GB">
                <a:solidFill>
                  <a:srgbClr val="7F7F7F"/>
                </a:solidFill>
              </a:rPr>
              <a:t>γ, interferon </a:t>
            </a:r>
            <a:r>
              <a:rPr lang="el-GR">
                <a:solidFill>
                  <a:srgbClr val="7F7F7F"/>
                </a:solidFill>
              </a:rPr>
              <a:t>γ</a:t>
            </a:r>
            <a:r>
              <a:rPr lang="en-GB">
                <a:solidFill>
                  <a:srgbClr val="7F7F7F"/>
                </a:solidFill>
              </a:rPr>
              <a:t>;</a:t>
            </a:r>
            <a:r>
              <a:rPr lang="en-US">
                <a:solidFill>
                  <a:srgbClr val="7F7F7F"/>
                </a:solidFill>
              </a:rPr>
              <a:t> IL, interleukin; IV, intravenous; OX40L, OX40 ligand; Q4W, every 4 weeks; Th, helper T cell.</a:t>
            </a:r>
            <a:endParaRPr lang="da-DK">
              <a:solidFill>
                <a:srgbClr val="7F7F7F"/>
              </a:solidFill>
            </a:endParaRPr>
          </a:p>
          <a:p>
            <a:r>
              <a:rPr lang="en-US">
                <a:solidFill>
                  <a:srgbClr val="7F7F7F"/>
                </a:solidFill>
              </a:rPr>
              <a:t>1. </a:t>
            </a:r>
            <a:r>
              <a:rPr lang="en-US" err="1">
                <a:solidFill>
                  <a:srgbClr val="7F7F7F"/>
                </a:solidFill>
              </a:rPr>
              <a:t>Weidinger</a:t>
            </a:r>
            <a:r>
              <a:rPr lang="en-US">
                <a:solidFill>
                  <a:srgbClr val="7F7F7F"/>
                </a:solidFill>
              </a:rPr>
              <a:t> S, et al. Br J Dermatol. 2023;00:1–9;</a:t>
            </a:r>
            <a:r>
              <a:rPr lang="da-DK">
                <a:solidFill>
                  <a:srgbClr val="7F7F7F"/>
                </a:solidFill>
              </a:rPr>
              <a:t> 2. Lobefaro F, et al. </a:t>
            </a:r>
            <a:r>
              <a:rPr lang="da-DK" i="1">
                <a:solidFill>
                  <a:srgbClr val="7F7F7F"/>
                </a:solidFill>
              </a:rPr>
              <a:t>Biomedicines</a:t>
            </a:r>
            <a:r>
              <a:rPr lang="da-DK">
                <a:solidFill>
                  <a:srgbClr val="7F7F7F"/>
                </a:solidFill>
              </a:rPr>
              <a:t>. 2022;10:2927; 3. Bieber T. </a:t>
            </a:r>
            <a:r>
              <a:rPr lang="da-DK" i="1">
                <a:solidFill>
                  <a:srgbClr val="7F7F7F"/>
                </a:solidFill>
              </a:rPr>
              <a:t>Nat Rev Drug Discov</a:t>
            </a:r>
            <a:r>
              <a:rPr lang="da-DK">
                <a:solidFill>
                  <a:srgbClr val="7F7F7F"/>
                </a:solidFill>
              </a:rPr>
              <a:t>. 2022;21:21–40; 4. Croft M, et al. </a:t>
            </a:r>
            <a:r>
              <a:rPr lang="da-DK" i="1">
                <a:solidFill>
                  <a:srgbClr val="7F7F7F"/>
                </a:solidFill>
              </a:rPr>
              <a:t>Immunol Rev</a:t>
            </a:r>
            <a:r>
              <a:rPr lang="da-DK">
                <a:solidFill>
                  <a:srgbClr val="7F7F7F"/>
                </a:solidFill>
              </a:rPr>
              <a:t>. 2009;229:173−191; </a:t>
            </a:r>
            <a:br>
              <a:rPr lang="da-DK">
                <a:solidFill>
                  <a:srgbClr val="7F7F7F"/>
                </a:solidFill>
              </a:rPr>
            </a:br>
            <a:r>
              <a:rPr lang="da-DK">
                <a:solidFill>
                  <a:srgbClr val="7F7F7F"/>
                </a:solidFill>
              </a:rPr>
              <a:t>5. Leung DY, et al. </a:t>
            </a:r>
            <a:r>
              <a:rPr lang="da-DK" i="1">
                <a:solidFill>
                  <a:srgbClr val="7F7F7F"/>
                </a:solidFill>
              </a:rPr>
              <a:t>J Allergy Clin Immunol</a:t>
            </a:r>
            <a:r>
              <a:rPr lang="da-DK">
                <a:solidFill>
                  <a:srgbClr val="7F7F7F"/>
                </a:solidFill>
              </a:rPr>
              <a:t>. 2014;134:769–779; 6. Furue M, et al. </a:t>
            </a:r>
            <a:r>
              <a:rPr lang="da-DK" i="1">
                <a:solidFill>
                  <a:srgbClr val="7F7F7F"/>
                </a:solidFill>
              </a:rPr>
              <a:t>J Clin Med</a:t>
            </a:r>
            <a:r>
              <a:rPr lang="da-DK">
                <a:solidFill>
                  <a:srgbClr val="7F7F7F"/>
                </a:solidFill>
              </a:rPr>
              <a:t>. 2021;10:2578; 7. Fu N, et al. </a:t>
            </a:r>
            <a:r>
              <a:rPr lang="da-DK" i="1">
                <a:solidFill>
                  <a:srgbClr val="7F7F7F"/>
                </a:solidFill>
              </a:rPr>
              <a:t>Front Immunol</a:t>
            </a:r>
            <a:r>
              <a:rPr lang="da-DK">
                <a:solidFill>
                  <a:srgbClr val="7F7F7F"/>
                </a:solidFill>
              </a:rPr>
              <a:t>. 2021;12:670637.</a:t>
            </a:r>
            <a:r>
              <a:rPr lang="en-US">
                <a:solidFill>
                  <a:srgbClr val="7F7F7F"/>
                </a:solidFill>
              </a:rPr>
              <a:t> </a:t>
            </a:r>
            <a:endParaRPr lang="da-DK">
              <a:solidFill>
                <a:srgbClr val="7F7F7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6E640-6CD3-DD0E-5B57-FC0C2B496BB2}"/>
              </a:ext>
            </a:extLst>
          </p:cNvPr>
          <p:cNvSpPr/>
          <p:nvPr/>
        </p:nvSpPr>
        <p:spPr>
          <a:xfrm>
            <a:off x="7286449" y="918315"/>
            <a:ext cx="4464850" cy="205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0" tIns="0" rIns="240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Calibri" panose="020F050202020403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Calibri" panose="020F0502020204030204" pitchFamily="34" charset="0"/>
                <a:cs typeface="+mn-cs"/>
              </a:rPr>
              <a:t>Amlitelimab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Calibri" panose="020F0502020204030204" pitchFamily="34" charset="0"/>
                <a:cs typeface="+mn-cs"/>
              </a:rPr>
              <a:t> is a fully human, non-depleting, anti-OX40L monoclonal antibody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that binds to OX40L on antigen-presenting cells (APCs), preventing interaction with OX40 on activated T cells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1,7</a:t>
            </a:r>
          </a:p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Antigen-presentation by APCs, an early aspect of the inflammatory cascade, represents a novel opportunity for effective intervention at an early stage of the immune response, preventing escalation of inflammation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1,3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B405B-6755-7995-00C5-254FDA3E1A4B}"/>
              </a:ext>
            </a:extLst>
          </p:cNvPr>
          <p:cNvSpPr txBox="1"/>
          <p:nvPr/>
        </p:nvSpPr>
        <p:spPr>
          <a:xfrm>
            <a:off x="488853" y="3065809"/>
            <a:ext cx="11200091" cy="49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4000"/>
              </a:lnSpc>
              <a:buClr>
                <a:schemeClr val="accent2"/>
              </a:buClr>
              <a:buSzTx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 Phase 2a trial of amlitelimab IV high (500 mg/250 mg Q4W) and low (200 mg/100 mg Q4W) doses vs placebo in 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Georgia" panose="02040502050405020303" pitchFamily="18" charset="0"/>
                <a:ea typeface="Calibri" panose="020F0502020204030204" pitchFamily="34" charset="0"/>
                <a:cs typeface="+mn-cs"/>
              </a:rPr>
              <a:t>adults with moderate-to-severe AD met its primary endpoint of change in EASI from baseline to Week 16 while also showing acceptable safety</a:t>
            </a:r>
            <a:r>
              <a:rPr kumimoji="0" lang="en-GB" sz="1200" b="0" i="1" u="none" strike="noStrike" kern="1200" cap="none" spc="0" normalizeH="0" baseline="3000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Georgia" panose="02040502050405020303" pitchFamily="18" charset="0"/>
                <a:ea typeface="Calibri" panose="020F0502020204030204" pitchFamily="34" charset="0"/>
                <a:cs typeface="+mn-cs"/>
              </a:rPr>
              <a:t>1</a:t>
            </a:r>
            <a:endParaRPr kumimoji="0" lang="en-GB" sz="1200" b="0" i="1" u="none" strike="noStrike" kern="1200" cap="none" spc="0" normalizeH="0" baseline="0" noProof="0">
              <a:ln>
                <a:noFill/>
              </a:ln>
              <a:solidFill>
                <a:srgbClr val="7A00E6"/>
              </a:solidFill>
              <a:effectLst/>
              <a:uLnTx/>
              <a:uFillTx/>
              <a:latin typeface="Georgia" panose="02040502050405020303" pitchFamily="18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306524-7E91-CF61-FBD9-7A459D898BFC}"/>
              </a:ext>
            </a:extLst>
          </p:cNvPr>
          <p:cNvSpPr/>
          <p:nvPr/>
        </p:nvSpPr>
        <p:spPr>
          <a:xfrm>
            <a:off x="426565" y="925692"/>
            <a:ext cx="45719" cy="20551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4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CCB442-F059-CF0D-792B-55F92BFD2850}"/>
              </a:ext>
            </a:extLst>
          </p:cNvPr>
          <p:cNvSpPr/>
          <p:nvPr/>
        </p:nvSpPr>
        <p:spPr>
          <a:xfrm>
            <a:off x="7262088" y="920965"/>
            <a:ext cx="45719" cy="205984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4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07">
            <a:extLst>
              <a:ext uri="{FF2B5EF4-FFF2-40B4-BE49-F238E27FC236}">
                <a16:creationId xmlns:a16="http://schemas.microsoft.com/office/drawing/2014/main" id="{BF734FE8-5BEA-EBBB-5097-325840460234}"/>
              </a:ext>
            </a:extLst>
          </p:cNvPr>
          <p:cNvCxnSpPr>
            <a:cxnSpLocks/>
          </p:cNvCxnSpPr>
          <p:nvPr/>
        </p:nvCxnSpPr>
        <p:spPr>
          <a:xfrm>
            <a:off x="8348009" y="2069679"/>
            <a:ext cx="0" cy="23471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</a:ln>
          <a:effectLst/>
        </p:spPr>
      </p:cxnSp>
      <p:cxnSp>
        <p:nvCxnSpPr>
          <p:cNvPr id="86" name="Straight Connector 107">
            <a:extLst>
              <a:ext uri="{FF2B5EF4-FFF2-40B4-BE49-F238E27FC236}">
                <a16:creationId xmlns:a16="http://schemas.microsoft.com/office/drawing/2014/main" id="{C4B771CC-79CE-F216-75CC-6BD5D2E34F30}"/>
              </a:ext>
            </a:extLst>
          </p:cNvPr>
          <p:cNvCxnSpPr>
            <a:cxnSpLocks/>
          </p:cNvCxnSpPr>
          <p:nvPr/>
        </p:nvCxnSpPr>
        <p:spPr>
          <a:xfrm>
            <a:off x="7243026" y="2069679"/>
            <a:ext cx="0" cy="23471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</a:ln>
          <a:effectLst/>
        </p:spPr>
      </p:cxnSp>
      <p:sp>
        <p:nvSpPr>
          <p:cNvPr id="103" name="TextBox 64">
            <a:extLst>
              <a:ext uri="{FF2B5EF4-FFF2-40B4-BE49-F238E27FC236}">
                <a16:creationId xmlns:a16="http://schemas.microsoft.com/office/drawing/2014/main" id="{D2C4CF7A-696A-1BC3-A87F-6815340489A9}"/>
              </a:ext>
            </a:extLst>
          </p:cNvPr>
          <p:cNvSpPr txBox="1"/>
          <p:nvPr/>
        </p:nvSpPr>
        <p:spPr>
          <a:xfrm>
            <a:off x="1909521" y="1136390"/>
            <a:ext cx="817058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Week 4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A63F38-60B8-A9C8-7D57-BD9A15D31412}"/>
              </a:ext>
            </a:extLst>
          </p:cNvPr>
          <p:cNvSpPr txBox="1"/>
          <p:nvPr/>
        </p:nvSpPr>
        <p:spPr>
          <a:xfrm>
            <a:off x="5893527" y="2691838"/>
            <a:ext cx="1328680" cy="376076"/>
          </a:xfrm>
          <a:prstGeom prst="roundRect">
            <a:avLst>
              <a:gd name="adj" fmla="val 8060"/>
            </a:avLst>
          </a:prstGeom>
          <a:solidFill>
            <a:schemeClr val="bg2">
              <a:lumMod val="90000"/>
            </a:schemeClr>
          </a:solidFill>
          <a:ln w="12700">
            <a:noFill/>
          </a:ln>
        </p:spPr>
        <p:txBody>
          <a:bodyPr wrap="square" lIns="216000" r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Withdrawal </a:t>
            </a:r>
            <a:b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(placebo)</a:t>
            </a:r>
            <a:r>
              <a:rPr kumimoji="0" lang="en-US" sz="1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‡</a:t>
            </a:r>
            <a:endParaRPr kumimoji="0" lang="en-GB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843C36-D8B9-9DB4-8798-9F5C60CD9485}"/>
              </a:ext>
            </a:extLst>
          </p:cNvPr>
          <p:cNvSpPr txBox="1"/>
          <p:nvPr/>
        </p:nvSpPr>
        <p:spPr>
          <a:xfrm>
            <a:off x="5894142" y="3239416"/>
            <a:ext cx="1328680" cy="376076"/>
          </a:xfrm>
          <a:prstGeom prst="roundRect">
            <a:avLst>
              <a:gd name="adj" fmla="val 10929"/>
            </a:avLst>
          </a:prstGeom>
          <a:solidFill>
            <a:schemeClr val="accent6"/>
          </a:solidFill>
          <a:ln w="12700">
            <a:noFill/>
          </a:ln>
        </p:spPr>
        <p:txBody>
          <a:bodyPr wrap="square" lIns="216000" tIns="0" rIns="0" bIns="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Pre-Week 24 dose</a:t>
            </a:r>
            <a:r>
              <a:rPr kumimoji="0" lang="en-US" b="1" i="0" u="none" strike="noStrike" kern="0" cap="none" spc="0" normalizeH="0" baseline="30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‡</a:t>
            </a:r>
            <a:endParaRPr kumimoji="0" lang="en-GB" b="1" i="0" u="none" strike="noStrike" kern="0" cap="none" spc="0" normalizeH="0" baseline="30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6">
            <a:extLst>
              <a:ext uri="{FF2B5EF4-FFF2-40B4-BE49-F238E27FC236}">
                <a16:creationId xmlns:a16="http://schemas.microsoft.com/office/drawing/2014/main" id="{469C98D1-0217-5641-4470-E90F29518E31}"/>
              </a:ext>
            </a:extLst>
          </p:cNvPr>
          <p:cNvSpPr txBox="1"/>
          <p:nvPr/>
        </p:nvSpPr>
        <p:spPr>
          <a:xfrm>
            <a:off x="7310356" y="2686508"/>
            <a:ext cx="973656" cy="928984"/>
          </a:xfrm>
          <a:prstGeom prst="roundRect">
            <a:avLst>
              <a:gd name="adj" fmla="val 11297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Safety </a:t>
            </a:r>
            <a:br>
              <a:rPr kumimoji="0" lang="en-GB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GB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follow-up</a:t>
            </a:r>
            <a:r>
              <a:rPr kumimoji="0" lang="en-US" sz="100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‡</a:t>
            </a:r>
            <a:endParaRPr kumimoji="0" lang="en-GB" sz="1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" name="TextBox 117">
            <a:extLst>
              <a:ext uri="{FF2B5EF4-FFF2-40B4-BE49-F238E27FC236}">
                <a16:creationId xmlns:a16="http://schemas.microsoft.com/office/drawing/2014/main" id="{85668BE8-8C5A-FFEA-9E7F-34455F9912CD}"/>
              </a:ext>
            </a:extLst>
          </p:cNvPr>
          <p:cNvSpPr txBox="1"/>
          <p:nvPr/>
        </p:nvSpPr>
        <p:spPr>
          <a:xfrm>
            <a:off x="5667087" y="3917768"/>
            <a:ext cx="3163848" cy="370417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Enter LTE or Safety follow-up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4FF6DD-BC33-FDEC-7195-1D0EB6581081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5242216" y="3109799"/>
            <a:ext cx="427779" cy="1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A825C4C-3268-CD60-7309-7B375C7F1FDC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5283393" y="4101047"/>
            <a:ext cx="383694" cy="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30">
            <a:extLst>
              <a:ext uri="{FF2B5EF4-FFF2-40B4-BE49-F238E27FC236}">
                <a16:creationId xmlns:a16="http://schemas.microsoft.com/office/drawing/2014/main" id="{B8AC868B-66BF-BC8A-90E0-1C6DC4F91D75}"/>
              </a:ext>
            </a:extLst>
          </p:cNvPr>
          <p:cNvSpPr txBox="1"/>
          <p:nvPr/>
        </p:nvSpPr>
        <p:spPr>
          <a:xfrm rot="16200000">
            <a:off x="3984477" y="3385627"/>
            <a:ext cx="2430633" cy="254921"/>
          </a:xfrm>
          <a:prstGeom prst="roundRect">
            <a:avLst>
              <a:gd name="adj" fmla="val 11297"/>
            </a:avLst>
          </a:pr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Week 24 Response</a:t>
            </a:r>
            <a:r>
              <a:rPr kumimoji="0" lang="en-GB" sz="1200" b="1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†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C49DB0-DBB7-47C7-9E24-649167EBF7FF}"/>
              </a:ext>
            </a:extLst>
          </p:cNvPr>
          <p:cNvGrpSpPr/>
          <p:nvPr/>
        </p:nvGrpSpPr>
        <p:grpSpPr>
          <a:xfrm>
            <a:off x="8989761" y="1191317"/>
            <a:ext cx="2763039" cy="844033"/>
            <a:chOff x="2092814" y="5701230"/>
            <a:chExt cx="2839147" cy="766653"/>
          </a:xfrm>
        </p:grpSpPr>
        <p:sp>
          <p:nvSpPr>
            <p:cNvPr id="52" name="TextBox 132">
              <a:extLst>
                <a:ext uri="{FF2B5EF4-FFF2-40B4-BE49-F238E27FC236}">
                  <a16:creationId xmlns:a16="http://schemas.microsoft.com/office/drawing/2014/main" id="{62B71848-0D43-1892-0BC2-DD78BC252356}"/>
                </a:ext>
              </a:extLst>
            </p:cNvPr>
            <p:cNvSpPr txBox="1"/>
            <p:nvPr/>
          </p:nvSpPr>
          <p:spPr>
            <a:xfrm>
              <a:off x="2092814" y="5988533"/>
              <a:ext cx="2839146" cy="4793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change in </a:t>
              </a:r>
              <a:br>
                <a:rPr kumimoji="0" lang="en-GB" sz="11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GB" sz="11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EASI from baseline to Week 16</a:t>
              </a:r>
            </a:p>
          </p:txBody>
        </p:sp>
        <p:sp>
          <p:nvSpPr>
            <p:cNvPr id="95" name="TextBox 132">
              <a:extLst>
                <a:ext uri="{FF2B5EF4-FFF2-40B4-BE49-F238E27FC236}">
                  <a16:creationId xmlns:a16="http://schemas.microsoft.com/office/drawing/2014/main" id="{FE02AB05-3C30-FC3E-2302-8B386273FA96}"/>
                </a:ext>
              </a:extLst>
            </p:cNvPr>
            <p:cNvSpPr txBox="1"/>
            <p:nvPr/>
          </p:nvSpPr>
          <p:spPr>
            <a:xfrm>
              <a:off x="2092814" y="5701228"/>
              <a:ext cx="2839147" cy="272753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Primary endpoint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6244E1C-3E58-6662-0924-5CABCAA57702}"/>
              </a:ext>
            </a:extLst>
          </p:cNvPr>
          <p:cNvGrpSpPr/>
          <p:nvPr/>
        </p:nvGrpSpPr>
        <p:grpSpPr>
          <a:xfrm>
            <a:off x="8989761" y="2147048"/>
            <a:ext cx="2763039" cy="3422631"/>
            <a:chOff x="2092814" y="5566673"/>
            <a:chExt cx="2839147" cy="3108849"/>
          </a:xfrm>
        </p:grpSpPr>
        <p:sp>
          <p:nvSpPr>
            <p:cNvPr id="129" name="TextBox 132">
              <a:extLst>
                <a:ext uri="{FF2B5EF4-FFF2-40B4-BE49-F238E27FC236}">
                  <a16:creationId xmlns:a16="http://schemas.microsoft.com/office/drawing/2014/main" id="{922C48F5-E7C3-0619-3A47-703D35732BC9}"/>
                </a:ext>
              </a:extLst>
            </p:cNvPr>
            <p:cNvSpPr txBox="1"/>
            <p:nvPr/>
          </p:nvSpPr>
          <p:spPr>
            <a:xfrm>
              <a:off x="2092814" y="5839427"/>
              <a:ext cx="2839146" cy="28360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change in EASI</a:t>
              </a:r>
              <a:b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from baseline to Week 24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of patients with </a:t>
              </a:r>
              <a:b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EASI-75 at Week 16/24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of patients with IGA 0/1 at Week 16/24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of patients with reduction of weekly average of peak pruritus NRS ≥4 with a baseline peak pruritus NRS of ≥4 from baseline to Week 16/24</a:t>
              </a:r>
            </a:p>
            <a:p>
              <a:pPr marR="0" lvl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Incidence of treatment-emergent adverse events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Change in soluble protein </a:t>
              </a:r>
              <a:b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blood biomarkers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ADA </a:t>
              </a:r>
              <a:r>
                <a:rPr kumimoji="0" lang="en-GB" sz="115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titers</a:t>
              </a: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and incidence</a:t>
              </a:r>
            </a:p>
          </p:txBody>
        </p:sp>
        <p:sp>
          <p:nvSpPr>
            <p:cNvPr id="130" name="TextBox 132">
              <a:extLst>
                <a:ext uri="{FF2B5EF4-FFF2-40B4-BE49-F238E27FC236}">
                  <a16:creationId xmlns:a16="http://schemas.microsoft.com/office/drawing/2014/main" id="{30C8FA08-6DE2-A695-FA7C-C36F26CED8DA}"/>
                </a:ext>
              </a:extLst>
            </p:cNvPr>
            <p:cNvSpPr txBox="1"/>
            <p:nvPr/>
          </p:nvSpPr>
          <p:spPr>
            <a:xfrm>
              <a:off x="2092814" y="5566673"/>
              <a:ext cx="2839147" cy="27275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Secondary endpoints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B7EF46-C197-7B74-3F3B-A2E3810B9EAA}"/>
              </a:ext>
            </a:extLst>
          </p:cNvPr>
          <p:cNvGrpSpPr/>
          <p:nvPr/>
        </p:nvGrpSpPr>
        <p:grpSpPr>
          <a:xfrm>
            <a:off x="457056" y="1095375"/>
            <a:ext cx="8373880" cy="4474305"/>
            <a:chOff x="439198" y="1311760"/>
            <a:chExt cx="8448974" cy="459755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82D16AC-8AB4-D681-22AB-DB56C866A5DA}"/>
                </a:ext>
              </a:extLst>
            </p:cNvPr>
            <p:cNvSpPr/>
            <p:nvPr/>
          </p:nvSpPr>
          <p:spPr>
            <a:xfrm>
              <a:off x="466560" y="1311760"/>
              <a:ext cx="4563194" cy="44144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A5518D-E391-06E0-25A2-66936CFB8CA1}"/>
                </a:ext>
              </a:extLst>
            </p:cNvPr>
            <p:cNvGrpSpPr/>
            <p:nvPr/>
          </p:nvGrpSpPr>
          <p:grpSpPr>
            <a:xfrm>
              <a:off x="439198" y="1311760"/>
              <a:ext cx="8448974" cy="4597550"/>
              <a:chOff x="320693" y="1311760"/>
              <a:chExt cx="8224097" cy="4494492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8F26F3A-67EA-290E-5DC9-B9BC6C40401F}"/>
                  </a:ext>
                </a:extLst>
              </p:cNvPr>
              <p:cNvSpPr/>
              <p:nvPr/>
            </p:nvSpPr>
            <p:spPr>
              <a:xfrm>
                <a:off x="320693" y="1311760"/>
                <a:ext cx="4425706" cy="4425475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TextBox 83">
                <a:extLst>
                  <a:ext uri="{FF2B5EF4-FFF2-40B4-BE49-F238E27FC236}">
                    <a16:creationId xmlns:a16="http://schemas.microsoft.com/office/drawing/2014/main" id="{36A9F39A-FA66-6A4B-2F08-148D0F8BA285}"/>
                  </a:ext>
                </a:extLst>
              </p:cNvPr>
              <p:cNvSpPr txBox="1"/>
              <p:nvPr/>
            </p:nvSpPr>
            <p:spPr>
              <a:xfrm>
                <a:off x="320703" y="5544642"/>
                <a:ext cx="4425696" cy="261610"/>
              </a:xfrm>
              <a:prstGeom prst="rect">
                <a:avLst/>
              </a:prstGeom>
              <a:solidFill>
                <a:schemeClr val="accent5"/>
              </a:solidFill>
              <a:ln w="38100" cap="sq">
                <a:solidFill>
                  <a:schemeClr val="accent5"/>
                </a:solidFill>
                <a:miter lim="800000"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Part 1 - Focus of today’s presentation</a:t>
                </a:r>
              </a:p>
            </p:txBody>
          </p:sp>
          <p:sp>
            <p:nvSpPr>
              <p:cNvPr id="9" name="TextBox 83">
                <a:extLst>
                  <a:ext uri="{FF2B5EF4-FFF2-40B4-BE49-F238E27FC236}">
                    <a16:creationId xmlns:a16="http://schemas.microsoft.com/office/drawing/2014/main" id="{1EA79862-F606-041C-D6A8-891B211DED48}"/>
                  </a:ext>
                </a:extLst>
              </p:cNvPr>
              <p:cNvSpPr txBox="1"/>
              <p:nvPr/>
            </p:nvSpPr>
            <p:spPr>
              <a:xfrm>
                <a:off x="4838561" y="5544642"/>
                <a:ext cx="3706229" cy="261610"/>
              </a:xfrm>
              <a:prstGeom prst="rect">
                <a:avLst/>
              </a:prstGeom>
              <a:noFill/>
              <a:ln w="38100" cap="sq">
                <a:noFill/>
                <a:miter lim="800000"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Part 2</a:t>
                </a: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43C1E010-8C7C-6F0D-B96E-F5E116657281}"/>
              </a:ext>
            </a:extLst>
          </p:cNvPr>
          <p:cNvSpPr txBox="1"/>
          <p:nvPr/>
        </p:nvSpPr>
        <p:spPr>
          <a:xfrm>
            <a:off x="5292648" y="2788116"/>
            <a:ext cx="446482" cy="239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/>
              <a:t>YES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BD7B0E-D4AF-A451-4FD1-4D642C609009}"/>
              </a:ext>
            </a:extLst>
          </p:cNvPr>
          <p:cNvGrpSpPr/>
          <p:nvPr/>
        </p:nvGrpSpPr>
        <p:grpSpPr>
          <a:xfrm>
            <a:off x="5669995" y="2850035"/>
            <a:ext cx="511225" cy="528890"/>
            <a:chOff x="5528025" y="3171639"/>
            <a:chExt cx="525307" cy="480116"/>
          </a:xfrm>
        </p:grpSpPr>
        <p:sp>
          <p:nvSpPr>
            <p:cNvPr id="127" name="Oval 68">
              <a:extLst>
                <a:ext uri="{FF2B5EF4-FFF2-40B4-BE49-F238E27FC236}">
                  <a16:creationId xmlns:a16="http://schemas.microsoft.com/office/drawing/2014/main" id="{E6564887-5E9F-9454-9C26-9DFB3C81220A}"/>
                </a:ext>
              </a:extLst>
            </p:cNvPr>
            <p:cNvSpPr/>
            <p:nvPr/>
          </p:nvSpPr>
          <p:spPr>
            <a:xfrm>
              <a:off x="5528025" y="3171639"/>
              <a:ext cx="525307" cy="47439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A0043AD-94D0-D3C7-5FD5-560FB7546F90}"/>
                </a:ext>
              </a:extLst>
            </p:cNvPr>
            <p:cNvSpPr txBox="1"/>
            <p:nvPr/>
          </p:nvSpPr>
          <p:spPr>
            <a:xfrm>
              <a:off x="5581791" y="319009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R</a:t>
              </a:r>
              <a:b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lang="fr-FR" sz="1000">
                  <a:solidFill>
                    <a:schemeClr val="bg1"/>
                  </a:solidFill>
                </a:rPr>
                <a:t>3:1</a:t>
              </a:r>
            </a:p>
          </p:txBody>
        </p:sp>
      </p:grpSp>
      <p:sp>
        <p:nvSpPr>
          <p:cNvPr id="10" name="ZoneTexte 7">
            <a:extLst>
              <a:ext uri="{FF2B5EF4-FFF2-40B4-BE49-F238E27FC236}">
                <a16:creationId xmlns:a16="http://schemas.microsoft.com/office/drawing/2014/main" id="{EA1BF661-43BC-BE4A-A2C5-AA4B12557AA8}"/>
              </a:ext>
            </a:extLst>
          </p:cNvPr>
          <p:cNvSpPr txBox="1"/>
          <p:nvPr/>
        </p:nvSpPr>
        <p:spPr>
          <a:xfrm>
            <a:off x="5312321" y="3842014"/>
            <a:ext cx="391880" cy="239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/>
              <a:t>NO</a:t>
            </a:r>
          </a:p>
        </p:txBody>
      </p:sp>
      <p:sp>
        <p:nvSpPr>
          <p:cNvPr id="96" name="TextBox 113">
            <a:extLst>
              <a:ext uri="{FF2B5EF4-FFF2-40B4-BE49-F238E27FC236}">
                <a16:creationId xmlns:a16="http://schemas.microsoft.com/office/drawing/2014/main" id="{1436D52D-C233-7267-B285-EEAADEFF8D40}"/>
              </a:ext>
            </a:extLst>
          </p:cNvPr>
          <p:cNvSpPr txBox="1"/>
          <p:nvPr/>
        </p:nvSpPr>
        <p:spPr>
          <a:xfrm>
            <a:off x="439200" y="3285495"/>
            <a:ext cx="84243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Week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-4 to 0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Screened: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N=589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0964F4-EAF0-8DBD-92FB-52B43708EC53}"/>
              </a:ext>
            </a:extLst>
          </p:cNvPr>
          <p:cNvGrpSpPr/>
          <p:nvPr/>
        </p:nvGrpSpPr>
        <p:grpSpPr>
          <a:xfrm>
            <a:off x="1212056" y="2441026"/>
            <a:ext cx="3287160" cy="430930"/>
            <a:chOff x="1212056" y="2441026"/>
            <a:chExt cx="3287160" cy="430930"/>
          </a:xfrm>
        </p:grpSpPr>
        <p:sp>
          <p:nvSpPr>
            <p:cNvPr id="98" name="TextBox 77">
              <a:extLst>
                <a:ext uri="{FF2B5EF4-FFF2-40B4-BE49-F238E27FC236}">
                  <a16:creationId xmlns:a16="http://schemas.microsoft.com/office/drawing/2014/main" id="{BB9CD3C7-F394-A485-1429-F71ACE82A697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chemeClr val="accent1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500 mg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67">
              <a:extLst>
                <a:ext uri="{FF2B5EF4-FFF2-40B4-BE49-F238E27FC236}">
                  <a16:creationId xmlns:a16="http://schemas.microsoft.com/office/drawing/2014/main" id="{47590A91-DDE6-E80C-EE8E-BE4569AF215A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chemeClr val="accent1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250 mg SC Q4W</a:t>
              </a:r>
              <a:b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(n=77)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75CEA-A478-8BC8-4DCA-C24D8E7CB407}"/>
              </a:ext>
            </a:extLst>
          </p:cNvPr>
          <p:cNvSpPr/>
          <p:nvPr/>
        </p:nvSpPr>
        <p:spPr>
          <a:xfrm>
            <a:off x="3531112" y="1973417"/>
            <a:ext cx="197409" cy="187950"/>
          </a:xfrm>
          <a:custGeom>
            <a:avLst/>
            <a:gdLst>
              <a:gd name="connsiteX0" fmla="*/ 101552 w 202847"/>
              <a:gd name="connsiteY0" fmla="*/ 0 h 193127"/>
              <a:gd name="connsiteX1" fmla="*/ 132759 w 202847"/>
              <a:gd name="connsiteY1" fmla="*/ 63438 h 193127"/>
              <a:gd name="connsiteX2" fmla="*/ 202848 w 202847"/>
              <a:gd name="connsiteY2" fmla="*/ 73670 h 193127"/>
              <a:gd name="connsiteX3" fmla="*/ 152200 w 202847"/>
              <a:gd name="connsiteY3" fmla="*/ 123295 h 193127"/>
              <a:gd name="connsiteX4" fmla="*/ 164222 w 202847"/>
              <a:gd name="connsiteY4" fmla="*/ 193127 h 193127"/>
              <a:gd name="connsiteX5" fmla="*/ 101552 w 202847"/>
              <a:gd name="connsiteY5" fmla="*/ 160130 h 193127"/>
              <a:gd name="connsiteX6" fmla="*/ 38626 w 202847"/>
              <a:gd name="connsiteY6" fmla="*/ 193127 h 193127"/>
              <a:gd name="connsiteX7" fmla="*/ 50648 w 202847"/>
              <a:gd name="connsiteY7" fmla="*/ 123295 h 193127"/>
              <a:gd name="connsiteX8" fmla="*/ 0 w 202847"/>
              <a:gd name="connsiteY8" fmla="*/ 73670 h 193127"/>
              <a:gd name="connsiteX9" fmla="*/ 70089 w 202847"/>
              <a:gd name="connsiteY9" fmla="*/ 63438 h 193127"/>
              <a:gd name="connsiteX10" fmla="*/ 101552 w 202847"/>
              <a:gd name="connsiteY10" fmla="*/ 0 h 19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847" h="193127">
                <a:moveTo>
                  <a:pt x="101552" y="0"/>
                </a:moveTo>
                <a:lnTo>
                  <a:pt x="132759" y="63438"/>
                </a:lnTo>
                <a:lnTo>
                  <a:pt x="202848" y="73670"/>
                </a:lnTo>
                <a:lnTo>
                  <a:pt x="152200" y="123295"/>
                </a:lnTo>
                <a:lnTo>
                  <a:pt x="164222" y="193127"/>
                </a:lnTo>
                <a:lnTo>
                  <a:pt x="101552" y="160130"/>
                </a:lnTo>
                <a:lnTo>
                  <a:pt x="38626" y="193127"/>
                </a:lnTo>
                <a:lnTo>
                  <a:pt x="50648" y="123295"/>
                </a:lnTo>
                <a:lnTo>
                  <a:pt x="0" y="73670"/>
                </a:lnTo>
                <a:lnTo>
                  <a:pt x="70089" y="63438"/>
                </a:lnTo>
                <a:lnTo>
                  <a:pt x="101552" y="0"/>
                </a:ln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92E4AE7D-C08C-7803-45A0-07D818F07861}"/>
              </a:ext>
            </a:extLst>
          </p:cNvPr>
          <p:cNvSpPr txBox="1"/>
          <p:nvPr/>
        </p:nvSpPr>
        <p:spPr>
          <a:xfrm>
            <a:off x="774761" y="1136390"/>
            <a:ext cx="817058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Week 0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3" name="TextBox 64">
            <a:extLst>
              <a:ext uri="{FF2B5EF4-FFF2-40B4-BE49-F238E27FC236}">
                <a16:creationId xmlns:a16="http://schemas.microsoft.com/office/drawing/2014/main" id="{C9654354-1D2A-01C8-1B46-2B9E8546AC36}"/>
              </a:ext>
            </a:extLst>
          </p:cNvPr>
          <p:cNvSpPr txBox="1"/>
          <p:nvPr/>
        </p:nvSpPr>
        <p:spPr>
          <a:xfrm>
            <a:off x="3221288" y="1148558"/>
            <a:ext cx="817058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Week 16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7EEB9BD0-C294-83D8-C3A7-677F480D4210}"/>
              </a:ext>
            </a:extLst>
          </p:cNvPr>
          <p:cNvSpPr txBox="1"/>
          <p:nvPr/>
        </p:nvSpPr>
        <p:spPr>
          <a:xfrm>
            <a:off x="4082143" y="1136390"/>
            <a:ext cx="817058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Week 24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id="{A4079B0E-76F4-72C6-18BE-ACD6C069DD0D}"/>
              </a:ext>
            </a:extLst>
          </p:cNvPr>
          <p:cNvSpPr txBox="1"/>
          <p:nvPr/>
        </p:nvSpPr>
        <p:spPr>
          <a:xfrm>
            <a:off x="446386" y="1541059"/>
            <a:ext cx="1542982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Randomized </a:t>
            </a: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1:1:1:1:1</a:t>
            </a:r>
            <a:r>
              <a:rPr lang="en-US" sz="1000" b="1">
                <a:solidFill>
                  <a:srgbClr val="000000"/>
                </a:solidFill>
                <a:latin typeface="Verdana"/>
                <a:cs typeface="Times New Roman"/>
              </a:rPr>
              <a:t>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(n=390)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Treated* (n=388)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BBCE22D5-BCBD-9B4E-5293-8A72EFCDFE1D}"/>
              </a:ext>
            </a:extLst>
          </p:cNvPr>
          <p:cNvSpPr txBox="1"/>
          <p:nvPr/>
        </p:nvSpPr>
        <p:spPr>
          <a:xfrm>
            <a:off x="3124911" y="1441548"/>
            <a:ext cx="1027844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Primary </a:t>
            </a: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Endpoint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20" name="TextBox 64">
            <a:extLst>
              <a:ext uri="{FF2B5EF4-FFF2-40B4-BE49-F238E27FC236}">
                <a16:creationId xmlns:a16="http://schemas.microsoft.com/office/drawing/2014/main" id="{EA7601A9-9FC3-A0A0-26A1-2FB67957BD56}"/>
              </a:ext>
            </a:extLst>
          </p:cNvPr>
          <p:cNvSpPr txBox="1"/>
          <p:nvPr/>
        </p:nvSpPr>
        <p:spPr>
          <a:xfrm>
            <a:off x="3727726" y="1486195"/>
            <a:ext cx="1542982" cy="275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Key </a:t>
            </a: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Secondary </a:t>
            </a: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Endpoints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2">
            <a:extLst>
              <a:ext uri="{FF2B5EF4-FFF2-40B4-BE49-F238E27FC236}">
                <a16:creationId xmlns:a16="http://schemas.microsoft.com/office/drawing/2014/main" id="{D51E633A-D7F1-924F-5CBB-9AA3825D9169}"/>
              </a:ext>
            </a:extLst>
          </p:cNvPr>
          <p:cNvCxnSpPr>
            <a:cxnSpLocks/>
          </p:cNvCxnSpPr>
          <p:nvPr/>
        </p:nvCxnSpPr>
        <p:spPr>
          <a:xfrm>
            <a:off x="516685" y="1364474"/>
            <a:ext cx="831425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 w="lg" len="med"/>
            <a:tailEnd type="triangle" w="lg" len="me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5420B-F5CE-C454-75F9-566CEF22E985}"/>
              </a:ext>
            </a:extLst>
          </p:cNvPr>
          <p:cNvGrpSpPr/>
          <p:nvPr/>
        </p:nvGrpSpPr>
        <p:grpSpPr>
          <a:xfrm>
            <a:off x="6701724" y="1148558"/>
            <a:ext cx="1027844" cy="564130"/>
            <a:chOff x="5959379" y="1366408"/>
            <a:chExt cx="1056156" cy="579669"/>
          </a:xfrm>
        </p:grpSpPr>
        <p:sp>
          <p:nvSpPr>
            <p:cNvPr id="22" name="TextBox 64">
              <a:extLst>
                <a:ext uri="{FF2B5EF4-FFF2-40B4-BE49-F238E27FC236}">
                  <a16:creationId xmlns:a16="http://schemas.microsoft.com/office/drawing/2014/main" id="{8ABCFAFF-8632-CC53-57AA-93EA55891B09}"/>
                </a:ext>
              </a:extLst>
            </p:cNvPr>
            <p:cNvSpPr txBox="1"/>
            <p:nvPr/>
          </p:nvSpPr>
          <p:spPr>
            <a:xfrm>
              <a:off x="6058411" y="1366408"/>
              <a:ext cx="839564" cy="2786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</a:b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Week 52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endParaRP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2E68850E-AC42-539C-0D86-D8D760EB8C01}"/>
                </a:ext>
              </a:extLst>
            </p:cNvPr>
            <p:cNvSpPr txBox="1"/>
            <p:nvPr/>
          </p:nvSpPr>
          <p:spPr>
            <a:xfrm>
              <a:off x="5959379" y="1667468"/>
              <a:ext cx="1056156" cy="2786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End of efficacy evaluations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CB9672-3315-51D3-BFAF-226A4FE4DB70}"/>
              </a:ext>
            </a:extLst>
          </p:cNvPr>
          <p:cNvGrpSpPr/>
          <p:nvPr/>
        </p:nvGrpSpPr>
        <p:grpSpPr>
          <a:xfrm>
            <a:off x="7806952" y="1148557"/>
            <a:ext cx="1027844" cy="564130"/>
            <a:chOff x="5959379" y="1366408"/>
            <a:chExt cx="1056156" cy="579669"/>
          </a:xfrm>
        </p:grpSpPr>
        <p:sp>
          <p:nvSpPr>
            <p:cNvPr id="26" name="TextBox 64">
              <a:extLst>
                <a:ext uri="{FF2B5EF4-FFF2-40B4-BE49-F238E27FC236}">
                  <a16:creationId xmlns:a16="http://schemas.microsoft.com/office/drawing/2014/main" id="{C0FBEEA9-B118-3833-36F9-F35C757B34C6}"/>
                </a:ext>
              </a:extLst>
            </p:cNvPr>
            <p:cNvSpPr txBox="1"/>
            <p:nvPr/>
          </p:nvSpPr>
          <p:spPr>
            <a:xfrm>
              <a:off x="6058411" y="1366408"/>
              <a:ext cx="839564" cy="2786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</a:b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Week 68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endParaRPr>
            </a:p>
          </p:txBody>
        </p:sp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26944ED6-53AB-DFFD-9236-27F057BC6679}"/>
                </a:ext>
              </a:extLst>
            </p:cNvPr>
            <p:cNvSpPr txBox="1"/>
            <p:nvPr/>
          </p:nvSpPr>
          <p:spPr>
            <a:xfrm>
              <a:off x="5959379" y="1667468"/>
              <a:ext cx="1056156" cy="2786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End of </a:t>
              </a:r>
              <a:b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</a:b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follow-up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624EA62-8D5A-F546-C70A-77F7DB58BDDA}"/>
              </a:ext>
            </a:extLst>
          </p:cNvPr>
          <p:cNvSpPr/>
          <p:nvPr/>
        </p:nvSpPr>
        <p:spPr>
          <a:xfrm>
            <a:off x="5890361" y="4522741"/>
            <a:ext cx="2658343" cy="594138"/>
          </a:xfrm>
          <a:prstGeom prst="roundRect">
            <a:avLst>
              <a:gd name="adj" fmla="val 96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Completed to Week 24</a:t>
            </a:r>
            <a:r>
              <a:rPr kumimoji="0" lang="en-GB" sz="1000" b="1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§</a:t>
            </a: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 n=333</a:t>
            </a:r>
          </a:p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Discontinued study: n=51 </a:t>
            </a:r>
          </a:p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Other</a:t>
            </a:r>
            <a:r>
              <a:rPr kumimoji="0" lang="en-GB" sz="10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‖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 n=6</a:t>
            </a:r>
          </a:p>
        </p:txBody>
      </p:sp>
      <p:sp>
        <p:nvSpPr>
          <p:cNvPr id="131" name="Title 4">
            <a:extLst>
              <a:ext uri="{FF2B5EF4-FFF2-40B4-BE49-F238E27FC236}">
                <a16:creationId xmlns:a16="http://schemas.microsoft.com/office/drawing/2014/main" id="{12D0949A-15D0-0570-BB8E-7B2AFA7EC598}"/>
              </a:ext>
            </a:extLst>
          </p:cNvPr>
          <p:cNvSpPr txBox="1">
            <a:spLocks/>
          </p:cNvSpPr>
          <p:nvPr/>
        </p:nvSpPr>
        <p:spPr>
          <a:xfrm>
            <a:off x="439200" y="312602"/>
            <a:ext cx="11313600" cy="4173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0" i="0" kern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</a:rPr>
              <a:t>STREAM-AD Phase 2b Trial Design (NCT05131477) 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284CAFA-43A7-2355-8774-C066DFCE29AC}"/>
              </a:ext>
            </a:extLst>
          </p:cNvPr>
          <p:cNvSpPr txBox="1">
            <a:spLocks/>
          </p:cNvSpPr>
          <p:nvPr/>
        </p:nvSpPr>
        <p:spPr>
          <a:xfrm>
            <a:off x="446600" y="6147600"/>
            <a:ext cx="11429842" cy="49614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02392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09585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11977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7F7F7F"/>
                </a:solidFill>
                <a:latin typeface="+mn-lt"/>
              </a:rPr>
              <a:t>*Two patients found to be not eligible after randomization.</a:t>
            </a:r>
            <a:r>
              <a:rPr lang="en-GB" baseline="30000">
                <a:solidFill>
                  <a:srgbClr val="7F7F7F"/>
                </a:solidFill>
                <a:latin typeface="+mn-lt"/>
              </a:rPr>
              <a:t> †</a:t>
            </a:r>
            <a:r>
              <a:rPr lang="en-GB">
                <a:solidFill>
                  <a:srgbClr val="7F7F7F"/>
                </a:solidFill>
                <a:latin typeface="+mn-lt"/>
              </a:rPr>
              <a:t>Met EASI-75 and/or IGA 0/1 randomized to Withdrawal (placebo) or Pre-Week 24 dose groups; not EASI-75 and IGA 2/3/4 entered to LTE or Safety follow-up. </a:t>
            </a:r>
            <a:r>
              <a:rPr lang="en-US" sz="900" b="1" kern="0" baseline="30000">
                <a:solidFill>
                  <a:srgbClr val="7F7F7F"/>
                </a:solidFill>
              </a:rPr>
              <a:t>‡</a:t>
            </a:r>
            <a:r>
              <a:rPr lang="en-GB">
                <a:solidFill>
                  <a:srgbClr val="7F7F7F"/>
                </a:solidFill>
                <a:latin typeface="+mn-lt"/>
              </a:rPr>
              <a:t>Patients demonstrating loss of clinical response during part 2 are entered preferably into the LTE (or Safety follow-up).</a:t>
            </a:r>
            <a:r>
              <a:rPr kumimoji="0" lang="en-GB" sz="800" b="1" i="0" u="none" strike="noStrike" kern="1200" cap="none" spc="0" normalizeH="0" baseline="3000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§</a:t>
            </a:r>
            <a:r>
              <a:rPr lang="en-GB">
                <a:solidFill>
                  <a:srgbClr val="7F7F7F"/>
                </a:solidFill>
                <a:latin typeface="+mn-lt"/>
              </a:rPr>
              <a:t>Completed to Week 24 are patients who have reached Week 24 regardless of whether they completed treatment period. </a:t>
            </a:r>
            <a:r>
              <a:rPr lang="en-GB" baseline="30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‖</a:t>
            </a:r>
            <a:r>
              <a:rPr lang="en-GB">
                <a:solidFill>
                  <a:srgbClr val="7F7F7F"/>
                </a:solidFill>
                <a:latin typeface="+mn-lt"/>
              </a:rPr>
              <a:t>6 patients did not show as completed or discontinued study prior to Week 24: 5 patients discontinued the study without an ‘end of study visit’ (effort to reach patients will continue until the closure of the study), and 1 was in the safety follow-up period. </a:t>
            </a:r>
          </a:p>
          <a:p>
            <a:r>
              <a:rPr lang="en-GB">
                <a:solidFill>
                  <a:srgbClr val="7F7F7F"/>
                </a:solidFill>
                <a:latin typeface="+mn-lt"/>
              </a:rPr>
              <a:t>AD, atopic dermatitis; ADA, anti-drug antibodies; </a:t>
            </a:r>
            <a:r>
              <a:rPr lang="en-GB" sz="800">
                <a:solidFill>
                  <a:srgbClr val="7F7F7F"/>
                </a:solidFill>
                <a:latin typeface="+mj-lt"/>
              </a:rPr>
              <a:t>EASI, Eczema Area and Severity Index; </a:t>
            </a:r>
            <a:r>
              <a:rPr lang="en-GB">
                <a:solidFill>
                  <a:srgbClr val="7F7F7F"/>
                </a:solidFill>
                <a:latin typeface="+mj-lt"/>
              </a:rPr>
              <a:t>IGA, investigator global assessment; </a:t>
            </a:r>
            <a:r>
              <a:rPr lang="en-GB">
                <a:solidFill>
                  <a:srgbClr val="7F7F7F"/>
                </a:solidFill>
                <a:latin typeface="+mn-lt"/>
              </a:rPr>
              <a:t>LD, loading dose; LTE, long-term extension; NA, not applicable; NRS, numerical rating scale; </a:t>
            </a:r>
            <a:br>
              <a:rPr lang="en-GB">
                <a:solidFill>
                  <a:srgbClr val="7F7F7F"/>
                </a:solidFill>
                <a:latin typeface="+mn-lt"/>
              </a:rPr>
            </a:br>
            <a:r>
              <a:rPr lang="en-GB">
                <a:solidFill>
                  <a:srgbClr val="7F7F7F"/>
                </a:solidFill>
                <a:latin typeface="+mn-lt"/>
              </a:rPr>
              <a:t>Q4W, every 4 weeks; R, randomization; SC, subcutaneous; STREAM-AD, Study Testing Response Effect of KY1005 Against Moderate-to-Severe Atopic Dermatitis.</a:t>
            </a:r>
          </a:p>
        </p:txBody>
      </p:sp>
      <p:sp>
        <p:nvSpPr>
          <p:cNvPr id="34" name="Oval 68">
            <a:extLst>
              <a:ext uri="{FF2B5EF4-FFF2-40B4-BE49-F238E27FC236}">
                <a16:creationId xmlns:a16="http://schemas.microsoft.com/office/drawing/2014/main" id="{B96E0772-0A1C-DBD9-ECA6-2417DC72B5A2}"/>
              </a:ext>
            </a:extLst>
          </p:cNvPr>
          <p:cNvSpPr/>
          <p:nvPr/>
        </p:nvSpPr>
        <p:spPr>
          <a:xfrm>
            <a:off x="1048451" y="2001060"/>
            <a:ext cx="338852" cy="34322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295F0B-1F59-B386-AEDF-D03C12954800}"/>
              </a:ext>
            </a:extLst>
          </p:cNvPr>
          <p:cNvGrpSpPr/>
          <p:nvPr/>
        </p:nvGrpSpPr>
        <p:grpSpPr>
          <a:xfrm>
            <a:off x="1212056" y="2992166"/>
            <a:ext cx="3287160" cy="430930"/>
            <a:chOff x="1212056" y="2441026"/>
            <a:chExt cx="3287160" cy="430930"/>
          </a:xfrm>
        </p:grpSpPr>
        <p:sp>
          <p:nvSpPr>
            <p:cNvPr id="46" name="TextBox 77">
              <a:extLst>
                <a:ext uri="{FF2B5EF4-FFF2-40B4-BE49-F238E27FC236}">
                  <a16:creationId xmlns:a16="http://schemas.microsoft.com/office/drawing/2014/main" id="{EDC32C92-FE69-46E5-559F-E33A942BFE5A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rgbClr val="3D0073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250 mg + placebo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67">
              <a:extLst>
                <a:ext uri="{FF2B5EF4-FFF2-40B4-BE49-F238E27FC236}">
                  <a16:creationId xmlns:a16="http://schemas.microsoft.com/office/drawing/2014/main" id="{EC139EA6-D01A-6D24-E75F-89B008B1661F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rgbClr val="3D0073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250 mg SC Q4W</a:t>
              </a:r>
              <a:b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(n=78)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F49F05-F968-FB34-4FD9-063D3F5CFE88}"/>
              </a:ext>
            </a:extLst>
          </p:cNvPr>
          <p:cNvGrpSpPr/>
          <p:nvPr/>
        </p:nvGrpSpPr>
        <p:grpSpPr>
          <a:xfrm>
            <a:off x="1212056" y="3543306"/>
            <a:ext cx="3287160" cy="430930"/>
            <a:chOff x="1212056" y="2441026"/>
            <a:chExt cx="3287160" cy="430930"/>
          </a:xfrm>
        </p:grpSpPr>
        <p:sp>
          <p:nvSpPr>
            <p:cNvPr id="49" name="TextBox 77">
              <a:extLst>
                <a:ext uri="{FF2B5EF4-FFF2-40B4-BE49-F238E27FC236}">
                  <a16:creationId xmlns:a16="http://schemas.microsoft.com/office/drawing/2014/main" id="{5FDC9EF0-4F13-2EA3-CA5E-BC2A8CDF806A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rgbClr val="7A00E6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125 mg + placebo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FBD2C73E-A073-CB59-5B1C-9C6B486EB7B8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rgbClr val="7A00E6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125 mg SC Q4W</a:t>
              </a:r>
              <a:b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(n=77)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71B61A-F11B-6C47-9627-FE59D5045DE8}"/>
              </a:ext>
            </a:extLst>
          </p:cNvPr>
          <p:cNvGrpSpPr/>
          <p:nvPr/>
        </p:nvGrpSpPr>
        <p:grpSpPr>
          <a:xfrm>
            <a:off x="1212056" y="4645587"/>
            <a:ext cx="3287160" cy="430930"/>
            <a:chOff x="1212056" y="2441026"/>
            <a:chExt cx="3287160" cy="430930"/>
          </a:xfrm>
        </p:grpSpPr>
        <p:sp>
          <p:nvSpPr>
            <p:cNvPr id="62" name="TextBox 77">
              <a:extLst>
                <a:ext uri="{FF2B5EF4-FFF2-40B4-BE49-F238E27FC236}">
                  <a16:creationId xmlns:a16="http://schemas.microsoft.com/office/drawing/2014/main" id="{3FC114C4-8E04-574D-683A-94982D8C351D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rgbClr val="A5ACB1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NA + </a:t>
              </a:r>
              <a:b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placebo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7">
              <a:extLst>
                <a:ext uri="{FF2B5EF4-FFF2-40B4-BE49-F238E27FC236}">
                  <a16:creationId xmlns:a16="http://schemas.microsoft.com/office/drawing/2014/main" id="{2E745D7E-C90D-E57D-9CBC-4E670EC3BFED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rgbClr val="A5ACB1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Placebo </a:t>
              </a: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SC</a:t>
              </a:r>
              <a: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 Q4W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(n=79)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5AAB69-202E-7BEA-7611-ADE593AA9BB8}"/>
              </a:ext>
            </a:extLst>
          </p:cNvPr>
          <p:cNvGrpSpPr/>
          <p:nvPr/>
        </p:nvGrpSpPr>
        <p:grpSpPr>
          <a:xfrm>
            <a:off x="1212056" y="4094446"/>
            <a:ext cx="3287160" cy="430930"/>
            <a:chOff x="1212056" y="2441026"/>
            <a:chExt cx="3287160" cy="430930"/>
          </a:xfrm>
        </p:grpSpPr>
        <p:sp>
          <p:nvSpPr>
            <p:cNvPr id="65" name="TextBox 77">
              <a:extLst>
                <a:ext uri="{FF2B5EF4-FFF2-40B4-BE49-F238E27FC236}">
                  <a16:creationId xmlns:a16="http://schemas.microsoft.com/office/drawing/2014/main" id="{F666E4DE-729F-0D92-7F9A-24EF14F2FE3D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rgbClr val="CA99F5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62.5 mg + placebo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7">
              <a:extLst>
                <a:ext uri="{FF2B5EF4-FFF2-40B4-BE49-F238E27FC236}">
                  <a16:creationId xmlns:a16="http://schemas.microsoft.com/office/drawing/2014/main" id="{98731412-92CA-85E3-F140-DD12EFACACE0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rgbClr val="CA99F5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62.5 mg </a:t>
              </a: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SC</a:t>
              </a:r>
              <a:r>
                <a:rPr lang="en-US" sz="1051" b="1">
                  <a:solidFill>
                    <a:srgbClr val="FFFFFF"/>
                  </a:solidFill>
                  <a:latin typeface="Verdana"/>
                </a:rPr>
                <a:t> </a:t>
              </a:r>
              <a: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Q4W</a:t>
              </a:r>
              <a:b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(n=79)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TextBox 77">
            <a:extLst>
              <a:ext uri="{FF2B5EF4-FFF2-40B4-BE49-F238E27FC236}">
                <a16:creationId xmlns:a16="http://schemas.microsoft.com/office/drawing/2014/main" id="{994C646E-4EFE-050B-1037-C86DC1B4D7C7}"/>
              </a:ext>
            </a:extLst>
          </p:cNvPr>
          <p:cNvSpPr txBox="1"/>
          <p:nvPr/>
        </p:nvSpPr>
        <p:spPr>
          <a:xfrm>
            <a:off x="1240855" y="2441026"/>
            <a:ext cx="1078560" cy="430930"/>
          </a:xfrm>
          <a:prstGeom prst="roundRect">
            <a:avLst>
              <a:gd name="adj" fmla="val 11297"/>
            </a:avLst>
          </a:prstGeom>
          <a:solidFill>
            <a:schemeClr val="accent1"/>
          </a:solidFill>
          <a:ln w="12700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500 mg LD</a:t>
            </a:r>
            <a:endParaRPr kumimoji="0" lang="en-GB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" name="TextBox 67">
            <a:extLst>
              <a:ext uri="{FF2B5EF4-FFF2-40B4-BE49-F238E27FC236}">
                <a16:creationId xmlns:a16="http://schemas.microsoft.com/office/drawing/2014/main" id="{C872C88D-C808-F263-C6DF-62FAB8675327}"/>
              </a:ext>
            </a:extLst>
          </p:cNvPr>
          <p:cNvSpPr txBox="1"/>
          <p:nvPr/>
        </p:nvSpPr>
        <p:spPr>
          <a:xfrm>
            <a:off x="2316062" y="2441026"/>
            <a:ext cx="2183153" cy="430930"/>
          </a:xfrm>
          <a:prstGeom prst="roundRect">
            <a:avLst>
              <a:gd name="adj" fmla="val 11297"/>
            </a:avLst>
          </a:prstGeom>
          <a:solidFill>
            <a:schemeClr val="accent1"/>
          </a:solidFill>
          <a:ln w="12700">
            <a:noFill/>
          </a:ln>
        </p:spPr>
        <p:txBody>
          <a:bodyPr wrap="square" lIns="0" tIns="0" rIns="86400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250 mg SC Q4W</a:t>
            </a:r>
            <a:br>
              <a:rPr kumimoji="0" lang="en-US" sz="1051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(n=77)</a:t>
            </a:r>
            <a:endParaRPr kumimoji="0" lang="en-GB" sz="10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A89678-432F-8532-6C7E-B62339A9FBF2}"/>
              </a:ext>
            </a:extLst>
          </p:cNvPr>
          <p:cNvCxnSpPr/>
          <p:nvPr/>
        </p:nvCxnSpPr>
        <p:spPr>
          <a:xfrm>
            <a:off x="2312282" y="2156460"/>
            <a:ext cx="0" cy="304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4C2533-B514-7228-BDD9-47A77036A09B}"/>
              </a:ext>
            </a:extLst>
          </p:cNvPr>
          <p:cNvCxnSpPr/>
          <p:nvPr/>
        </p:nvCxnSpPr>
        <p:spPr>
          <a:xfrm>
            <a:off x="3630007" y="2156460"/>
            <a:ext cx="0" cy="304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D5D50-FB44-42C1-90E8-21B369A03FB4}"/>
              </a:ext>
            </a:extLst>
          </p:cNvPr>
          <p:cNvCxnSpPr/>
          <p:nvPr/>
        </p:nvCxnSpPr>
        <p:spPr>
          <a:xfrm>
            <a:off x="1207382" y="2156460"/>
            <a:ext cx="0" cy="304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AAD867-697B-0B50-9C68-CF97E4D54853}"/>
              </a:ext>
            </a:extLst>
          </p:cNvPr>
          <p:cNvCxnSpPr/>
          <p:nvPr/>
        </p:nvCxnSpPr>
        <p:spPr>
          <a:xfrm>
            <a:off x="4506307" y="2156460"/>
            <a:ext cx="0" cy="304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4C53-64F2-EBC7-4451-A2E957F0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5BD1-60AC-F67B-5BF9-9787BF8C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phase II clinical trial, the treated group was dichotomized to 2 subgroups based on the response variable</a:t>
            </a:r>
          </a:p>
          <a:p>
            <a:pPr lvl="1"/>
            <a:r>
              <a:rPr lang="en-US" dirty="0"/>
              <a:t>Responders who were responsive to the drug treatment</a:t>
            </a:r>
          </a:p>
          <a:p>
            <a:pPr lvl="1"/>
            <a:r>
              <a:rPr lang="en-US" dirty="0"/>
              <a:t>Non-responders who were not responsive to the drug treatment</a:t>
            </a:r>
          </a:p>
          <a:p>
            <a:r>
              <a:rPr lang="en-US" b="1" dirty="0"/>
              <a:t>Project goal</a:t>
            </a:r>
          </a:p>
          <a:p>
            <a:pPr lvl="1"/>
            <a:r>
              <a:rPr lang="en-US" dirty="0"/>
              <a:t>It is of interest to find drug-related biomarkers whose changes from baseline are associated with the drug response status</a:t>
            </a:r>
          </a:p>
          <a:p>
            <a:pPr lvl="2"/>
            <a:r>
              <a:rPr lang="en-US" dirty="0"/>
              <a:t>These drug-related biomarkers would help to find root cause of non-responsiveness, such as mutation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FC005-1B7D-2B03-CEC0-B3754C6B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3562E-5468-2F39-9FA8-76CAACFADA31}"/>
              </a:ext>
            </a:extLst>
          </p:cNvPr>
          <p:cNvCxnSpPr>
            <a:cxnSpLocks/>
          </p:cNvCxnSpPr>
          <p:nvPr/>
        </p:nvCxnSpPr>
        <p:spPr>
          <a:xfrm>
            <a:off x="7988531" y="4638502"/>
            <a:ext cx="40981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70922-C5BB-7AB8-F344-209A224BD8A9}"/>
              </a:ext>
            </a:extLst>
          </p:cNvPr>
          <p:cNvCxnSpPr>
            <a:cxnSpLocks/>
          </p:cNvCxnSpPr>
          <p:nvPr/>
        </p:nvCxnSpPr>
        <p:spPr>
          <a:xfrm flipV="1">
            <a:off x="7996844" y="1138845"/>
            <a:ext cx="0" cy="3549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73A0A-C02D-D975-C118-972A6D179D3D}"/>
              </a:ext>
            </a:extLst>
          </p:cNvPr>
          <p:cNvCxnSpPr>
            <a:cxnSpLocks/>
          </p:cNvCxnSpPr>
          <p:nvPr/>
        </p:nvCxnSpPr>
        <p:spPr>
          <a:xfrm flipV="1">
            <a:off x="11190692" y="4450086"/>
            <a:ext cx="0" cy="33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626890-73BC-8A63-E711-07CB1F22A831}"/>
              </a:ext>
            </a:extLst>
          </p:cNvPr>
          <p:cNvSpPr txBox="1"/>
          <p:nvPr/>
        </p:nvSpPr>
        <p:spPr>
          <a:xfrm>
            <a:off x="10615759" y="4884994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88C0F1-3554-48C7-37F4-0B68B82192F9}"/>
              </a:ext>
            </a:extLst>
          </p:cNvPr>
          <p:cNvSpPr txBox="1"/>
          <p:nvPr/>
        </p:nvSpPr>
        <p:spPr>
          <a:xfrm>
            <a:off x="8424484" y="4884994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Non-responder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84D0B-36F0-D955-AA86-DB4CE0D588F0}"/>
              </a:ext>
            </a:extLst>
          </p:cNvPr>
          <p:cNvSpPr txBox="1"/>
          <p:nvPr/>
        </p:nvSpPr>
        <p:spPr>
          <a:xfrm>
            <a:off x="6744860" y="769513"/>
            <a:ext cx="444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of expression of a gene from baseline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0529AA-04AC-6889-6D4E-55C27215A3F4}"/>
              </a:ext>
            </a:extLst>
          </p:cNvPr>
          <p:cNvCxnSpPr>
            <a:cxnSpLocks/>
          </p:cNvCxnSpPr>
          <p:nvPr/>
        </p:nvCxnSpPr>
        <p:spPr>
          <a:xfrm flipV="1">
            <a:off x="9048781" y="4450087"/>
            <a:ext cx="0" cy="33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73E5CD-F3F3-374F-FBD7-95F7422D2351}"/>
              </a:ext>
            </a:extLst>
          </p:cNvPr>
          <p:cNvGrpSpPr/>
          <p:nvPr/>
        </p:nvGrpSpPr>
        <p:grpSpPr>
          <a:xfrm>
            <a:off x="8894996" y="2920655"/>
            <a:ext cx="307569" cy="1299426"/>
            <a:chOff x="8894996" y="2920655"/>
            <a:chExt cx="307569" cy="12994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531E3B0-00E9-96FD-D08A-FABE96BEA745}"/>
                </a:ext>
              </a:extLst>
            </p:cNvPr>
            <p:cNvSpPr/>
            <p:nvPr/>
          </p:nvSpPr>
          <p:spPr>
            <a:xfrm>
              <a:off x="8894996" y="3208713"/>
              <a:ext cx="307569" cy="7344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14F352-B54D-D794-7E05-CA34817133C8}"/>
                </a:ext>
              </a:extLst>
            </p:cNvPr>
            <p:cNvCxnSpPr/>
            <p:nvPr/>
          </p:nvCxnSpPr>
          <p:spPr>
            <a:xfrm flipV="1">
              <a:off x="9048781" y="2920655"/>
              <a:ext cx="0" cy="12994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45D61B-3403-BCE7-E528-38AE459B365C}"/>
              </a:ext>
            </a:extLst>
          </p:cNvPr>
          <p:cNvGrpSpPr/>
          <p:nvPr/>
        </p:nvGrpSpPr>
        <p:grpSpPr>
          <a:xfrm>
            <a:off x="11001376" y="2263898"/>
            <a:ext cx="307569" cy="1299426"/>
            <a:chOff x="11001376" y="2263898"/>
            <a:chExt cx="307569" cy="129942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C9F63F-163A-0F8C-F4E5-06EF82DF2700}"/>
                </a:ext>
              </a:extLst>
            </p:cNvPr>
            <p:cNvSpPr/>
            <p:nvPr/>
          </p:nvSpPr>
          <p:spPr>
            <a:xfrm>
              <a:off x="11001376" y="2551956"/>
              <a:ext cx="307569" cy="7344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710D16-A583-C1AC-1AF9-DC5BE5FEA016}"/>
                </a:ext>
              </a:extLst>
            </p:cNvPr>
            <p:cNvCxnSpPr/>
            <p:nvPr/>
          </p:nvCxnSpPr>
          <p:spPr>
            <a:xfrm flipV="1">
              <a:off x="11155161" y="2263898"/>
              <a:ext cx="0" cy="129942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9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62A5-7BB1-C4C9-C641-ACC9E2FF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6178-77AF-6C82-5323-D4EC145A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5432" cy="4351338"/>
          </a:xfrm>
        </p:spPr>
        <p:txBody>
          <a:bodyPr>
            <a:normAutofit/>
          </a:bodyPr>
          <a:lstStyle/>
          <a:p>
            <a:r>
              <a:rPr lang="en-US" dirty="0"/>
              <a:t>Biomarker data</a:t>
            </a:r>
          </a:p>
          <a:p>
            <a:pPr lvl="1"/>
            <a:r>
              <a:rPr lang="en-US" dirty="0"/>
              <a:t>Bulk RNAseq data (measuring mRNA abundance in whole genome scale)</a:t>
            </a:r>
          </a:p>
          <a:p>
            <a:pPr lvl="2"/>
            <a:r>
              <a:rPr lang="en-US" dirty="0"/>
              <a:t>“bulk” indicates mRNA abundance was not measured at single cell level, instead at tissue level</a:t>
            </a:r>
          </a:p>
          <a:p>
            <a:pPr lvl="1"/>
            <a:r>
              <a:rPr lang="en-US" dirty="0" err="1"/>
              <a:t>Olink</a:t>
            </a:r>
            <a:r>
              <a:rPr lang="en-US" dirty="0"/>
              <a:t> data (measuring protein abundance in whole genome scale)</a:t>
            </a:r>
          </a:p>
          <a:p>
            <a:pPr lvl="1"/>
            <a:r>
              <a:rPr lang="en-US" dirty="0"/>
              <a:t>clinical biomarkers (~10 continuous clinical variables)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23E4-74B3-0FE9-4D75-3E1CF191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B0CB-89DD-7501-FBBE-38427DB2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72"/>
            <a:ext cx="10515600" cy="690591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4F24-F868-0076-83D8-926D09B3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413"/>
            <a:ext cx="10515600" cy="5176550"/>
          </a:xfrm>
        </p:spPr>
        <p:txBody>
          <a:bodyPr/>
          <a:lstStyle/>
          <a:p>
            <a:r>
              <a:rPr lang="en-US" dirty="0" err="1"/>
              <a:t>AUTOSurv</a:t>
            </a:r>
            <a:r>
              <a:rPr lang="en-US" dirty="0"/>
              <a:t>: interpretable deep learning framework for cancer survival analysis incorporating clinical and multi-omics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04E29-BF6F-733B-495C-0DE507CC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CBB50-3B9B-A6ED-37D8-4EF66F9D9DCC}"/>
              </a:ext>
            </a:extLst>
          </p:cNvPr>
          <p:cNvSpPr txBox="1"/>
          <p:nvPr/>
        </p:nvSpPr>
        <p:spPr>
          <a:xfrm>
            <a:off x="412081" y="640965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latin typeface="AdvMyriad_R"/>
              </a:rPr>
              <a:t>npj</a:t>
            </a:r>
            <a:r>
              <a:rPr lang="en-US" sz="1800" b="0" i="0" u="none" strike="noStrike" baseline="0" dirty="0">
                <a:latin typeface="AdvMyriad_R"/>
              </a:rPr>
              <a:t> Precision Oncology (2024) 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33A22E-4467-D077-193F-06DB5882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85" y="1870364"/>
            <a:ext cx="8659161" cy="4485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042D1-A0EE-EE56-6986-561440605245}"/>
              </a:ext>
            </a:extLst>
          </p:cNvPr>
          <p:cNvSpPr txBox="1"/>
          <p:nvPr/>
        </p:nvSpPr>
        <p:spPr>
          <a:xfrm>
            <a:off x="3946395" y="6361795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"/>
              </a:rPr>
              <a:t>We released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AdvOT46dcae81"/>
              </a:rPr>
              <a:t>AUTOSurv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"/>
              </a:rPr>
              <a:t> with source code, executable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+fb"/>
              </a:rPr>
              <a:t>fi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"/>
              </a:rPr>
              <a:t>le, testing data, and tutorials at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AdvOT46dcae81"/>
              </a:rPr>
              <a:t>https://github.com/jianglindong93/AUTOSurv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187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B0CB-89DD-7501-FBBE-38427DB2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72"/>
            <a:ext cx="10515600" cy="690591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4F24-F868-0076-83D8-926D09B3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413"/>
            <a:ext cx="10515600" cy="5176550"/>
          </a:xfrm>
        </p:spPr>
        <p:txBody>
          <a:bodyPr/>
          <a:lstStyle/>
          <a:p>
            <a:r>
              <a:rPr lang="en-US" dirty="0"/>
              <a:t>SHAP(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) is a game theoretic approach to explain the output of any machine learning model.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04E29-BF6F-733B-495C-0DE507CC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042D1-A0EE-EE56-6986-561440605245}"/>
              </a:ext>
            </a:extLst>
          </p:cNvPr>
          <p:cNvSpPr txBox="1"/>
          <p:nvPr/>
        </p:nvSpPr>
        <p:spPr>
          <a:xfrm>
            <a:off x="666161" y="6269462"/>
            <a:ext cx="10859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8A9096"/>
                </a:solidFill>
                <a:effectLst/>
                <a:latin typeface="Circular"/>
              </a:rPr>
              <a:t>Lundberg, S. M., &amp; Lee, S.-I. (2017). A Unified Approach to Interpreting Model Predictions. In I. Guyon, U. V. </a:t>
            </a:r>
            <a:r>
              <a:rPr lang="en-US" sz="1200" b="0" i="0" dirty="0" err="1">
                <a:solidFill>
                  <a:srgbClr val="8A9096"/>
                </a:solidFill>
                <a:effectLst/>
                <a:latin typeface="Circular"/>
              </a:rPr>
              <a:t>Luxburg</a:t>
            </a:r>
            <a:r>
              <a:rPr lang="en-US" sz="1200" b="0" i="0" dirty="0">
                <a:solidFill>
                  <a:srgbClr val="8A9096"/>
                </a:solidFill>
                <a:effectLst/>
                <a:latin typeface="Circular"/>
              </a:rPr>
              <a:t>, S. </a:t>
            </a:r>
            <a:r>
              <a:rPr lang="en-US" sz="1200" b="0" i="0" dirty="0" err="1">
                <a:solidFill>
                  <a:srgbClr val="8A9096"/>
                </a:solidFill>
                <a:effectLst/>
                <a:latin typeface="Circular"/>
              </a:rPr>
              <a:t>Bengio</a:t>
            </a:r>
            <a:r>
              <a:rPr lang="en-US" sz="1200" b="0" i="0" dirty="0">
                <a:solidFill>
                  <a:srgbClr val="8A9096"/>
                </a:solidFill>
                <a:effectLst/>
                <a:latin typeface="Circular"/>
              </a:rPr>
              <a:t>, H. Wallach, R. Fergus, S. </a:t>
            </a:r>
            <a:r>
              <a:rPr lang="en-US" sz="1200" b="0" i="0" dirty="0" err="1">
                <a:solidFill>
                  <a:srgbClr val="8A9096"/>
                </a:solidFill>
                <a:effectLst/>
                <a:latin typeface="Circular"/>
              </a:rPr>
              <a:t>Vishwanathan</a:t>
            </a:r>
            <a:r>
              <a:rPr lang="en-US" sz="1200" b="0" i="0" dirty="0">
                <a:solidFill>
                  <a:srgbClr val="8A9096"/>
                </a:solidFill>
                <a:effectLst/>
                <a:latin typeface="Circular"/>
              </a:rPr>
              <a:t>, &amp; R. Garnett (Eds.), </a:t>
            </a:r>
            <a:r>
              <a:rPr lang="en-US" sz="1200" b="0" i="1" dirty="0">
                <a:solidFill>
                  <a:srgbClr val="8A9096"/>
                </a:solidFill>
                <a:effectLst/>
                <a:latin typeface="Circular"/>
              </a:rPr>
              <a:t>Advances in Neural Information Processing Systems 30</a:t>
            </a:r>
            <a:r>
              <a:rPr lang="en-US" sz="1200" b="0" i="0" dirty="0">
                <a:solidFill>
                  <a:srgbClr val="8A9096"/>
                </a:solidFill>
                <a:effectLst/>
                <a:latin typeface="Circular"/>
              </a:rPr>
              <a:t> (pp. 4765–4774). Retrieved from http://papers.nips.cc/paper/7062-a-unified-approach-to-interpreting-model-predictions.pdf</a:t>
            </a:r>
            <a:endParaRPr lang="en-US" sz="1200" dirty="0"/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9960049-185C-EF76-6717-18F3B0DCE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37" y="1910997"/>
            <a:ext cx="8453543" cy="42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453C-C4B1-61E4-996F-68FD292D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17E04-44B9-1C14-9B69-3E110B3A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96457B0CF1E48AE25769D4FF78DAD" ma:contentTypeVersion="4" ma:contentTypeDescription="Create a new document." ma:contentTypeScope="" ma:versionID="40006a8fbe9511149f010d98ebae9030">
  <xsd:schema xmlns:xsd="http://www.w3.org/2001/XMLSchema" xmlns:xs="http://www.w3.org/2001/XMLSchema" xmlns:p="http://schemas.microsoft.com/office/2006/metadata/properties" xmlns:ns2="175f3817-cab0-42cc-b39a-c2a715ec28b4" targetNamespace="http://schemas.microsoft.com/office/2006/metadata/properties" ma:root="true" ma:fieldsID="3348ee036cc5352d9ba37a5b788d3466" ns2:_="">
    <xsd:import namespace="175f3817-cab0-42cc-b39a-c2a715ec2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f3817-cab0-42cc-b39a-c2a715ec2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8AF7F0-581C-4F28-93D3-375135EA793B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75f3817-cab0-42cc-b39a-c2a715ec28b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CD5885-7B0F-414C-B776-16D5AF0DEE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30E74F-2D17-45D3-A536-BD6F3E47CF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5f3817-cab0-42cc-b39a-c2a715ec2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1263</Words>
  <Application>Microsoft Office PowerPoint</Application>
  <PresentationFormat>Widescreen</PresentationFormat>
  <Paragraphs>134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AdvMyriad_R</vt:lpstr>
      <vt:lpstr>AdvOT46dcae81</vt:lpstr>
      <vt:lpstr>AdvOT46dcae81+fb</vt:lpstr>
      <vt:lpstr>Arial</vt:lpstr>
      <vt:lpstr>Calibri</vt:lpstr>
      <vt:lpstr>Calibri Light</vt:lpstr>
      <vt:lpstr>Circular</vt:lpstr>
      <vt:lpstr>Georgia</vt:lpstr>
      <vt:lpstr>Verdana</vt:lpstr>
      <vt:lpstr>Office Theme</vt:lpstr>
      <vt:lpstr>Summer Internship Project</vt:lpstr>
      <vt:lpstr>PowerPoint Presentation</vt:lpstr>
      <vt:lpstr>PowerPoint Presentation</vt:lpstr>
      <vt:lpstr>Project background</vt:lpstr>
      <vt:lpstr>Info about data</vt:lpstr>
      <vt:lpstr>Deep learning approach</vt:lpstr>
      <vt:lpstr>Deep learning approach</vt:lpstr>
      <vt:lpstr>Thank you!</vt:lpstr>
    </vt:vector>
  </TitlesOfParts>
  <Company>Sanofi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analysis: Urda et al. </dc:title>
  <dc:creator>Qiu, Weiliang /US</dc:creator>
  <cp:lastModifiedBy>Wu, Yifan /US</cp:lastModifiedBy>
  <cp:revision>77</cp:revision>
  <dcterms:created xsi:type="dcterms:W3CDTF">2024-05-30T13:25:25Z</dcterms:created>
  <dcterms:modified xsi:type="dcterms:W3CDTF">2024-06-07T04:14:45Z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88468-0951-4aef-9cc3-0a346e475ddc_Enabled">
    <vt:lpwstr>true</vt:lpwstr>
  </property>
  <property fmtid="{D5CDD505-2E9C-101B-9397-08002B2CF9AE}" pid="3" name="MSIP_Label_d9088468-0951-4aef-9cc3-0a346e475ddc_SetDate">
    <vt:lpwstr>2024-05-30T13:27:36Z</vt:lpwstr>
  </property>
  <property fmtid="{D5CDD505-2E9C-101B-9397-08002B2CF9AE}" pid="4" name="MSIP_Label_d9088468-0951-4aef-9cc3-0a346e475ddc_Method">
    <vt:lpwstr>Privileged</vt:lpwstr>
  </property>
  <property fmtid="{D5CDD505-2E9C-101B-9397-08002B2CF9AE}" pid="5" name="MSIP_Label_d9088468-0951-4aef-9cc3-0a346e475ddc_Name">
    <vt:lpwstr>Public</vt:lpwstr>
  </property>
  <property fmtid="{D5CDD505-2E9C-101B-9397-08002B2CF9AE}" pid="6" name="MSIP_Label_d9088468-0951-4aef-9cc3-0a346e475ddc_SiteId">
    <vt:lpwstr>aca3c8d6-aa71-4e1a-a10e-03572fc58c0b</vt:lpwstr>
  </property>
  <property fmtid="{D5CDD505-2E9C-101B-9397-08002B2CF9AE}" pid="7" name="MSIP_Label_d9088468-0951-4aef-9cc3-0a346e475ddc_ActionId">
    <vt:lpwstr>5ff01f79-b6d4-4648-9aa9-8041cfa98b08</vt:lpwstr>
  </property>
  <property fmtid="{D5CDD505-2E9C-101B-9397-08002B2CF9AE}" pid="8" name="MSIP_Label_d9088468-0951-4aef-9cc3-0a346e475ddc_ContentBits">
    <vt:lpwstr>0</vt:lpwstr>
  </property>
  <property fmtid="{D5CDD505-2E9C-101B-9397-08002B2CF9AE}" pid="9" name="ContentTypeId">
    <vt:lpwstr>0x0101000DA96457B0CF1E48AE25769D4FF78DAD</vt:lpwstr>
  </property>
</Properties>
</file>