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3"/>
  </p:normalViewPr>
  <p:slideViewPr>
    <p:cSldViewPr snapToGrid="0" snapToObjects="1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3004-6F11-7D85-E211-FB834209E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4225B-F842-16C8-BA9F-7706A2CE4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EA9C-0F32-6AC2-AAF6-D08B6AE7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0A44-5512-42A8-2FBD-497BE19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77E3-6BAA-FDC8-A22B-DAB99F54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99C-8517-94DE-F9A9-A6FE2709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695FB-A6C5-5461-8A5D-F6A42C7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6751-87D9-0CAF-22F5-EA5C81BD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AB68-A73C-98F8-14AA-D5236FD5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0463-A391-CCFC-3C7E-B1536638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4EF4-6A87-0A27-5516-F658B38E3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930AA-C77C-938A-DA86-D3C53452F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DB39-9637-5E1F-F945-EE082F94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93C8D-3F38-6E6A-9CED-8C88C1B7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4FAC-232A-F932-B837-95693806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4FCF-2511-DF1D-BFB3-E687B4EC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DA10-929A-6DF2-849E-E0C8DB35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49511-5411-E3F0-FE5F-38D6C70C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3984-6DCF-5CA9-F48B-6FA61112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183E-5C72-16F5-C8F9-763D98A0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69E7-1873-0B3F-EB23-A2BBB8F5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7396-A623-6C23-5C41-2AF25F56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A4BF-D828-9328-F7FB-B8EE8F1D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D870-F960-B40C-B8F0-2004DABA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B635D-797E-E0FA-1078-D8B1CB94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080E-9B0F-24D4-12CD-96B06BA9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52C2-9E0E-C889-D0A3-1032F99E7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DDDF-DE4B-2626-D180-33A574B22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75E2C-E27D-B58E-99DE-3CAD727A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F236-583E-C9D2-9257-51B27A8E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B5C9-1BF0-AB4B-78BA-252667CD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7A7B-CE00-C7A8-83F7-2E9C2F88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66A2-683B-FDB3-C9C5-DAE65C37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AA50-5291-8EC5-8193-70E36EC26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E28D0-4396-A364-2DCD-3236982A8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B450-483B-73A3-4F08-D8DC99D69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9C5D5-FB79-EE32-05BA-CDAF2F10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BE8A4-9ADF-976C-FADD-BD54D31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F357A-68F4-548A-F189-39723B7B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88D-884E-53BF-003F-EF6F90C5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EA68D-7E8B-3099-AF0D-7A431117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7B132-5DED-BCA4-5CB3-84203B28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DE795-1614-E782-7207-2E6D697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2F237-B669-B26D-2F22-56416B50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E4BFB-3D98-A0F1-07D3-B1066E01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5C1B7-BF5E-747C-4191-647335F2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956F-DCB0-5BCC-C080-0B0301E1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DA47-AF83-EFEC-F309-A2624E3E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DA785-E0B8-C398-C984-72B01BDC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2842C-09B5-D616-837B-21DF0748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E4722-D265-C73E-0596-61A5D8CE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2022-7642-1F0B-4F78-00EF0B6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25C4-3E33-5523-8442-49C4F3D5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2B34-4050-C046-4F57-F40E0597D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22F1-0661-EFF4-CDF7-D87E1FED4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5FD2-3567-B16B-97D1-5E32BD5E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BE60-F463-2A54-C6D7-411A7670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ADF2D-08F1-1D1A-8C39-C0671679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E3E84-47B6-5E98-48F1-66B85BDE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9E27-179F-8197-5BC8-16DB5871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B747-C38B-4B92-3CEB-892ECDFE6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EA74-94E8-164C-8126-049193F57AE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1C6C-DA52-A738-27C9-C9E238B9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408F-3D13-EC06-010B-3AD81CD33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B2DC4-358D-FC4E-9873-DDA2E8A0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FC89C6A-EA8B-C8F8-9B2D-967C6730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6" y="0"/>
            <a:ext cx="7772400" cy="5692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0F01C-9D9C-51D2-A988-422DBCCAC1E3}"/>
              </a:ext>
            </a:extLst>
          </p:cNvPr>
          <p:cNvSpPr txBox="1"/>
          <p:nvPr/>
        </p:nvSpPr>
        <p:spPr>
          <a:xfrm>
            <a:off x="9579429" y="1164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425281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C2A7FD7-8C78-F3E8-FF06-44529A1F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6" y="1"/>
            <a:ext cx="7772400" cy="5692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6BBC2-6174-CC9F-B3E2-1755EEE2BB8A}"/>
              </a:ext>
            </a:extLst>
          </p:cNvPr>
          <p:cNvSpPr txBox="1"/>
          <p:nvPr/>
        </p:nvSpPr>
        <p:spPr>
          <a:xfrm>
            <a:off x="9579429" y="1164771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39973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1D83D4-DF01-BF6D-1DCF-F80B6EC3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6" y="8935"/>
            <a:ext cx="7772400" cy="5753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EFE11F-42D8-194F-9A59-5A484DE77219}"/>
              </a:ext>
            </a:extLst>
          </p:cNvPr>
          <p:cNvSpPr txBox="1"/>
          <p:nvPr/>
        </p:nvSpPr>
        <p:spPr>
          <a:xfrm>
            <a:off x="9579429" y="1164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60531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1D83D4-DF01-BF6D-1DCF-F80B6EC3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6" y="8935"/>
            <a:ext cx="7772400" cy="5753458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401E91F-D4D3-1014-0F1A-DE2D6579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56" y="8935"/>
            <a:ext cx="7772400" cy="5753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F05947-0F5C-F2EB-FAAF-54EE298958A2}"/>
              </a:ext>
            </a:extLst>
          </p:cNvPr>
          <p:cNvSpPr txBox="1"/>
          <p:nvPr/>
        </p:nvSpPr>
        <p:spPr>
          <a:xfrm>
            <a:off x="9579429" y="1164771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3736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1D83D4-DF01-BF6D-1DCF-F80B6EC3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6" y="8935"/>
            <a:ext cx="7772400" cy="5753458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157D03B-B594-7C46-1FA6-16653A05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32" y="0"/>
            <a:ext cx="7772400" cy="5753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40141-FD8B-423C-0F5D-00A20D95001A}"/>
              </a:ext>
            </a:extLst>
          </p:cNvPr>
          <p:cNvSpPr txBox="1"/>
          <p:nvPr/>
        </p:nvSpPr>
        <p:spPr>
          <a:xfrm>
            <a:off x="9579429" y="1164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59292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1D83D4-DF01-BF6D-1DCF-F80B6EC3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6" y="8935"/>
            <a:ext cx="7772400" cy="5753458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157D03B-B594-7C46-1FA6-16653A05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32" y="0"/>
            <a:ext cx="7772400" cy="575345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C285F2A-EEB2-3E5D-EC6B-CCEBCB406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732" y="0"/>
            <a:ext cx="7772400" cy="575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5B967-8424-9EC4-1563-978B57AF7710}"/>
              </a:ext>
            </a:extLst>
          </p:cNvPr>
          <p:cNvSpPr txBox="1"/>
          <p:nvPr/>
        </p:nvSpPr>
        <p:spPr>
          <a:xfrm>
            <a:off x="9579429" y="1164771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0501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1D83D4-DF01-BF6D-1DCF-F80B6EC3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6" y="8935"/>
            <a:ext cx="7772400" cy="5753458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157D03B-B594-7C46-1FA6-16653A05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32" y="0"/>
            <a:ext cx="7772400" cy="575345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C285F2A-EEB2-3E5D-EC6B-CCEBCB406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732" y="0"/>
            <a:ext cx="7772400" cy="5753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97C596-C20D-5A99-66FB-160D8C91A213}"/>
              </a:ext>
            </a:extLst>
          </p:cNvPr>
          <p:cNvSpPr txBox="1"/>
          <p:nvPr/>
        </p:nvSpPr>
        <p:spPr>
          <a:xfrm>
            <a:off x="9579429" y="1164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3814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1D83D4-DF01-BF6D-1DCF-F80B6EC3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6" y="8935"/>
            <a:ext cx="7772400" cy="5753458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157D03B-B594-7C46-1FA6-16653A05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32" y="0"/>
            <a:ext cx="7772400" cy="575345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C285F2A-EEB2-3E5D-EC6B-CCEBCB406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732" y="0"/>
            <a:ext cx="7772400" cy="575345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6A99AA7-0429-4769-DEE8-CBDC0A321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732" y="0"/>
            <a:ext cx="7772400" cy="5753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2A3CF-E1C4-CD46-B888-A7A2A09C36F0}"/>
              </a:ext>
            </a:extLst>
          </p:cNvPr>
          <p:cNvSpPr txBox="1"/>
          <p:nvPr/>
        </p:nvSpPr>
        <p:spPr>
          <a:xfrm>
            <a:off x="9579429" y="1164771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59756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8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Yuxuan</dc:creator>
  <cp:lastModifiedBy>Wu, Yuxuan</cp:lastModifiedBy>
  <cp:revision>4</cp:revision>
  <dcterms:created xsi:type="dcterms:W3CDTF">2023-02-03T14:40:16Z</dcterms:created>
  <dcterms:modified xsi:type="dcterms:W3CDTF">2023-02-06T17:11:37Z</dcterms:modified>
</cp:coreProperties>
</file>