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8" r:id="rId2"/>
    <p:sldId id="652" r:id="rId3"/>
    <p:sldId id="646" r:id="rId4"/>
    <p:sldId id="653" r:id="rId5"/>
    <p:sldId id="654" r:id="rId6"/>
    <p:sldId id="64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E0B0B"/>
    <a:srgbClr val="3B9D3B"/>
    <a:srgbClr val="3D3D3D"/>
    <a:srgbClr val="000066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471" autoAdjust="0"/>
    <p:restoredTop sz="79242" autoAdjust="0"/>
  </p:normalViewPr>
  <p:slideViewPr>
    <p:cSldViewPr snapToGrid="0">
      <p:cViewPr varScale="1">
        <p:scale>
          <a:sx n="51" d="100"/>
          <a:sy n="51" d="100"/>
        </p:scale>
        <p:origin x="-120" y="-168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：看电视。我们只需要知道如何使用电视机和遥控器，会开关机和换台即可，不需要触碰电视机内部。制造厂家为了方便我们使用电视，把复杂的内部细节全部封装起来，只给我们暴露简单的接口，比如：电源开关。具体内部是怎么实现的，我们不需要操心。需要让用户知道的才暴露出来，不需要用户知道的全部隐藏起来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深入面向对象之封装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的作用和意义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的优点</a:t>
            </a:r>
            <a:endParaRPr lang="en-US" altLang="zh-CN" dirty="0">
              <a:latin typeface="黑体" panose="02010609060101010101" charset="-122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的细节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的作用和意义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面向对象的三个基本特征是：</a:t>
            </a:r>
            <a:r>
              <a:rPr lang="zh-CN" altLang="en-US" b="1" dirty="0">
                <a:solidFill>
                  <a:srgbClr val="C00000"/>
                </a:solidFill>
              </a:rPr>
              <a:t>封装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继承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多态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封装的定义：</a:t>
            </a:r>
            <a:endParaRPr lang="en-US" altLang="zh-CN" dirty="0"/>
          </a:p>
          <a:p>
            <a:pPr lvl="1"/>
            <a:r>
              <a:rPr lang="zh-CN" altLang="en-US" dirty="0"/>
              <a:t>把对象的属性和操作结合为一个独立的整体，并尽可能隐藏对象的内部实现细节。</a:t>
            </a:r>
          </a:p>
          <a:p>
            <a:pPr lvl="1"/>
            <a:r>
              <a:rPr lang="zh-CN" altLang="en-US" dirty="0"/>
              <a:t>程序设计追求“高内聚，低耦合”。（把复杂性封装起来，用的时候尽可能的简单）</a:t>
            </a:r>
          </a:p>
          <a:p>
            <a:pPr marL="457200" lvl="1" indent="0">
              <a:buNone/>
            </a:pPr>
            <a:r>
              <a:rPr lang="zh-CN" altLang="en-US" dirty="0"/>
              <a:t>  </a:t>
            </a:r>
            <a:r>
              <a:rPr lang="zh-CN" altLang="en-US" sz="1800" dirty="0"/>
              <a:t> 高内聚：就是类的内部数据操作细节自己完成，不允许外部干涉。</a:t>
            </a:r>
          </a:p>
          <a:p>
            <a:pPr marL="457200" lvl="1" indent="0">
              <a:buNone/>
            </a:pPr>
            <a:r>
              <a:rPr lang="zh-CN" altLang="en-US" sz="1800" dirty="0"/>
              <a:t>   低耦合：是仅暴露少量的方法给外部使用，尽量方便外部调用。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的优点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封装优点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/>
            <a:r>
              <a:rPr lang="zh-CN" altLang="en-US" sz="2800" dirty="0"/>
              <a:t>提高代码的安全性</a:t>
            </a:r>
          </a:p>
          <a:p>
            <a:pPr lvl="1"/>
            <a:r>
              <a:rPr lang="zh-CN" altLang="en-US" sz="2800" dirty="0"/>
              <a:t>提高代码的复用性</a:t>
            </a:r>
          </a:p>
          <a:p>
            <a:pPr lvl="1"/>
            <a:r>
              <a:rPr lang="zh-CN" altLang="en-US" sz="2800" dirty="0"/>
              <a:t>“高内聚”：封装细节，便于修改内部代码，提高可维护性</a:t>
            </a:r>
          </a:p>
          <a:p>
            <a:pPr lvl="1"/>
            <a:r>
              <a:rPr lang="zh-CN" altLang="en-US" sz="2800" dirty="0"/>
              <a:t>“低耦合”：简化外部调用，便于调用者使用，便于扩展和写作。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的细节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4953000"/>
          </a:xfrm>
        </p:spPr>
        <p:txBody>
          <a:bodyPr>
            <a:normAutofit/>
          </a:bodyPr>
          <a:lstStyle/>
          <a:p>
            <a:r>
              <a:rPr lang="zh-CN" altLang="en-US" dirty="0"/>
              <a:t>封装的细节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dirty="0"/>
              <a:t>一般使用private访问权限修饰来修饰成员变量</a:t>
            </a:r>
          </a:p>
          <a:p>
            <a:pPr lvl="1"/>
            <a:r>
              <a:rPr lang="zh-CN" altLang="en-US" dirty="0"/>
              <a:t>提供相应的get、set方法来访问相关属性，这些方法通常是public修饰的。以提供对属性的赋值与读取操作。</a:t>
            </a:r>
          </a:p>
          <a:p>
            <a:pPr lvl="1"/>
            <a:r>
              <a:rPr lang="zh-CN" altLang="en-US" dirty="0"/>
              <a:t>一些只用于本类的辅助性方法，可以使用private修饰，</a:t>
            </a:r>
          </a:p>
          <a:p>
            <a:pPr lvl="1"/>
            <a:r>
              <a:rPr lang="zh-CN" altLang="en-US" dirty="0"/>
              <a:t>希望其他类调用的方法用public修饰。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属性私有化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提供公开的</a:t>
            </a:r>
            <a:r>
              <a:rPr lang="en-US" altLang="zh-CN" sz="2000" dirty="0">
                <a:solidFill>
                  <a:srgbClr val="FF0000"/>
                </a:solidFill>
              </a:rPr>
              <a:t>get/set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" y="1818640"/>
            <a:ext cx="3966210" cy="4874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45" y="1549400"/>
            <a:ext cx="2210435" cy="22104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348</Words>
  <Application>WPS 演示</Application>
  <PresentationFormat>自定义</PresentationFormat>
  <Paragraphs>37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深入面向对象之封装</vt:lpstr>
      <vt:lpstr>本章目标</vt:lpstr>
      <vt:lpstr>知识点1：封装的作用和意义</vt:lpstr>
      <vt:lpstr> 知识点2：封装的优点 </vt:lpstr>
      <vt:lpstr> 知识点3：封装的细节 </vt:lpstr>
      <vt:lpstr>知识点3：封装的细节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1478</cp:revision>
  <dcterms:created xsi:type="dcterms:W3CDTF">2014-03-19T14:07:00Z</dcterms:created>
  <dcterms:modified xsi:type="dcterms:W3CDTF">2021-09-02T02:11:18Z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