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478" r:id="rId3"/>
    <p:sldId id="493" r:id="rId5"/>
    <p:sldId id="1340" r:id="rId6"/>
    <p:sldId id="1371" r:id="rId7"/>
    <p:sldId id="1372" r:id="rId8"/>
    <p:sldId id="1374" r:id="rId9"/>
    <p:sldId id="13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3300"/>
    <a:srgbClr val="990000"/>
    <a:srgbClr val="AE0B0B"/>
    <a:srgbClr val="CC6600"/>
    <a:srgbClr val="3B9D3B"/>
    <a:srgbClr val="3D3D3D"/>
    <a:srgbClr val="000066"/>
    <a:srgbClr val="CC3300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4" autoAdjust="0"/>
    <p:restoredTop sz="79441" autoAdjust="0"/>
  </p:normalViewPr>
  <p:slideViewPr>
    <p:cSldViewPr snapToGrid="0">
      <p:cViewPr varScale="1">
        <p:scale>
          <a:sx n="51" d="100"/>
          <a:sy n="51" d="100"/>
        </p:scale>
        <p:origin x="992" y="48"/>
      </p:cViewPr>
      <p:guideLst>
        <p:guide orient="horz" pos="2188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包的概念及作用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包的概念包的作用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包的命名规范</a:t>
            </a:r>
            <a:endParaRPr lang="en-US" altLang="zh-CN" dirty="0">
              <a:latin typeface="黑体" panose="02010609060101010101" charset="-122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包的使用</a:t>
            </a:r>
            <a:endParaRPr lang="zh-CN" altLang="en-US" dirty="0">
              <a:latin typeface="黑体" panose="02010609060101010101" charset="-122"/>
              <a:sym typeface="+mn-ea"/>
            </a:endParaRPr>
          </a:p>
          <a:p>
            <a:r>
              <a:rPr lang="en-US" dirty="0"/>
              <a:t>4</a:t>
            </a:r>
            <a:r>
              <a:rPr lang="zh-CN" altLang="en-US" dirty="0"/>
              <a:t>、访问权限修饰符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包（package）的概念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1879600"/>
          </a:xfrm>
        </p:spPr>
        <p:txBody>
          <a:bodyPr>
            <a:normAutofit lnSpcReduction="20000"/>
          </a:bodyPr>
          <a:p>
            <a:r>
              <a:rPr lang="zh-CN" altLang="en-US" dirty="0">
                <a:latin typeface="黑体" panose="02010609060101010101" charset="-122"/>
                <a:sym typeface="+mn-ea"/>
              </a:rPr>
              <a:t>包的概念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/>
            <a:r>
              <a:rPr lang="zh-CN" altLang="en-US" dirty="0">
                <a:cs typeface="微软雅黑 Light" panose="020B0502040204020203" pitchFamily="34" charset="-122"/>
                <a:sym typeface="Calibri" panose="020F0502020204030204" charset="0"/>
              </a:rPr>
              <a:t>物理上是文件夹</a:t>
            </a:r>
            <a:endParaRPr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/>
            <a:r>
              <a:rPr dirty="0">
                <a:cs typeface="微软雅黑 Light" panose="020B0502040204020203" pitchFamily="34" charset="-122"/>
                <a:sym typeface="Calibri" panose="020F0502020204030204" charset="0"/>
              </a:rPr>
              <a:t>逻辑上是有逻辑关系的类的集合</a:t>
            </a:r>
            <a:endParaRPr lang="zh-CN" altLang="en-US" b="1" dirty="0">
              <a:cs typeface="微软雅黑 Light" panose="020B0502040204020203" pitchFamily="34" charset="-122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255270" y="2843530"/>
            <a:ext cx="11791950" cy="2130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charset="-122"/>
                <a:sym typeface="+mn-ea"/>
              </a:rPr>
              <a:t>包的作用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/>
            <a:r>
              <a:rPr lang="zh-CN" altLang="en-US" dirty="0">
                <a:cs typeface="微软雅黑 Light" panose="020B0502040204020203" pitchFamily="34" charset="-122"/>
                <a:sym typeface="Calibri" panose="020F0502020204030204" charset="0"/>
              </a:rPr>
              <a:t>避免类重名</a:t>
            </a:r>
            <a:endParaRPr lang="zh-CN" altLang="en-US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/>
            <a:r>
              <a:rPr dirty="0">
                <a:cs typeface="微软雅黑 Light" panose="020B0502040204020203" pitchFamily="34" charset="-122"/>
                <a:sym typeface="Calibri" panose="020F0502020204030204" charset="0"/>
              </a:rPr>
              <a:t>控制访问权限</a:t>
            </a:r>
            <a:endParaRPr dirty="0"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680" y="1138555"/>
            <a:ext cx="3762375" cy="1704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包的命名规范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0025" y="680085"/>
            <a:ext cx="11791950" cy="3432175"/>
          </a:xfrm>
        </p:spPr>
        <p:txBody>
          <a:bodyPr>
            <a:noAutofit/>
          </a:bodyPr>
          <a:p>
            <a:r>
              <a:rPr lang="zh-CN" altLang="en-US" dirty="0">
                <a:latin typeface="黑体" panose="02010609060101010101" charset="-122"/>
                <a:sym typeface="+mn-ea"/>
              </a:rPr>
              <a:t>包的命名规范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>
              <a:lnSpc>
                <a:spcPct val="14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物理在包名中，可以使用.号来区分包的级别；包名一般情况下是小写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>
              <a:lnSpc>
                <a:spcPct val="14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第一级 指该项目的类型，如com,org,gov等，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>
              <a:lnSpc>
                <a:spcPct val="14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第二级 指项目所开发或者运行的公司名称，如：chinasofti,icss,huawei</a:t>
            </a:r>
            <a:r>
              <a:rPr lang="en-US" altLang="zh-CN" sz="2000" dirty="0">
                <a:cs typeface="微软雅黑 Light" panose="020B0502040204020203" pitchFamily="34" charset="-122"/>
                <a:sym typeface="Calibri" panose="020F0502020204030204" charset="0"/>
              </a:rPr>
              <a:t>,etc</a:t>
            </a: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等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>
              <a:lnSpc>
                <a:spcPct val="14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第三级 指项目的名称，如：corejava,bcms,oa,erp等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>
              <a:lnSpc>
                <a:spcPct val="140000"/>
              </a:lnSpc>
            </a:pP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第四级 指项目模块的名称，如：bean,action,exception,</a:t>
            </a:r>
            <a:r>
              <a:rPr lang="en-US" altLang="zh-CN" sz="2000" dirty="0">
                <a:cs typeface="微软雅黑 Light" panose="020B0502040204020203" pitchFamily="34" charset="-122"/>
                <a:sym typeface="Calibri" panose="020F0502020204030204" charset="0"/>
              </a:rPr>
              <a:t>oop</a:t>
            </a:r>
            <a:r>
              <a:rPr lang="zh-CN" altLang="en-US" sz="2000" dirty="0">
                <a:cs typeface="微软雅黑 Light" panose="020B0502040204020203" pitchFamily="34" charset="-122"/>
                <a:sym typeface="Calibri" panose="020F0502020204030204" charset="0"/>
              </a:rPr>
              <a:t>01等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618990" y="4112260"/>
            <a:ext cx="4585970" cy="132651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92D050"/>
              </a:buClr>
            </a:pPr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mbria" panose="02040503050406030204" pitchFamily="2" charset="0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package com.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etc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oa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oop01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92D050"/>
              </a:buClr>
            </a:pP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public class T</a:t>
            </a:r>
            <a:r>
              <a:rPr lang="en-US" altLang="zh-CN" sz="2000" dirty="0">
                <a:latin typeface="宋体" panose="02010600030101010101" pitchFamily="2" charset="-122"/>
                <a:sym typeface="Arial" panose="020B0604020202020204" pitchFamily="34" charset="0"/>
              </a:rPr>
              <a:t>estStudent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en-US" altLang="zh-CN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92D050"/>
              </a:buClr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  }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3974465"/>
            <a:ext cx="2334895" cy="18840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0275" y="5704840"/>
            <a:ext cx="490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注意：</a:t>
            </a:r>
            <a:r>
              <a:rPr lang="en-US" altLang="zh-CN"/>
              <a:t>1.</a:t>
            </a:r>
            <a:r>
              <a:rPr lang="zh-CN" altLang="en-US"/>
              <a:t>package代表所属包(当前类在哪个包下)</a:t>
            </a:r>
            <a:endParaRPr lang="zh-CN" altLang="en-US"/>
          </a:p>
          <a:p>
            <a:pPr algn="l"/>
            <a:r>
              <a:rPr lang="zh-CN" altLang="en-US"/>
              <a:t>             </a:t>
            </a:r>
            <a:r>
              <a:rPr lang="en-US" altLang="zh-CN"/>
              <a:t>2.包名全部小写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包的使用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1879600"/>
          </a:xfrm>
        </p:spPr>
        <p:txBody>
          <a:bodyPr>
            <a:normAutofit lnSpcReduction="20000"/>
          </a:bodyPr>
          <a:p>
            <a:r>
              <a:rPr lang="zh-CN" altLang="en-US" dirty="0">
                <a:latin typeface="黑体" panose="02010609060101010101" charset="-122"/>
                <a:sym typeface="+mn-ea"/>
              </a:rPr>
              <a:t>导入外部包的某一个类，关键字“</a:t>
            </a:r>
            <a:r>
              <a:rPr lang="en-US" altLang="zh-CN" dirty="0">
                <a:latin typeface="黑体" panose="02010609060101010101" charset="-122"/>
                <a:sym typeface="+mn-ea"/>
              </a:rPr>
              <a:t>import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/>
            <a:endParaRPr lang="zh-CN" altLang="en-US" b="1" dirty="0">
              <a:cs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2025015"/>
            <a:ext cx="4220210" cy="4017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0" y="1979930"/>
            <a:ext cx="5883275" cy="3808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包的使用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6690" y="899160"/>
            <a:ext cx="11791950" cy="1879600"/>
          </a:xfrm>
        </p:spPr>
        <p:txBody>
          <a:bodyPr>
            <a:normAutofit lnSpcReduction="20000"/>
          </a:bodyPr>
          <a:p>
            <a:r>
              <a:rPr lang="zh-CN" altLang="en-US" dirty="0">
                <a:latin typeface="黑体" panose="02010609060101010101" charset="-122"/>
                <a:sym typeface="+mn-ea"/>
              </a:rPr>
              <a:t>导入外部包的所有类，关键字“</a:t>
            </a:r>
            <a:r>
              <a:rPr lang="en-US" altLang="zh-CN" dirty="0">
                <a:latin typeface="黑体" panose="02010609060101010101" charset="-122"/>
                <a:sym typeface="+mn-ea"/>
              </a:rPr>
              <a:t>import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/>
            <a:endParaRPr lang="zh-CN" altLang="en-US" b="1" dirty="0">
              <a:cs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20" y="1711325"/>
            <a:ext cx="6258560" cy="464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826260"/>
            <a:ext cx="3771900" cy="43040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en-US" altLang="zh-CN" dirty="0"/>
              <a:t>-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权限访问修饰符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0025" y="735330"/>
            <a:ext cx="11791950" cy="4624705"/>
          </a:xfrm>
        </p:spPr>
        <p:txBody>
          <a:bodyPr>
            <a:normAutofit/>
          </a:bodyPr>
          <a:p>
            <a:r>
              <a:rPr lang="zh-CN" altLang="en-US" dirty="0">
                <a:latin typeface="黑体" panose="02010609060101010101" charset="-122"/>
                <a:sym typeface="+mn-ea"/>
              </a:rPr>
              <a:t>Java</a:t>
            </a:r>
            <a:r>
              <a:rPr lang="zh-CN" altLang="en-US" dirty="0">
                <a:latin typeface="黑体" panose="02010609060101010101" charset="-122"/>
                <a:sym typeface="+mn-ea"/>
              </a:rPr>
              <a:t>语言有四个权限访问修饰符，权限从大到小依次为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l" defTabSz="0"/>
            <a:r>
              <a:rPr lang="en-US" altLang="zh-CN" sz="1800" dirty="0">
                <a:cs typeface="微软雅黑 Light" panose="020B0502040204020203" pitchFamily="34" charset="-122"/>
                <a:sym typeface="+mn-ea"/>
              </a:rPr>
              <a:t>p</a:t>
            </a:r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ublic ：公共权限   修饰类、属性、方法。</a:t>
            </a:r>
            <a:r>
              <a:rPr lang="zh-CN" altLang="en-US" sz="1800" dirty="0">
                <a:solidFill>
                  <a:schemeClr val="accent2"/>
                </a:solidFill>
                <a:cs typeface="微软雅黑 Light" panose="020B0502040204020203" pitchFamily="34" charset="-122"/>
                <a:sym typeface="+mn-ea"/>
              </a:rPr>
              <a:t>可以被任意类访问</a:t>
            </a:r>
            <a:endParaRPr lang="zh-CN" altLang="en-US" sz="1800" dirty="0">
              <a:solidFill>
                <a:schemeClr val="accent2"/>
              </a:solidFill>
              <a:cs typeface="微软雅黑 Light" panose="020B0502040204020203" pitchFamily="34" charset="-122"/>
            </a:endParaRPr>
          </a:p>
          <a:p>
            <a:pPr lvl="1" algn="l" defTabSz="0"/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protected：受保护的权限   修饰属性、方法  </a:t>
            </a:r>
            <a:r>
              <a:rPr lang="zh-CN" altLang="en-US" sz="1800" dirty="0">
                <a:solidFill>
                  <a:schemeClr val="accent2"/>
                </a:solidFill>
                <a:cs typeface="微软雅黑 Light" panose="020B0502040204020203" pitchFamily="34" charset="-122"/>
                <a:sym typeface="+mn-ea"/>
              </a:rPr>
              <a:t>可以被同包类访问，如果不是同包类，必须是该类的子类才可以访问。</a:t>
            </a:r>
            <a:endParaRPr sz="18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/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default：同包权限  修饰类、属性、方法。</a:t>
            </a:r>
            <a:r>
              <a:rPr lang="zh-CN" altLang="en-US" sz="1800" dirty="0">
                <a:solidFill>
                  <a:schemeClr val="accent2"/>
                </a:solidFill>
                <a:cs typeface="微软雅黑 Light" panose="020B0502040204020203" pitchFamily="34" charset="-122"/>
                <a:sym typeface="+mn-ea"/>
              </a:rPr>
              <a:t>只能被同包的类访问</a:t>
            </a:r>
            <a:endParaRPr lang="zh-CN" altLang="en-US" sz="1800" dirty="0">
              <a:solidFill>
                <a:schemeClr val="accent2"/>
              </a:solidFill>
              <a:cs typeface="微软雅黑 Light" panose="020B0502040204020203" pitchFamily="34" charset="-122"/>
              <a:sym typeface="+mn-ea"/>
            </a:endParaRPr>
          </a:p>
          <a:p>
            <a:pPr lvl="1" algn="l" defTabSz="0"/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private：私有权限  修饰属性、方法。</a:t>
            </a:r>
            <a:r>
              <a:rPr lang="zh-CN" altLang="en-US" sz="1800" dirty="0">
                <a:solidFill>
                  <a:schemeClr val="accent2"/>
                </a:solidFill>
                <a:cs typeface="微软雅黑 Light" panose="020B0502040204020203" pitchFamily="34" charset="-122"/>
                <a:sym typeface="+mn-ea"/>
              </a:rPr>
              <a:t> 只能在本类中访问</a:t>
            </a:r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	</a:t>
            </a:r>
            <a:endParaRPr lang="zh-CN" altLang="en-US" sz="1800" b="1" dirty="0">
              <a:cs typeface="微软雅黑 Light" panose="020B0502040204020203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024745" y="3345180"/>
          <a:ext cx="1967230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086100" imgH="2661920" progId="Paint.Picture">
                  <p:embed/>
                </p:oleObj>
              </mc:Choice>
              <mc:Fallback>
                <p:oleObj name="" r:id="rId1" imgW="3086100" imgH="266192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24745" y="3345180"/>
                        <a:ext cx="1967230" cy="166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49" name="图片 -2147482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4025265"/>
            <a:ext cx="8606155" cy="1583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77875" y="5900420"/>
            <a:ext cx="5271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p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ublic、default可以用来</a:t>
            </a:r>
            <a:r>
              <a:rPr lang="zh-CN" altLang="en-US" dirty="0">
                <a:cs typeface="微软雅黑 Light" panose="020B0502040204020203" pitchFamily="34" charset="-122"/>
                <a:sym typeface="Calibri" panose="020F0502020204030204" charset="0"/>
              </a:rPr>
              <a:t>修饰：</a:t>
            </a:r>
            <a:r>
              <a:rPr lang="zh-CN" altLang="en-US" dirty="0">
                <a:solidFill>
                  <a:srgbClr val="FF0000"/>
                </a:solidFill>
                <a:cs typeface="微软雅黑 Light" panose="020B0502040204020203" pitchFamily="34" charset="-122"/>
                <a:sym typeface="Calibri" panose="020F0502020204030204" charset="0"/>
              </a:rPr>
              <a:t>类 、属性 、方法</a:t>
            </a:r>
            <a:endParaRPr lang="zh-CN" altLang="en-US" dirty="0">
              <a:solidFill>
                <a:srgbClr val="FF0000"/>
              </a:solidFill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algn="l"/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private、protected可以用来</a:t>
            </a:r>
            <a:r>
              <a:rPr lang="zh-CN" altLang="en-US" dirty="0">
                <a:cs typeface="微软雅黑 Light" panose="020B0502040204020203" pitchFamily="34" charset="-122"/>
                <a:sym typeface="Calibri" panose="020F0502020204030204" charset="0"/>
              </a:rPr>
              <a:t>修饰：</a:t>
            </a:r>
            <a:r>
              <a:rPr lang="zh-CN" altLang="en-US" dirty="0">
                <a:solidFill>
                  <a:srgbClr val="FF0000"/>
                </a:solidFill>
                <a:cs typeface="微软雅黑 Light" panose="020B0502040204020203" pitchFamily="34" charset="-122"/>
                <a:sym typeface="Calibri" panose="020F0502020204030204" charset="0"/>
              </a:rPr>
              <a:t>类 、属性 、方法</a:t>
            </a:r>
            <a:endParaRPr lang="zh-CN" altLang="en-US" dirty="0">
              <a:solidFill>
                <a:srgbClr val="FF0000"/>
              </a:solidFill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3525,&quot;width&quot;:35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56</Paragraphs>
  <Slides>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微软雅黑 Light</vt:lpstr>
      <vt:lpstr>黑体</vt:lpstr>
      <vt:lpstr>Calibri</vt:lpstr>
      <vt:lpstr>Cambria</vt:lpstr>
      <vt:lpstr>Arial Unicode MS</vt:lpstr>
      <vt:lpstr>等线</vt:lpstr>
      <vt:lpstr>Office 主题</vt:lpstr>
      <vt:lpstr>Paint.Picture</vt:lpstr>
      <vt:lpstr>包的概念及作用</vt:lpstr>
      <vt:lpstr>本章目标</vt:lpstr>
      <vt:lpstr>知识点1：包（package）的概念</vt:lpstr>
      <vt:lpstr>知识点2：包的命名规范</vt:lpstr>
      <vt:lpstr>知识点3：包的使用</vt:lpstr>
      <vt:lpstr>知识点3：包的使用</vt:lpstr>
      <vt:lpstr>知识点1-权限访问修饰符概念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1235</cp:revision>
  <dcterms:created xsi:type="dcterms:W3CDTF">2014-03-19T14:07:00Z</dcterms:created>
  <dcterms:modified xsi:type="dcterms:W3CDTF">2021-01-15T10:33:42Z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