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478" r:id="rId3"/>
    <p:sldId id="493" r:id="rId5"/>
    <p:sldId id="505" r:id="rId6"/>
    <p:sldId id="506" r:id="rId7"/>
    <p:sldId id="520" r:id="rId8"/>
    <p:sldId id="517" r:id="rId9"/>
    <p:sldId id="518" r:id="rId10"/>
    <p:sldId id="50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128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随机</a:t>
            </a: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熟练使用</a:t>
            </a:r>
            <a:r>
              <a:rPr lang="en-US" altLang="zh-CN" dirty="0" err="1" smtClean="0"/>
              <a:t>Math.random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类的相关方法获取符合要求的随机数值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、熟悉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的定义及功能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熟练使用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工具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1-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Math.random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类的相关方法获取符合要求的随机数值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1250958"/>
            <a:ext cx="11015870" cy="324221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方法可以产生随机数，上节演示过。然而，该方法只能生成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[0.0,1.0)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范围的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值；很多时候，可能需要生成不同类型不同范围的随机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 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java.util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包中的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类可以用来生成不同类型的随机值，功能更为强大；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类创建对象两种方式：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Table 4"/>
          <p:cNvGraphicFramePr>
            <a:graphicFrameLocks noGrp="1"/>
          </p:cNvGraphicFramePr>
          <p:nvPr/>
        </p:nvGraphicFramePr>
        <p:xfrm>
          <a:off x="360854" y="4566449"/>
          <a:ext cx="1073807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43"/>
                <a:gridCol w="7851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</a:t>
                      </a:r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对象，该对象每次生成的随机数不同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Random(long seed)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使用一个种子参数创建</a:t>
                      </a:r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对象，参数相同的</a:t>
                      </a:r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对象，每次生成的随机数相同。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1-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Math.random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类的相关方法获取符合要求的随机数值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8"/>
            <a:ext cx="11015870" cy="324221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java.util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包中的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类有多个生成随机数的相关方法：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13103" y="2154325"/>
          <a:ext cx="107380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43"/>
                <a:gridCol w="7851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nextInt</a:t>
                      </a:r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类型随机数，数值范围不定；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nextInt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n)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类型随机数，数值范围</a:t>
                      </a:r>
                      <a:r>
                        <a:rPr lang="en-US" altLang="zh-CN" dirty="0" smtClean="0"/>
                        <a:t>[0,n)</a:t>
                      </a:r>
                      <a:r>
                        <a:rPr lang="zh-CN" altLang="en-US" dirty="0" smtClean="0"/>
                        <a:t>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long </a:t>
                      </a:r>
                      <a:r>
                        <a:rPr lang="en-US" altLang="zh-CN" dirty="0" err="1" smtClean="0"/>
                        <a:t>nextLong</a:t>
                      </a:r>
                      <a:r>
                        <a:rPr lang="en-US" altLang="zh-CN" dirty="0" smtClean="0"/>
                        <a:t>()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smtClean="0"/>
                        <a:t>long</a:t>
                      </a:r>
                      <a:r>
                        <a:rPr lang="zh-CN" altLang="en-US" dirty="0" smtClean="0"/>
                        <a:t>类型随机数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float </a:t>
                      </a:r>
                      <a:r>
                        <a:rPr lang="en-US" altLang="zh-CN" dirty="0" err="1" smtClean="0"/>
                        <a:t>nextFloat</a:t>
                      </a:r>
                      <a:r>
                        <a:rPr lang="en-US" altLang="zh-CN" dirty="0" smtClean="0"/>
                        <a:t>()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smtClean="0"/>
                        <a:t>float</a:t>
                      </a:r>
                      <a:r>
                        <a:rPr lang="zh-CN" altLang="en-US" dirty="0" smtClean="0"/>
                        <a:t>类型随机数，数值范围</a:t>
                      </a:r>
                      <a:r>
                        <a:rPr lang="en-US" altLang="zh-CN" dirty="0" smtClean="0"/>
                        <a:t>[0,1.0)</a:t>
                      </a:r>
                      <a:r>
                        <a:rPr lang="zh-CN" altLang="en-US" dirty="0" smtClean="0"/>
                        <a:t>；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double </a:t>
                      </a:r>
                      <a:r>
                        <a:rPr lang="en-US" altLang="zh-CN" dirty="0" err="1" smtClean="0"/>
                        <a:t>nextDouble</a:t>
                      </a:r>
                      <a:r>
                        <a:rPr lang="en-US" altLang="zh-CN" dirty="0" smtClean="0"/>
                        <a:t>()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smtClean="0"/>
                        <a:t>double</a:t>
                      </a:r>
                      <a:r>
                        <a:rPr lang="zh-CN" altLang="en-US" dirty="0" smtClean="0"/>
                        <a:t>类型随机数，数值范围</a:t>
                      </a:r>
                      <a:r>
                        <a:rPr lang="en-US" altLang="zh-CN" dirty="0" smtClean="0"/>
                        <a:t>[0,1.0)</a:t>
                      </a:r>
                      <a:r>
                        <a:rPr lang="zh-CN" altLang="en-US" dirty="0" smtClean="0"/>
                        <a:t>；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boolean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nextBoolean</a:t>
                      </a:r>
                      <a:r>
                        <a:rPr lang="en-US" altLang="zh-CN" dirty="0" smtClean="0"/>
                        <a:t>()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err="1" smtClean="0"/>
                        <a:t>boolean</a:t>
                      </a:r>
                      <a:r>
                        <a:rPr lang="zh-CN" altLang="en-US" dirty="0" smtClean="0"/>
                        <a:t>类型随机数；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setSeed</a:t>
                      </a:r>
                      <a:r>
                        <a:rPr lang="en-US" altLang="zh-CN" dirty="0" smtClean="0"/>
                        <a:t>(long seed) 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修改</a:t>
                      </a:r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对象的种子值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如何生成一个四位校验码？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2449830"/>
            <a:ext cx="3491230" cy="1270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2-UUID</a:t>
            </a:r>
            <a:r>
              <a:rPr lang="zh-CN" altLang="en-US" dirty="0" smtClean="0"/>
              <a:t>的定义及功能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8"/>
            <a:ext cx="11015870" cy="50079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是通用唯一识别码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(Universally Unique Identifier)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的缩写，是唯一的机器生成的标识符；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都不能是人工生成的，这样风险太高；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位长的数字，通常以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字节的字符串表示，示例如下：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3F2504E0-4F89-11D3-9A0C-0305E82C3301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通常在分布式系统中用来生成唯一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2-UUID</a:t>
            </a:r>
            <a:r>
              <a:rPr lang="zh-CN" altLang="en-US" dirty="0" smtClean="0"/>
              <a:t>的定义及功能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67104"/>
            <a:ext cx="11015870" cy="567558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具有多个版本，每个版本的算法不同；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 Version 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：基于时间的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通过计算当前时间戳、随机数和机器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地址得到。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 Version 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和基于时间的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算法相同，但会把时间戳的前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位置换为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。这个版本的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在实际中较少用到。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 Version 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：基于名字的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MD5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通过计算名字和名字空间的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MD5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散列值得到。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 Version 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：随机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根据随机数，或者伪随机数生成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 Version 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：基于名字的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和版本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算法类似，只是散列值计算使用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Hash Algorithm 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）算法。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3-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工具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的生成提供了支持，</a:t>
            </a:r>
            <a:r>
              <a:rPr lang="en-US" sz="2400" dirty="0" err="1" smtClean="0"/>
              <a:t>java.util.UUID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类定义了生成</a:t>
            </a:r>
            <a:r>
              <a:rPr lang="en-US" altLang="zh-CN" sz="2400" dirty="0" smtClean="0"/>
              <a:t>UUID</a:t>
            </a:r>
            <a:r>
              <a:rPr lang="zh-CN" altLang="en-US" sz="2400" dirty="0" smtClean="0"/>
              <a:t>的方法；</a:t>
            </a:r>
            <a:endParaRPr lang="en-US" sz="2400" dirty="0" smtClean="0"/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185" y="245942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 panose="020B0502040204020203" pitchFamily="34" charset="-122"/>
              </a:rPr>
              <a:t>public static void main(String[]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args</a:t>
            </a:r>
            <a:r>
              <a:rPr lang="en-US" altLang="zh-CN" dirty="0" smtClean="0">
                <a:ea typeface="微软雅黑 Light" panose="020B0502040204020203" pitchFamily="34" charset="-122"/>
              </a:rPr>
              <a:t>) {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        for(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int</a:t>
            </a:r>
            <a:r>
              <a:rPr lang="en-US" altLang="zh-CN" dirty="0" smtClean="0">
                <a:ea typeface="微软雅黑 Light" panose="020B0502040204020203" pitchFamily="34" charset="-122"/>
              </a:rPr>
              <a:t>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i</a:t>
            </a:r>
            <a:r>
              <a:rPr lang="en-US" altLang="zh-CN" dirty="0" smtClean="0">
                <a:ea typeface="微软雅黑 Light" panose="020B0502040204020203" pitchFamily="34" charset="-122"/>
              </a:rPr>
              <a:t>=0;i&lt;10;i++){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UUID 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uuid</a:t>
            </a:r>
            <a:r>
              <a:rPr lang="en-US" altLang="zh-CN" dirty="0" smtClean="0">
                <a:ea typeface="微软雅黑 Light" panose="020B0502040204020203" pitchFamily="34" charset="-122"/>
              </a:rPr>
              <a:t>=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UUID.randomUUID</a:t>
            </a:r>
            <a:r>
              <a:rPr lang="en-US" altLang="zh-CN" dirty="0" smtClean="0">
                <a:ea typeface="微软雅黑 Light" panose="020B0502040204020203" pitchFamily="34" charset="-122"/>
              </a:rPr>
              <a:t>();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altLang="zh-CN" dirty="0" smtClean="0">
                <a:ea typeface="微软雅黑 Light" panose="020B0502040204020203" pitchFamily="34" charset="-122"/>
              </a:rPr>
              <a:t>(</a:t>
            </a:r>
            <a:r>
              <a:rPr lang="en-US" altLang="zh-CN" dirty="0" err="1" smtClean="0">
                <a:ea typeface="微软雅黑 Light" panose="020B0502040204020203" pitchFamily="34" charset="-122"/>
              </a:rPr>
              <a:t>uuid</a:t>
            </a:r>
            <a:r>
              <a:rPr lang="en-US" altLang="zh-CN" dirty="0" smtClean="0">
                <a:ea typeface="微软雅黑 Light" panose="020B0502040204020203" pitchFamily="34" charset="-122"/>
              </a:rPr>
              <a:t>);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ea typeface="微软雅黑 Light" panose="020B0502040204020203" pitchFamily="34" charset="-122"/>
              </a:rPr>
              <a:t>        </a:t>
            </a:r>
            <a:r>
              <a:rPr lang="en-US" altLang="zh-CN" dirty="0" smtClean="0">
                <a:ea typeface="微软雅黑 Light" panose="020B0502040204020203" pitchFamily="34" charset="-122"/>
              </a:rPr>
              <a:t>}</a:t>
            </a:r>
            <a:endParaRPr lang="en-US" altLang="zh-CN" dirty="0" smtClean="0"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}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1454</Words>
  <Application>WPS 演示</Application>
  <PresentationFormat>自定义</PresentationFormat>
  <Paragraphs>103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等线</vt:lpstr>
      <vt:lpstr>Office 主题</vt:lpstr>
      <vt:lpstr>随机API</vt:lpstr>
      <vt:lpstr>本章目标</vt:lpstr>
      <vt:lpstr>知识点1-使用Math.random以及Random类的相关方法获取符合要求的随机数值</vt:lpstr>
      <vt:lpstr>知识点1-使用Math.random以及Random类的相关方法获取符合要求的随机数值</vt:lpstr>
      <vt:lpstr>PowerPoint 演示文稿</vt:lpstr>
      <vt:lpstr>知识点2-UUID的定义及功能</vt:lpstr>
      <vt:lpstr>知识点2-UUID的定义及功能</vt:lpstr>
      <vt:lpstr>知识点3-使用UUID工具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1133</cp:revision>
  <dcterms:created xsi:type="dcterms:W3CDTF">2014-03-19T14:07:00Z</dcterms:created>
  <dcterms:modified xsi:type="dcterms:W3CDTF">2021-01-20T09:49:00Z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