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"/>
  </p:notesMasterIdLst>
  <p:handoutMasterIdLst>
    <p:handoutMasterId r:id="rId5"/>
  </p:handoutMasterIdLst>
  <p:sldIdLst>
    <p:sldId id="260" r:id="rId2"/>
    <p:sldId id="3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toonboy" initials="" lastIdx="2" clrIdx="0"/>
  <p:cmAuthor id="1" name="钟 樑" initials="钟" lastIdx="1" clrIdx="1">
    <p:extLst>
      <p:ext uri="{19B8F6BF-5375-455C-9EA6-DF929625EA0E}">
        <p15:presenceInfo xmlns:p15="http://schemas.microsoft.com/office/powerpoint/2012/main" userId="4f4454def65bc2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21" d="100"/>
          <a:sy n="121" d="100"/>
        </p:scale>
        <p:origin x="6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09:13:08.89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546412EF-A33D-4B84-9B26-FF60EF82D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3335-629A-4530-A909-9E690F96B004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027C-F037-4142-82AD-AA84F5B43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AEBFE6-00C8-42FA-9AF9-905155A6E41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3789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F402-5986-4D8B-B659-0DC772666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65BF-5C20-4284-BCCB-1A5895767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158C22-7844-4D80-A139-01039CC26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22A9-7F25-4D36-BC12-BB6BB9511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7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063C-921E-43CF-A798-02ED2C919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4A411-997B-424C-9F31-00530F13C6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BED5-E354-4EC7-A135-D6C0AE996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3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F8ED2-A40F-4084-8C05-8F6697A32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74DD4-07B3-4C89-99D1-15A875753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B2E92-CE7B-47EC-AA28-B9E340139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1CC1-0BE1-45B9-835C-594F92025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fld id="{FB4479D4-94F3-4E30-9E9E-C7A42FAED2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实验报告</a:t>
            </a:r>
            <a:r>
              <a:rPr lang="en-US" altLang="zh-CN" b="1" dirty="0"/>
              <a:t>-</a:t>
            </a:r>
            <a:r>
              <a:rPr lang="zh-CN" altLang="en-US" b="1" dirty="0"/>
              <a:t>理解相关概念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、面向对象设计原则简单归纳为</a:t>
            </a:r>
            <a:r>
              <a:rPr lang="en-US" altLang="zh-CN" dirty="0"/>
              <a:t>3</a:t>
            </a:r>
            <a:r>
              <a:rPr lang="zh-CN" altLang="en-US" dirty="0"/>
              <a:t>条：</a:t>
            </a:r>
            <a:r>
              <a:rPr lang="en-US" altLang="zh-CN" dirty="0"/>
              <a:t>1</a:t>
            </a:r>
            <a:r>
              <a:rPr lang="zh-CN" altLang="en-US" dirty="0"/>
              <a:t>）封装变化；</a:t>
            </a:r>
            <a:r>
              <a:rPr lang="en-US" altLang="zh-CN" dirty="0"/>
              <a:t>2</a:t>
            </a:r>
            <a:r>
              <a:rPr lang="zh-CN" altLang="en-US" dirty="0"/>
              <a:t>）对接口进行编程；</a:t>
            </a:r>
            <a:r>
              <a:rPr lang="en-US" altLang="zh-CN" dirty="0"/>
              <a:t>3</a:t>
            </a:r>
            <a:r>
              <a:rPr lang="zh-CN" altLang="en-US" dirty="0"/>
              <a:t>）多实用组合，而不是继承。</a:t>
            </a:r>
            <a:endParaRPr lang="en-US" altLang="zh-CN" dirty="0"/>
          </a:p>
          <a:p>
            <a:r>
              <a:rPr lang="zh-CN" altLang="en-US" dirty="0"/>
              <a:t>请自行查阅相关资料，结合根据资料的例子，给出这</a:t>
            </a:r>
            <a:r>
              <a:rPr lang="en-US" altLang="zh-CN" dirty="0"/>
              <a:t>3</a:t>
            </a:r>
            <a:r>
              <a:rPr lang="zh-CN" altLang="en-US" dirty="0"/>
              <a:t>条原则的你自己的理解。</a:t>
            </a:r>
            <a:endParaRPr lang="en-US" altLang="zh-CN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E05C410-AB05-4ECC-962B-E251ED0C78EA}"/>
              </a:ext>
            </a:extLst>
          </p:cNvPr>
          <p:cNvSpPr txBox="1"/>
          <p:nvPr/>
        </p:nvSpPr>
        <p:spPr>
          <a:xfrm>
            <a:off x="457200" y="3452208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完成教材</a:t>
            </a:r>
            <a:r>
              <a:rPr lang="en-US" altLang="zh-CN" dirty="0"/>
              <a:t>P25</a:t>
            </a:r>
            <a:r>
              <a:rPr lang="zh-CN" altLang="en-US" dirty="0"/>
              <a:t>页，</a:t>
            </a:r>
            <a:r>
              <a:rPr lang="en-US" altLang="zh-CN" dirty="0"/>
              <a:t>8</a:t>
            </a:r>
            <a:r>
              <a:rPr lang="zh-CN" altLang="en-US" dirty="0"/>
              <a:t>题的要求：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B3A7F-370F-4656-97B3-742180C3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185355"/>
            <a:ext cx="3865835" cy="1982479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D0E24837-1ED8-4600-9B23-52FC3FBADCD5}"/>
              </a:ext>
            </a:extLst>
          </p:cNvPr>
          <p:cNvSpPr txBox="1"/>
          <p:nvPr/>
        </p:nvSpPr>
        <p:spPr>
          <a:xfrm>
            <a:off x="533400" y="4168086"/>
            <a:ext cx="4182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当前的设计中，加入一种笔或一种颜色，会引发子类的急剧增加。请思考，能否对这个结构进行重构，使得增加笔的类型和颜色都比较方便。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提交要求：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、实验报告：包括你对</a:t>
            </a:r>
            <a:r>
              <a:rPr lang="en-US" altLang="zh-CN" sz="2000" dirty="0"/>
              <a:t>3</a:t>
            </a:r>
            <a:r>
              <a:rPr lang="zh-CN" altLang="en-US" sz="2000" dirty="0"/>
              <a:t>个概念的理解，配合理解概念的实例（</a:t>
            </a:r>
            <a:r>
              <a:rPr lang="en-US" altLang="zh-CN" sz="2000" dirty="0"/>
              <a:t>UML</a:t>
            </a:r>
            <a:r>
              <a:rPr lang="zh-CN" altLang="en-US" sz="2000" dirty="0"/>
              <a:t>图形或代码）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、实验报告：包括你重构的</a:t>
            </a:r>
            <a:r>
              <a:rPr lang="en-US" altLang="zh-CN" sz="2000" dirty="0"/>
              <a:t>UML</a:t>
            </a:r>
            <a:r>
              <a:rPr lang="zh-CN" altLang="en-US" sz="2000" dirty="0"/>
              <a:t>图以及必要的文字说明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133" y="3194218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提交时间：</a:t>
            </a:r>
            <a:r>
              <a:rPr lang="en-US" altLang="zh-CN" sz="2000" kern="0" dirty="0"/>
              <a:t>2021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-3</a:t>
            </a:r>
            <a:r>
              <a:rPr lang="zh-CN" altLang="en-US" sz="2000" kern="0" dirty="0"/>
              <a:t>月</a:t>
            </a:r>
            <a:r>
              <a:rPr lang="en-US" altLang="zh-CN" sz="2000" kern="0" dirty="0"/>
              <a:t>21</a:t>
            </a:r>
            <a:r>
              <a:rPr lang="zh-CN" altLang="en-US" sz="2000" kern="0" dirty="0"/>
              <a:t>日</a:t>
            </a:r>
            <a:r>
              <a:rPr lang="en-US" altLang="zh-CN" sz="2000" kern="0" dirty="0"/>
              <a:t>24</a:t>
            </a:r>
            <a:r>
              <a:rPr lang="zh-CN" altLang="en-US" sz="2000" kern="0" dirty="0"/>
              <a:t>点前，过期不收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6CF5B8-C881-4CE5-A153-B6C381EC1D9E}"/>
              </a:ext>
            </a:extLst>
          </p:cNvPr>
          <p:cNvSpPr txBox="1">
            <a:spLocks/>
          </p:cNvSpPr>
          <p:nvPr/>
        </p:nvSpPr>
        <p:spPr bwMode="auto">
          <a:xfrm>
            <a:off x="478133" y="3673622"/>
            <a:ext cx="8229600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提交内容：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、实验报告（两个题不用分开，放在一起，格式参考群上模板）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以：姓名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学号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的方式命名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2</a:t>
            </a:r>
            <a:r>
              <a:rPr lang="zh-CN" altLang="en-US" sz="2000" kern="0" dirty="0"/>
              <a:t>、邮件主题：软件设计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1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D6A67A4-DCFF-487B-92DF-BB07AAF2AAB7}"/>
              </a:ext>
            </a:extLst>
          </p:cNvPr>
          <p:cNvSpPr txBox="1">
            <a:spLocks/>
          </p:cNvSpPr>
          <p:nvPr/>
        </p:nvSpPr>
        <p:spPr bwMode="auto">
          <a:xfrm>
            <a:off x="457200" y="5257799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提交邮箱：</a:t>
            </a:r>
            <a:r>
              <a:rPr lang="en-US" altLang="zh-CN" sz="2000" kern="0"/>
              <a:t>zlkmust@163.com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15810995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9693</TotalTime>
  <Words>234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实验报告-理解相关概念</vt:lpstr>
      <vt:lpstr>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cartoonboy</dc:creator>
  <cp:lastModifiedBy>钟 樑</cp:lastModifiedBy>
  <cp:revision>176</cp:revision>
  <cp:lastPrinted>1601-01-01T00:00:00Z</cp:lastPrinted>
  <dcterms:created xsi:type="dcterms:W3CDTF">2012-09-11T23:44:15Z</dcterms:created>
  <dcterms:modified xsi:type="dcterms:W3CDTF">2021-03-10T01:19:24Z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