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"/>
  </p:notesMasterIdLst>
  <p:handoutMasterIdLst>
    <p:handoutMasterId r:id="rId6"/>
  </p:handoutMasterIdLst>
  <p:sldIdLst>
    <p:sldId id="361" r:id="rId2"/>
    <p:sldId id="362" r:id="rId3"/>
    <p:sldId id="3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toonbo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122" d="100"/>
          <a:sy n="122" d="100"/>
        </p:scale>
        <p:origin x="540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546412EF-A33D-4B84-9B26-FF60EF82D3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3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93335-629A-4530-A909-9E690F96B004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027C-F037-4142-82AD-AA84F5B431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1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AEBFE6-00C8-42FA-9AF9-905155A6E41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3789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6F402-5986-4D8B-B659-0DC7726669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0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765BF-5C20-4284-BCCB-1A58957675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2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1158C22-7844-4D80-A139-01039CC265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77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22A9-7F25-4D36-BC12-BB6BB9511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72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3063C-921E-43CF-A798-02ED2C919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4A411-997B-424C-9F31-00530F13C6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2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BED5-E354-4EC7-A135-D6C0AE996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3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F8ED2-A40F-4084-8C05-8F6697A327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5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74DD4-07B3-4C89-99D1-15A875753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B2E92-CE7B-47EC-AA28-B9E3401391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25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1CC1-0BE1-45B9-835C-594F92025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fld id="{FB4479D4-94F3-4E30-9E9E-C7A42FAED2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BF8C5-749D-42F7-AD3C-CC226839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3BCCA-A23E-4944-8988-045BF5E3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、参考简单工厂通用</a:t>
            </a:r>
            <a:r>
              <a:rPr lang="en-US" altLang="zh-CN" dirty="0"/>
              <a:t>UML</a:t>
            </a:r>
            <a:r>
              <a:rPr lang="zh-CN" altLang="en-US" dirty="0"/>
              <a:t>图，给出代码框架（基本代码框架）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D2A45A-7B7D-44A9-BDA9-EE096B27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204864"/>
            <a:ext cx="3843366" cy="2419368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2BEA535-4E53-4BAC-ACCE-86C4DD9D30B9}"/>
              </a:ext>
            </a:extLst>
          </p:cNvPr>
          <p:cNvSpPr txBox="1">
            <a:spLocks/>
          </p:cNvSpPr>
          <p:nvPr/>
        </p:nvSpPr>
        <p:spPr bwMode="auto">
          <a:xfrm>
            <a:off x="539552" y="4797152"/>
            <a:ext cx="8229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kern="0" dirty="0"/>
              <a:t>2</a:t>
            </a:r>
            <a:r>
              <a:rPr lang="zh-CN" altLang="en-US" kern="0" dirty="0"/>
              <a:t>、使用这个框架，完成书</a:t>
            </a:r>
            <a:r>
              <a:rPr lang="en-US" altLang="zh-CN" kern="0" dirty="0"/>
              <a:t>P41</a:t>
            </a:r>
            <a:r>
              <a:rPr lang="zh-CN" altLang="en-US" kern="0" dirty="0"/>
              <a:t>的</a:t>
            </a:r>
            <a:r>
              <a:rPr lang="en-US" altLang="zh-CN" kern="0" dirty="0"/>
              <a:t>4</a:t>
            </a:r>
            <a:r>
              <a:rPr lang="zh-CN" altLang="en-US" kern="0" dirty="0"/>
              <a:t>、</a:t>
            </a:r>
            <a:r>
              <a:rPr lang="en-US" altLang="zh-CN" kern="0" dirty="0"/>
              <a:t>5</a:t>
            </a:r>
            <a:r>
              <a:rPr lang="zh-CN" altLang="en-US" kern="0" dirty="0"/>
              <a:t>题（提供系统构建的</a:t>
            </a:r>
            <a:r>
              <a:rPr lang="en-US" altLang="zh-CN" kern="0" dirty="0"/>
              <a:t>UML</a:t>
            </a:r>
            <a:r>
              <a:rPr lang="zh-CN" altLang="en-US" kern="0" dirty="0"/>
              <a:t>图，代码框架，测试截图和必要的文字描述）</a:t>
            </a:r>
          </a:p>
        </p:txBody>
      </p:sp>
    </p:spTree>
    <p:extLst>
      <p:ext uri="{BB962C8B-B14F-4D97-AF65-F5344CB8AC3E}">
        <p14:creationId xmlns:p14="http://schemas.microsoft.com/office/powerpoint/2010/main" val="18406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969DD-4935-4393-9644-C2C20482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、参考工厂方法的通用</a:t>
            </a:r>
            <a:r>
              <a:rPr lang="en-US" altLang="zh-CN" dirty="0"/>
              <a:t>UML</a:t>
            </a:r>
            <a:r>
              <a:rPr lang="zh-CN" altLang="en-US" dirty="0"/>
              <a:t>图，给出代码框架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7779C61-D5A4-4D15-B1A1-52985304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FB8795-1230-466F-8748-5E041545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83" y="2181216"/>
            <a:ext cx="4648234" cy="2495568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507A1AD-4718-4BB2-8457-2A87EBBE84D5}"/>
              </a:ext>
            </a:extLst>
          </p:cNvPr>
          <p:cNvSpPr txBox="1">
            <a:spLocks/>
          </p:cNvSpPr>
          <p:nvPr/>
        </p:nvSpPr>
        <p:spPr bwMode="auto">
          <a:xfrm>
            <a:off x="457200" y="4725144"/>
            <a:ext cx="8229600" cy="4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kern="0" dirty="0"/>
              <a:t>2</a:t>
            </a:r>
            <a:r>
              <a:rPr lang="zh-CN" altLang="en-US" kern="0" dirty="0"/>
              <a:t>、完成书</a:t>
            </a:r>
            <a:r>
              <a:rPr lang="en-US" altLang="zh-CN" kern="0" dirty="0"/>
              <a:t>P55 4-5</a:t>
            </a:r>
            <a:r>
              <a:rPr lang="zh-CN" altLang="en-US" kern="0" dirty="0"/>
              <a:t>题（提供系统设计的</a:t>
            </a:r>
            <a:r>
              <a:rPr lang="en-US" altLang="zh-CN" kern="0" dirty="0"/>
              <a:t>UML</a:t>
            </a:r>
            <a:r>
              <a:rPr lang="zh-CN" altLang="en-US" kern="0" dirty="0"/>
              <a:t>图，代码框架，测试结果和必要的文字描述）</a:t>
            </a:r>
          </a:p>
        </p:txBody>
      </p:sp>
    </p:spTree>
    <p:extLst>
      <p:ext uri="{BB962C8B-B14F-4D97-AF65-F5344CB8AC3E}">
        <p14:creationId xmlns:p14="http://schemas.microsoft.com/office/powerpoint/2010/main" val="408679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92404"/>
            <a:ext cx="8229600" cy="11087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提交要求：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、实验报告：包括</a:t>
            </a:r>
            <a:r>
              <a:rPr lang="en-US" altLang="zh-CN" sz="2000" dirty="0"/>
              <a:t>2</a:t>
            </a:r>
            <a:r>
              <a:rPr lang="zh-CN" altLang="en-US" sz="2000" dirty="0"/>
              <a:t>个任务</a:t>
            </a:r>
            <a:r>
              <a:rPr lang="en-US" altLang="zh-CN" sz="2000" dirty="0"/>
              <a:t>4</a:t>
            </a:r>
            <a:r>
              <a:rPr lang="zh-CN" altLang="en-US" sz="2000" dirty="0"/>
              <a:t>个题分别的通用代码框架、设计的</a:t>
            </a:r>
            <a:r>
              <a:rPr lang="en-US" altLang="zh-CN" sz="2000" dirty="0"/>
              <a:t>UML</a:t>
            </a:r>
            <a:r>
              <a:rPr lang="zh-CN" altLang="en-US" sz="2000" dirty="0"/>
              <a:t>图、代码框架和必要的测试结果以及文字描述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3035069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提交时间：</a:t>
            </a:r>
            <a:r>
              <a:rPr lang="en-US" altLang="zh-CN" sz="2000" kern="0" dirty="0"/>
              <a:t>2021</a:t>
            </a:r>
            <a:r>
              <a:rPr lang="zh-CN" altLang="en-US" sz="2000" kern="0" dirty="0"/>
              <a:t>年</a:t>
            </a:r>
            <a:r>
              <a:rPr lang="en-US" altLang="zh-CN" sz="2000" kern="0" dirty="0"/>
              <a:t>-4</a:t>
            </a:r>
            <a:r>
              <a:rPr lang="zh-CN" altLang="en-US" sz="2000" kern="0" dirty="0"/>
              <a:t>月</a:t>
            </a:r>
            <a:r>
              <a:rPr lang="en-US" altLang="zh-CN" sz="2000" kern="0" dirty="0"/>
              <a:t>10</a:t>
            </a:r>
            <a:r>
              <a:rPr lang="zh-CN" altLang="en-US" sz="2000" kern="0" dirty="0"/>
              <a:t>日</a:t>
            </a:r>
            <a:r>
              <a:rPr lang="en-US" altLang="zh-CN" sz="2000" kern="0" dirty="0"/>
              <a:t>24</a:t>
            </a:r>
            <a:r>
              <a:rPr lang="zh-CN" altLang="en-US" sz="2000" kern="0" dirty="0"/>
              <a:t>点前，过期不收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endParaRPr lang="en-US" altLang="zh-CN" sz="2000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6CF5B8-C881-4CE5-A153-B6C381EC1D9E}"/>
              </a:ext>
            </a:extLst>
          </p:cNvPr>
          <p:cNvSpPr txBox="1">
            <a:spLocks/>
          </p:cNvSpPr>
          <p:nvPr/>
        </p:nvSpPr>
        <p:spPr bwMode="auto">
          <a:xfrm>
            <a:off x="467544" y="3573016"/>
            <a:ext cx="8229600" cy="15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提交内容：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1</a:t>
            </a:r>
            <a:r>
              <a:rPr lang="zh-CN" altLang="en-US" sz="2000" kern="0" dirty="0"/>
              <a:t>、实验报告和代码源文件，命名区分，并打包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    </a:t>
            </a:r>
            <a:r>
              <a:rPr lang="zh-CN" altLang="en-US" sz="2000" kern="0" dirty="0"/>
              <a:t>以：姓名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学号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实验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的方式命名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2</a:t>
            </a:r>
            <a:r>
              <a:rPr lang="zh-CN" altLang="en-US" sz="2000" kern="0" dirty="0"/>
              <a:t>、邮件主题：软件设计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实验</a:t>
            </a:r>
            <a:r>
              <a:rPr lang="en-US" altLang="zh-CN" sz="2000" kern="0" dirty="0"/>
              <a:t>2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D6A67A4-DCFF-487B-92DF-BB07AAF2AAB7}"/>
              </a:ext>
            </a:extLst>
          </p:cNvPr>
          <p:cNvSpPr txBox="1">
            <a:spLocks/>
          </p:cNvSpPr>
          <p:nvPr/>
        </p:nvSpPr>
        <p:spPr bwMode="auto">
          <a:xfrm>
            <a:off x="457200" y="5589240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提交邮箱：</a:t>
            </a:r>
            <a:r>
              <a:rPr lang="en-US" altLang="zh-CN" sz="2000" kern="0" dirty="0"/>
              <a:t>zlkmust@163.com</a:t>
            </a:r>
          </a:p>
        </p:txBody>
      </p:sp>
    </p:spTree>
    <p:extLst>
      <p:ext uri="{BB962C8B-B14F-4D97-AF65-F5344CB8AC3E}">
        <p14:creationId xmlns:p14="http://schemas.microsoft.com/office/powerpoint/2010/main" val="15810995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9740</TotalTime>
  <Words>198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Verdana</vt:lpstr>
      <vt:lpstr>Wingdings</vt:lpstr>
      <vt:lpstr>Level</vt:lpstr>
      <vt:lpstr>任务1：</vt:lpstr>
      <vt:lpstr>任务2：</vt:lpstr>
      <vt:lpstr>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cartoonboy</dc:creator>
  <cp:lastModifiedBy>樑 钟</cp:lastModifiedBy>
  <cp:revision>181</cp:revision>
  <cp:lastPrinted>1601-01-01T00:00:00Z</cp:lastPrinted>
  <dcterms:created xsi:type="dcterms:W3CDTF">2012-09-11T23:44:15Z</dcterms:created>
  <dcterms:modified xsi:type="dcterms:W3CDTF">2021-03-25T00:56:23Z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