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"/>
  </p:notesMasterIdLst>
  <p:handoutMasterIdLst>
    <p:handoutMasterId r:id="rId8"/>
  </p:handoutMasterIdLst>
  <p:sldIdLst>
    <p:sldId id="260" r:id="rId2"/>
    <p:sldId id="359" r:id="rId3"/>
    <p:sldId id="360" r:id="rId4"/>
    <p:sldId id="361" r:id="rId5"/>
    <p:sldId id="358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toonbo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122" d="100"/>
          <a:sy n="122" d="100"/>
        </p:scale>
        <p:origin x="540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546412EF-A33D-4B84-9B26-FF60EF82D3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3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93335-629A-4530-A909-9E690F96B004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D027C-F037-4142-82AD-AA84F5B431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1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AEBFE6-00C8-42FA-9AF9-905155A6E41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3789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6F402-5986-4D8B-B659-0DC7726669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0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765BF-5C20-4284-BCCB-1A58957675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32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1158C22-7844-4D80-A139-01039CC265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77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22A9-7F25-4D36-BC12-BB6BB9511F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72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3063C-921E-43CF-A798-02ED2C919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4A411-997B-424C-9F31-00530F13C6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2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BED5-E354-4EC7-A135-D6C0AE996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30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F8ED2-A40F-4084-8C05-8F6697A327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5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74DD4-07B3-4C89-99D1-15A8757535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1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B2E92-CE7B-47EC-AA28-B9E3401391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25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1CC1-0BE1-45B9-835C-594F92025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fld id="{FB4479D4-94F3-4E30-9E9E-C7A42FAED2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任务</a:t>
            </a:r>
            <a:r>
              <a:rPr lang="en-US" altLang="zh-CN" b="1" dirty="0"/>
              <a:t>-1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、为以下三个图，写出简单工厂，工厂方法，抽象工厂的实际代码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12160" y="54868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" y="2289175"/>
            <a:ext cx="7707313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39AA15-FCE5-4915-A553-4A6BD4E627B8}"/>
              </a:ext>
            </a:extLst>
          </p:cNvPr>
          <p:cNvSpPr txBox="1"/>
          <p:nvPr/>
        </p:nvSpPr>
        <p:spPr>
          <a:xfrm>
            <a:off x="1835696" y="486916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简单工厂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332656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buClrTx/>
              <a:buSzTx/>
              <a:buFontTx/>
            </a:pPr>
            <a:r>
              <a:rPr lang="zh-CN" altLang="en-US" b="1" kern="0" dirty="0"/>
              <a:t>任务</a:t>
            </a:r>
            <a:r>
              <a:rPr lang="en-US" altLang="zh-CN" b="1" kern="0" dirty="0"/>
              <a:t>-1</a:t>
            </a:r>
            <a:endParaRPr lang="zh-CN" altLang="en-US" b="1" kern="0" dirty="0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" y="2060848"/>
            <a:ext cx="7273925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4A9573-0FAE-4340-87C9-FE7D1D6D0BC5}"/>
              </a:ext>
            </a:extLst>
          </p:cNvPr>
          <p:cNvSpPr txBox="1"/>
          <p:nvPr/>
        </p:nvSpPr>
        <p:spPr>
          <a:xfrm>
            <a:off x="3851920" y="357301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工厂方法</a:t>
            </a:r>
          </a:p>
        </p:txBody>
      </p:sp>
    </p:spTree>
    <p:extLst>
      <p:ext uri="{BB962C8B-B14F-4D97-AF65-F5344CB8AC3E}">
        <p14:creationId xmlns:p14="http://schemas.microsoft.com/office/powerpoint/2010/main" val="248404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332656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buClrTx/>
              <a:buSzTx/>
              <a:buFontTx/>
            </a:pPr>
            <a:r>
              <a:rPr lang="zh-CN" altLang="en-US" b="1" kern="0" dirty="0"/>
              <a:t>任务</a:t>
            </a: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" y="1772816"/>
            <a:ext cx="7704138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5651C4-C7A8-422F-8AA4-9F5D799C485E}"/>
              </a:ext>
            </a:extLst>
          </p:cNvPr>
          <p:cNvSpPr txBox="1"/>
          <p:nvPr/>
        </p:nvSpPr>
        <p:spPr>
          <a:xfrm>
            <a:off x="1835696" y="486916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抽象工厂</a:t>
            </a:r>
          </a:p>
        </p:txBody>
      </p:sp>
    </p:spTree>
    <p:extLst>
      <p:ext uri="{BB962C8B-B14F-4D97-AF65-F5344CB8AC3E}">
        <p14:creationId xmlns:p14="http://schemas.microsoft.com/office/powerpoint/2010/main" val="374220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FACD6-2142-4AD5-A3DF-E5152F8B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、完成书上</a:t>
            </a:r>
            <a:r>
              <a:rPr lang="en-US" altLang="zh-CN" dirty="0"/>
              <a:t>P70</a:t>
            </a:r>
            <a:r>
              <a:rPr lang="zh-CN" altLang="en-US" dirty="0"/>
              <a:t>页 第</a:t>
            </a:r>
            <a:r>
              <a:rPr lang="en-US" altLang="zh-CN" dirty="0"/>
              <a:t>4</a:t>
            </a:r>
            <a:r>
              <a:rPr lang="zh-CN" altLang="en-US" dirty="0"/>
              <a:t>题，提供系统的</a:t>
            </a:r>
            <a:r>
              <a:rPr lang="en-US" altLang="zh-CN" dirty="0"/>
              <a:t>UML</a:t>
            </a:r>
            <a:r>
              <a:rPr lang="zh-CN" altLang="en-US" dirty="0"/>
              <a:t>图和代码框架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E246E7-84FE-4585-B58C-31A1F8B99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b="1" dirty="0"/>
              <a:t>任务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82062A-5D25-43F4-916A-7FCBD2F73CD0}"/>
              </a:ext>
            </a:extLst>
          </p:cNvPr>
          <p:cNvSpPr txBox="1"/>
          <p:nvPr/>
        </p:nvSpPr>
        <p:spPr>
          <a:xfrm>
            <a:off x="6012160" y="548680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题</a:t>
            </a:r>
            <a:r>
              <a:rPr lang="en-US" altLang="zh-CN" dirty="0"/>
              <a:t>UML</a:t>
            </a:r>
            <a:r>
              <a:rPr lang="zh-CN" altLang="en-US" dirty="0"/>
              <a:t>图和代码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题 代码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034FDC70-28CA-499C-A5CE-89CF6B6033F1}"/>
              </a:ext>
            </a:extLst>
          </p:cNvPr>
          <p:cNvSpPr txBox="1">
            <a:spLocks/>
          </p:cNvSpPr>
          <p:nvPr/>
        </p:nvSpPr>
        <p:spPr bwMode="auto">
          <a:xfrm>
            <a:off x="395536" y="3068960"/>
            <a:ext cx="8229600" cy="103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kern="0" dirty="0"/>
              <a:t>3</a:t>
            </a:r>
            <a:r>
              <a:rPr lang="zh-CN" altLang="en-US" kern="0" dirty="0"/>
              <a:t>、参考课件，自己编写并实现单例模式的两种样式（静态单例版本和普通单例版本）</a:t>
            </a:r>
          </a:p>
        </p:txBody>
      </p:sp>
    </p:spTree>
    <p:extLst>
      <p:ext uri="{BB962C8B-B14F-4D97-AF65-F5344CB8AC3E}">
        <p14:creationId xmlns:p14="http://schemas.microsoft.com/office/powerpoint/2010/main" val="376095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92404"/>
            <a:ext cx="8229600" cy="11087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提交要求：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、包括</a:t>
            </a:r>
            <a:r>
              <a:rPr lang="en-US" altLang="zh-CN" sz="2000" dirty="0"/>
              <a:t>3</a:t>
            </a:r>
            <a:r>
              <a:rPr lang="zh-CN" altLang="en-US" sz="2000" dirty="0"/>
              <a:t>个题分别的通用代码框架、设计的</a:t>
            </a:r>
            <a:r>
              <a:rPr lang="en-US" altLang="zh-CN" sz="2000" dirty="0"/>
              <a:t>UML</a:t>
            </a:r>
            <a:r>
              <a:rPr lang="zh-CN" altLang="en-US" sz="2000" dirty="0"/>
              <a:t>图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3035069"/>
            <a:ext cx="8229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提交时间：</a:t>
            </a:r>
            <a:r>
              <a:rPr lang="en-US" altLang="zh-CN" sz="2000" kern="0" dirty="0"/>
              <a:t>2021</a:t>
            </a:r>
            <a:r>
              <a:rPr lang="zh-CN" altLang="en-US" sz="2000" kern="0" dirty="0"/>
              <a:t>年</a:t>
            </a:r>
            <a:r>
              <a:rPr lang="en-US" altLang="zh-CN" sz="2000" kern="0" dirty="0"/>
              <a:t>-4</a:t>
            </a:r>
            <a:r>
              <a:rPr lang="zh-CN" altLang="en-US" sz="2000" kern="0" dirty="0"/>
              <a:t>月</a:t>
            </a:r>
            <a:r>
              <a:rPr lang="en-US" altLang="zh-CN" sz="2000" kern="0" dirty="0"/>
              <a:t>18</a:t>
            </a:r>
            <a:r>
              <a:rPr lang="zh-CN" altLang="en-US" sz="2000" kern="0" dirty="0"/>
              <a:t>日</a:t>
            </a:r>
            <a:r>
              <a:rPr lang="en-US" altLang="zh-CN" sz="2000" kern="0" dirty="0"/>
              <a:t>24</a:t>
            </a:r>
            <a:r>
              <a:rPr lang="zh-CN" altLang="en-US" sz="2000" kern="0" dirty="0"/>
              <a:t>点前，过期不收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endParaRPr lang="en-US" altLang="zh-CN" sz="2000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6CF5B8-C881-4CE5-A153-B6C381EC1D9E}"/>
              </a:ext>
            </a:extLst>
          </p:cNvPr>
          <p:cNvSpPr txBox="1">
            <a:spLocks/>
          </p:cNvSpPr>
          <p:nvPr/>
        </p:nvSpPr>
        <p:spPr bwMode="auto">
          <a:xfrm>
            <a:off x="467544" y="3573016"/>
            <a:ext cx="8229600" cy="158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提交内容：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1</a:t>
            </a:r>
            <a:r>
              <a:rPr lang="zh-CN" altLang="en-US" sz="2000" kern="0" dirty="0"/>
              <a:t>、实验报告和代码源文件，命名区分，并打包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    </a:t>
            </a:r>
            <a:r>
              <a:rPr lang="zh-CN" altLang="en-US" sz="2000" kern="0" dirty="0"/>
              <a:t>以：姓名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学号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实验</a:t>
            </a:r>
            <a:r>
              <a:rPr lang="en-US" altLang="zh-CN" sz="2000" kern="0" dirty="0"/>
              <a:t>3</a:t>
            </a:r>
            <a:r>
              <a:rPr lang="zh-CN" altLang="en-US" sz="2000" kern="0" dirty="0"/>
              <a:t>的方式命名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2</a:t>
            </a:r>
            <a:r>
              <a:rPr lang="zh-CN" altLang="en-US" sz="2000" kern="0" dirty="0"/>
              <a:t>、邮件主题：软件设计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实验</a:t>
            </a:r>
            <a:r>
              <a:rPr lang="en-US" altLang="zh-CN" sz="2000" kern="0"/>
              <a:t>3</a:t>
            </a:r>
            <a:endParaRPr lang="en-US" altLang="zh-CN" sz="2000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D6A67A4-DCFF-487B-92DF-BB07AAF2AAB7}"/>
              </a:ext>
            </a:extLst>
          </p:cNvPr>
          <p:cNvSpPr txBox="1">
            <a:spLocks/>
          </p:cNvSpPr>
          <p:nvPr/>
        </p:nvSpPr>
        <p:spPr bwMode="auto">
          <a:xfrm>
            <a:off x="457200" y="5589240"/>
            <a:ext cx="8229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提交邮箱：</a:t>
            </a:r>
            <a:r>
              <a:rPr lang="en-US" altLang="zh-CN" sz="2000" kern="0" dirty="0"/>
              <a:t>zlkmust@163.com</a:t>
            </a:r>
          </a:p>
        </p:txBody>
      </p:sp>
    </p:spTree>
    <p:extLst>
      <p:ext uri="{BB962C8B-B14F-4D97-AF65-F5344CB8AC3E}">
        <p14:creationId xmlns:p14="http://schemas.microsoft.com/office/powerpoint/2010/main" val="15810995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9747</TotalTime>
  <Words>172</Words>
  <Application>Microsoft Office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Calibri</vt:lpstr>
      <vt:lpstr>Garamond</vt:lpstr>
      <vt:lpstr>Times New Roman</vt:lpstr>
      <vt:lpstr>Verdana</vt:lpstr>
      <vt:lpstr>Wingdings</vt:lpstr>
      <vt:lpstr>Level</vt:lpstr>
      <vt:lpstr>任务-1</vt:lpstr>
      <vt:lpstr>PowerPoint 演示文稿</vt:lpstr>
      <vt:lpstr>PowerPoint 演示文稿</vt:lpstr>
      <vt:lpstr>任务</vt:lpstr>
      <vt:lpstr>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cartoonboy</dc:creator>
  <cp:lastModifiedBy>樑 钟</cp:lastModifiedBy>
  <cp:revision>184</cp:revision>
  <cp:lastPrinted>1601-01-01T00:00:00Z</cp:lastPrinted>
  <dcterms:created xsi:type="dcterms:W3CDTF">2012-09-11T23:44:15Z</dcterms:created>
  <dcterms:modified xsi:type="dcterms:W3CDTF">2021-04-08T01:16:23Z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