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5"/>
  </p:notesMasterIdLst>
  <p:handoutMasterIdLst>
    <p:handoutMasterId r:id="rId6"/>
  </p:handoutMasterIdLst>
  <p:sldIdLst>
    <p:sldId id="260" r:id="rId2"/>
    <p:sldId id="358" r:id="rId3"/>
    <p:sldId id="359" r:id="rId4"/>
  </p:sldIdLst>
  <p:sldSz cx="9144000" cy="6858000" type="screen4x3"/>
  <p:notesSz cx="6858000" cy="9144000"/>
  <p:defaultTextStyle>
    <a:defPPr>
      <a:defRPr lang="zh-CN"/>
    </a:defPPr>
    <a:lvl1pPr algn="l" rtl="0" fontAlgn="base">
      <a:spcBef>
        <a:spcPct val="50000"/>
      </a:spcBef>
      <a:spcAft>
        <a:spcPct val="0"/>
      </a:spcAft>
      <a:buClr>
        <a:schemeClr val="bg2"/>
      </a:buClr>
      <a:buSzPct val="75000"/>
      <a:buFont typeface="Wingdings" pitchFamily="2" charset="2"/>
      <a:defRPr sz="2400" kern="1200">
        <a:solidFill>
          <a:schemeClr val="tx1"/>
        </a:solidFill>
        <a:latin typeface="Times New Roman" pitchFamily="18" charset="0"/>
        <a:ea typeface="宋体" pitchFamily="2" charset="-122"/>
        <a:cs typeface="+mn-cs"/>
      </a:defRPr>
    </a:lvl1pPr>
    <a:lvl2pPr marL="457200" algn="l" rtl="0" fontAlgn="base">
      <a:spcBef>
        <a:spcPct val="50000"/>
      </a:spcBef>
      <a:spcAft>
        <a:spcPct val="0"/>
      </a:spcAft>
      <a:buClr>
        <a:schemeClr val="bg2"/>
      </a:buClr>
      <a:buSzPct val="75000"/>
      <a:buFont typeface="Wingdings" pitchFamily="2" charset="2"/>
      <a:defRPr sz="2400" kern="1200">
        <a:solidFill>
          <a:schemeClr val="tx1"/>
        </a:solidFill>
        <a:latin typeface="Times New Roman" pitchFamily="18" charset="0"/>
        <a:ea typeface="宋体" pitchFamily="2" charset="-122"/>
        <a:cs typeface="+mn-cs"/>
      </a:defRPr>
    </a:lvl2pPr>
    <a:lvl3pPr marL="914400" algn="l" rtl="0" fontAlgn="base">
      <a:spcBef>
        <a:spcPct val="50000"/>
      </a:spcBef>
      <a:spcAft>
        <a:spcPct val="0"/>
      </a:spcAft>
      <a:buClr>
        <a:schemeClr val="bg2"/>
      </a:buClr>
      <a:buSzPct val="75000"/>
      <a:buFont typeface="Wingdings" pitchFamily="2" charset="2"/>
      <a:defRPr sz="2400" kern="1200">
        <a:solidFill>
          <a:schemeClr val="tx1"/>
        </a:solidFill>
        <a:latin typeface="Times New Roman" pitchFamily="18" charset="0"/>
        <a:ea typeface="宋体" pitchFamily="2" charset="-122"/>
        <a:cs typeface="+mn-cs"/>
      </a:defRPr>
    </a:lvl3pPr>
    <a:lvl4pPr marL="1371600" algn="l" rtl="0" fontAlgn="base">
      <a:spcBef>
        <a:spcPct val="50000"/>
      </a:spcBef>
      <a:spcAft>
        <a:spcPct val="0"/>
      </a:spcAft>
      <a:buClr>
        <a:schemeClr val="bg2"/>
      </a:buClr>
      <a:buSzPct val="75000"/>
      <a:buFont typeface="Wingdings" pitchFamily="2" charset="2"/>
      <a:defRPr sz="2400" kern="1200">
        <a:solidFill>
          <a:schemeClr val="tx1"/>
        </a:solidFill>
        <a:latin typeface="Times New Roman" pitchFamily="18" charset="0"/>
        <a:ea typeface="宋体" pitchFamily="2" charset="-122"/>
        <a:cs typeface="+mn-cs"/>
      </a:defRPr>
    </a:lvl4pPr>
    <a:lvl5pPr marL="1828800" algn="l" rtl="0" fontAlgn="base">
      <a:spcBef>
        <a:spcPct val="50000"/>
      </a:spcBef>
      <a:spcAft>
        <a:spcPct val="0"/>
      </a:spcAft>
      <a:buClr>
        <a:schemeClr val="bg2"/>
      </a:buClr>
      <a:buSzPct val="75000"/>
      <a:buFont typeface="Wingdings" pitchFamily="2" charset="2"/>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toonboy"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p:cViewPr varScale="1">
        <p:scale>
          <a:sx n="121" d="100"/>
          <a:sy n="121" d="100"/>
        </p:scale>
        <p:origin x="68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latin typeface="Arial" charset="0"/>
              </a:defRPr>
            </a:lvl1pPr>
          </a:lstStyle>
          <a:p>
            <a:endParaRPr lang="en-US" altLang="zh-CN"/>
          </a:p>
        </p:txBody>
      </p:sp>
      <p:sp>
        <p:nvSpPr>
          <p:cNvPr id="10752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atin typeface="Arial" charset="0"/>
              </a:defRPr>
            </a:lvl1pPr>
          </a:lstStyle>
          <a:p>
            <a:endParaRPr lang="en-US" altLang="zh-CN"/>
          </a:p>
        </p:txBody>
      </p:sp>
      <p:sp>
        <p:nvSpPr>
          <p:cNvPr id="10752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latin typeface="Arial" charset="0"/>
              </a:defRPr>
            </a:lvl1pPr>
          </a:lstStyle>
          <a:p>
            <a:endParaRPr lang="en-US" altLang="zh-CN"/>
          </a:p>
        </p:txBody>
      </p:sp>
      <p:sp>
        <p:nvSpPr>
          <p:cNvPr id="10752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atin typeface="Arial" charset="0"/>
              </a:defRPr>
            </a:lvl1pPr>
          </a:lstStyle>
          <a:p>
            <a:fld id="{546412EF-A33D-4B84-9B26-FF60EF82D351}" type="slidenum">
              <a:rPr lang="en-US" altLang="zh-CN"/>
              <a:pPr/>
              <a:t>‹#›</a:t>
            </a:fld>
            <a:endParaRPr lang="en-US" altLang="zh-CN"/>
          </a:p>
        </p:txBody>
      </p:sp>
    </p:spTree>
    <p:extLst>
      <p:ext uri="{BB962C8B-B14F-4D97-AF65-F5344CB8AC3E}">
        <p14:creationId xmlns:p14="http://schemas.microsoft.com/office/powerpoint/2010/main" val="1623392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F93335-629A-4530-A909-9E690F96B004}" type="datetimeFigureOut">
              <a:rPr lang="zh-CN" altLang="en-US" smtClean="0"/>
              <a:pPr/>
              <a:t>2021/4/29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0D027C-F037-4142-82AD-AA84F5B4315C}" type="slidenum">
              <a:rPr lang="zh-CN" altLang="en-US" smtClean="0"/>
              <a:pPr/>
              <a:t>‹#›</a:t>
            </a:fld>
            <a:endParaRPr lang="zh-CN" altLang="en-US"/>
          </a:p>
        </p:txBody>
      </p:sp>
    </p:spTree>
    <p:extLst>
      <p:ext uri="{BB962C8B-B14F-4D97-AF65-F5344CB8AC3E}">
        <p14:creationId xmlns:p14="http://schemas.microsoft.com/office/powerpoint/2010/main" val="1580215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zh-CN" altLang="en-US" noProof="0"/>
              <a:t>单击此处编辑母版标题样式</a:t>
            </a:r>
          </a:p>
        </p:txBody>
      </p:sp>
      <p:sp>
        <p:nvSpPr>
          <p:cNvPr id="37891"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pPr lvl="0"/>
            <a:r>
              <a:rPr lang="zh-CN" altLang="en-US" noProof="0"/>
              <a:t>单击此处编辑母版副标题样式</a:t>
            </a:r>
          </a:p>
        </p:txBody>
      </p:sp>
      <p:sp>
        <p:nvSpPr>
          <p:cNvPr id="37892" name="Rectangle 4"/>
          <p:cNvSpPr>
            <a:spLocks noGrp="1" noChangeArrowheads="1"/>
          </p:cNvSpPr>
          <p:nvPr>
            <p:ph type="dt" sz="half" idx="2"/>
          </p:nvPr>
        </p:nvSpPr>
        <p:spPr/>
        <p:txBody>
          <a:bodyPr/>
          <a:lstStyle>
            <a:lvl1pPr>
              <a:defRPr/>
            </a:lvl1pPr>
          </a:lstStyle>
          <a:p>
            <a:endParaRPr lang="en-US" altLang="zh-CN"/>
          </a:p>
        </p:txBody>
      </p:sp>
      <p:sp>
        <p:nvSpPr>
          <p:cNvPr id="37893" name="Rectangle 5"/>
          <p:cNvSpPr>
            <a:spLocks noGrp="1" noChangeArrowheads="1"/>
          </p:cNvSpPr>
          <p:nvPr>
            <p:ph type="ftr" sz="quarter" idx="3"/>
          </p:nvPr>
        </p:nvSpPr>
        <p:spPr/>
        <p:txBody>
          <a:bodyPr/>
          <a:lstStyle>
            <a:lvl1pPr>
              <a:defRPr/>
            </a:lvl1pPr>
          </a:lstStyle>
          <a:p>
            <a:endParaRPr lang="en-US" altLang="zh-CN"/>
          </a:p>
        </p:txBody>
      </p:sp>
      <p:sp>
        <p:nvSpPr>
          <p:cNvPr id="37894" name="Rectangle 6"/>
          <p:cNvSpPr>
            <a:spLocks noGrp="1" noChangeArrowheads="1"/>
          </p:cNvSpPr>
          <p:nvPr>
            <p:ph type="sldNum" sz="quarter" idx="4"/>
          </p:nvPr>
        </p:nvSpPr>
        <p:spPr/>
        <p:txBody>
          <a:bodyPr/>
          <a:lstStyle>
            <a:lvl1pPr>
              <a:defRPr/>
            </a:lvl1pPr>
          </a:lstStyle>
          <a:p>
            <a:fld id="{EAAEBFE6-00C8-42FA-9AF9-905155A6E41F}" type="slidenum">
              <a:rPr lang="en-US" altLang="zh-CN"/>
              <a:pPr/>
              <a:t>‹#›</a:t>
            </a:fld>
            <a:endParaRPr lang="en-US" altLang="zh-CN"/>
          </a:p>
        </p:txBody>
      </p:sp>
      <p:grpSp>
        <p:nvGrpSpPr>
          <p:cNvPr id="37895" name="Group 7"/>
          <p:cNvGrpSpPr>
            <a:grpSpLocks/>
          </p:cNvGrpSpPr>
          <p:nvPr/>
        </p:nvGrpSpPr>
        <p:grpSpPr bwMode="auto">
          <a:xfrm>
            <a:off x="228600" y="2889250"/>
            <a:ext cx="8610600" cy="201613"/>
            <a:chOff x="144" y="1680"/>
            <a:chExt cx="5424" cy="144"/>
          </a:xfrm>
        </p:grpSpPr>
        <p:sp>
          <p:nvSpPr>
            <p:cNvPr id="37896"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7"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8"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896F402-5986-4D8B-B659-0DC772666960}" type="slidenum">
              <a:rPr lang="en-US" altLang="zh-CN"/>
              <a:pPr/>
              <a:t>‹#›</a:t>
            </a:fld>
            <a:endParaRPr lang="en-US" altLang="zh-CN"/>
          </a:p>
        </p:txBody>
      </p:sp>
    </p:spTree>
    <p:extLst>
      <p:ext uri="{BB962C8B-B14F-4D97-AF65-F5344CB8AC3E}">
        <p14:creationId xmlns:p14="http://schemas.microsoft.com/office/powerpoint/2010/main" val="2831055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3D765BF-5C20-4284-BCCB-1A58957675E7}" type="slidenum">
              <a:rPr lang="en-US" altLang="zh-CN"/>
              <a:pPr/>
              <a:t>‹#›</a:t>
            </a:fld>
            <a:endParaRPr lang="en-US" altLang="zh-CN"/>
          </a:p>
        </p:txBody>
      </p:sp>
    </p:spTree>
    <p:extLst>
      <p:ext uri="{BB962C8B-B14F-4D97-AF65-F5344CB8AC3E}">
        <p14:creationId xmlns:p14="http://schemas.microsoft.com/office/powerpoint/2010/main" val="3391328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51158C22-7844-4D80-A139-01039CC26509}" type="slidenum">
              <a:rPr lang="en-US" altLang="zh-CN"/>
              <a:pPr/>
              <a:t>‹#›</a:t>
            </a:fld>
            <a:endParaRPr lang="en-US" altLang="zh-CN"/>
          </a:p>
        </p:txBody>
      </p:sp>
    </p:spTree>
    <p:extLst>
      <p:ext uri="{BB962C8B-B14F-4D97-AF65-F5344CB8AC3E}">
        <p14:creationId xmlns:p14="http://schemas.microsoft.com/office/powerpoint/2010/main" val="1086772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4B422A9-7F25-4D36-BC12-BB6BB9511FF4}" type="slidenum">
              <a:rPr lang="en-US" altLang="zh-CN"/>
              <a:pPr/>
              <a:t>‹#›</a:t>
            </a:fld>
            <a:endParaRPr lang="en-US" altLang="zh-CN"/>
          </a:p>
        </p:txBody>
      </p:sp>
    </p:spTree>
    <p:extLst>
      <p:ext uri="{BB962C8B-B14F-4D97-AF65-F5344CB8AC3E}">
        <p14:creationId xmlns:p14="http://schemas.microsoft.com/office/powerpoint/2010/main" val="2863724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423063C-921E-43CF-A798-02ED2C91994C}" type="slidenum">
              <a:rPr lang="en-US" altLang="zh-CN"/>
              <a:pPr/>
              <a:t>‹#›</a:t>
            </a:fld>
            <a:endParaRPr lang="en-US" altLang="zh-CN"/>
          </a:p>
        </p:txBody>
      </p:sp>
    </p:spTree>
    <p:extLst>
      <p:ext uri="{BB962C8B-B14F-4D97-AF65-F5344CB8AC3E}">
        <p14:creationId xmlns:p14="http://schemas.microsoft.com/office/powerpoint/2010/main" val="308333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504A411-997B-424C-9F31-00530F13C626}" type="slidenum">
              <a:rPr lang="en-US" altLang="zh-CN"/>
              <a:pPr/>
              <a:t>‹#›</a:t>
            </a:fld>
            <a:endParaRPr lang="en-US" altLang="zh-CN"/>
          </a:p>
        </p:txBody>
      </p:sp>
    </p:spTree>
    <p:extLst>
      <p:ext uri="{BB962C8B-B14F-4D97-AF65-F5344CB8AC3E}">
        <p14:creationId xmlns:p14="http://schemas.microsoft.com/office/powerpoint/2010/main" val="581261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2E8EBED5-E354-4EC7-A135-D6C0AE996083}" type="slidenum">
              <a:rPr lang="en-US" altLang="zh-CN"/>
              <a:pPr/>
              <a:t>‹#›</a:t>
            </a:fld>
            <a:endParaRPr lang="en-US" altLang="zh-CN"/>
          </a:p>
        </p:txBody>
      </p:sp>
    </p:spTree>
    <p:extLst>
      <p:ext uri="{BB962C8B-B14F-4D97-AF65-F5344CB8AC3E}">
        <p14:creationId xmlns:p14="http://schemas.microsoft.com/office/powerpoint/2010/main" val="2529302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4AF8ED2-A40F-4084-8C05-8F6697A3277B}" type="slidenum">
              <a:rPr lang="en-US" altLang="zh-CN"/>
              <a:pPr/>
              <a:t>‹#›</a:t>
            </a:fld>
            <a:endParaRPr lang="en-US" altLang="zh-CN"/>
          </a:p>
        </p:txBody>
      </p:sp>
    </p:spTree>
    <p:extLst>
      <p:ext uri="{BB962C8B-B14F-4D97-AF65-F5344CB8AC3E}">
        <p14:creationId xmlns:p14="http://schemas.microsoft.com/office/powerpoint/2010/main" val="2815542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8574DD4-07B3-4C89-99D1-15A875753532}" type="slidenum">
              <a:rPr lang="en-US" altLang="zh-CN"/>
              <a:pPr/>
              <a:t>‹#›</a:t>
            </a:fld>
            <a:endParaRPr lang="en-US" altLang="zh-CN"/>
          </a:p>
        </p:txBody>
      </p:sp>
    </p:spTree>
    <p:extLst>
      <p:ext uri="{BB962C8B-B14F-4D97-AF65-F5344CB8AC3E}">
        <p14:creationId xmlns:p14="http://schemas.microsoft.com/office/powerpoint/2010/main" val="1331123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A8B2E92-CE7B-47EC-AA28-B9E340139138}" type="slidenum">
              <a:rPr lang="en-US" altLang="zh-CN"/>
              <a:pPr/>
              <a:t>‹#›</a:t>
            </a:fld>
            <a:endParaRPr lang="en-US" altLang="zh-CN"/>
          </a:p>
        </p:txBody>
      </p:sp>
    </p:spTree>
    <p:extLst>
      <p:ext uri="{BB962C8B-B14F-4D97-AF65-F5344CB8AC3E}">
        <p14:creationId xmlns:p14="http://schemas.microsoft.com/office/powerpoint/2010/main" val="2754250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AE91CC1-0BE1-45B9-835C-594F920255DC}" type="slidenum">
              <a:rPr lang="en-US" altLang="zh-CN"/>
              <a:pPr/>
              <a:t>‹#›</a:t>
            </a:fld>
            <a:endParaRPr lang="en-US" altLang="zh-CN"/>
          </a:p>
        </p:txBody>
      </p:sp>
    </p:spTree>
    <p:extLst>
      <p:ext uri="{BB962C8B-B14F-4D97-AF65-F5344CB8AC3E}">
        <p14:creationId xmlns:p14="http://schemas.microsoft.com/office/powerpoint/2010/main" val="114131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686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6868" name="Rectangle 4"/>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atin typeface="+mn-lt"/>
              </a:defRPr>
            </a:lvl1pPr>
          </a:lstStyle>
          <a:p>
            <a:endParaRPr lang="en-US" altLang="zh-CN"/>
          </a:p>
        </p:txBody>
      </p:sp>
      <p:sp>
        <p:nvSpPr>
          <p:cNvPr id="3686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atin typeface="+mn-lt"/>
              </a:defRPr>
            </a:lvl1pPr>
          </a:lstStyle>
          <a:p>
            <a:endParaRPr lang="en-US" altLang="zh-CN"/>
          </a:p>
        </p:txBody>
      </p:sp>
      <p:sp>
        <p:nvSpPr>
          <p:cNvPr id="36870"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atin typeface="+mn-lt"/>
              </a:defRPr>
            </a:lvl1pPr>
          </a:lstStyle>
          <a:p>
            <a:fld id="{FB4479D4-94F3-4E30-9E9E-C7A42FAED222}" type="slidenum">
              <a:rPr lang="en-US" altLang="zh-CN"/>
              <a:pPr/>
              <a:t>‹#›</a:t>
            </a:fld>
            <a:endParaRPr lang="en-US" altLang="zh-CN"/>
          </a:p>
        </p:txBody>
      </p:sp>
      <p:sp>
        <p:nvSpPr>
          <p:cNvPr id="3687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zh-CN" altLang="zh-CN"/>
          </a:p>
        </p:txBody>
      </p:sp>
      <p:sp>
        <p:nvSpPr>
          <p:cNvPr id="3687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zh-CN" altLang="zh-CN"/>
          </a:p>
        </p:txBody>
      </p:sp>
      <p:sp>
        <p:nvSpPr>
          <p:cNvPr id="3687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zh-CN" altLang="zh-CN"/>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itchFamily="18" charset="0"/>
          <a:ea typeface="宋体" pitchFamily="2" charset="-122"/>
        </a:defRPr>
      </a:lvl2pPr>
      <a:lvl3pPr algn="l" rtl="0" fontAlgn="base">
        <a:spcBef>
          <a:spcPct val="0"/>
        </a:spcBef>
        <a:spcAft>
          <a:spcPct val="0"/>
        </a:spcAft>
        <a:defRPr sz="4400">
          <a:solidFill>
            <a:schemeClr val="tx2"/>
          </a:solidFill>
          <a:latin typeface="Garamond" pitchFamily="18" charset="0"/>
          <a:ea typeface="宋体" pitchFamily="2" charset="-122"/>
        </a:defRPr>
      </a:lvl3pPr>
      <a:lvl4pPr algn="l" rtl="0" fontAlgn="base">
        <a:spcBef>
          <a:spcPct val="0"/>
        </a:spcBef>
        <a:spcAft>
          <a:spcPct val="0"/>
        </a:spcAft>
        <a:defRPr sz="4400">
          <a:solidFill>
            <a:schemeClr val="tx2"/>
          </a:solidFill>
          <a:latin typeface="Garamond" pitchFamily="18" charset="0"/>
          <a:ea typeface="宋体" pitchFamily="2" charset="-122"/>
        </a:defRPr>
      </a:lvl4pPr>
      <a:lvl5pPr algn="l" rtl="0" fontAlgn="base">
        <a:spcBef>
          <a:spcPct val="0"/>
        </a:spcBef>
        <a:spcAft>
          <a:spcPct val="0"/>
        </a:spcAft>
        <a:defRPr sz="4400">
          <a:solidFill>
            <a:schemeClr val="tx2"/>
          </a:solidFill>
          <a:latin typeface="Garamond" pitchFamily="18" charset="0"/>
          <a:ea typeface="宋体" pitchFamily="2" charset="-122"/>
        </a:defRPr>
      </a:lvl5pPr>
      <a:lvl6pPr marL="457200" algn="l" rtl="0" fontAlgn="base">
        <a:spcBef>
          <a:spcPct val="0"/>
        </a:spcBef>
        <a:spcAft>
          <a:spcPct val="0"/>
        </a:spcAft>
        <a:defRPr sz="4400">
          <a:solidFill>
            <a:schemeClr val="tx2"/>
          </a:solidFill>
          <a:latin typeface="Garamond" pitchFamily="18" charset="0"/>
          <a:ea typeface="宋体" pitchFamily="2" charset="-122"/>
        </a:defRPr>
      </a:lvl6pPr>
      <a:lvl7pPr marL="914400" algn="l" rtl="0" fontAlgn="base">
        <a:spcBef>
          <a:spcPct val="0"/>
        </a:spcBef>
        <a:spcAft>
          <a:spcPct val="0"/>
        </a:spcAft>
        <a:defRPr sz="4400">
          <a:solidFill>
            <a:schemeClr val="tx2"/>
          </a:solidFill>
          <a:latin typeface="Garamond" pitchFamily="18" charset="0"/>
          <a:ea typeface="宋体" pitchFamily="2" charset="-122"/>
        </a:defRPr>
      </a:lvl7pPr>
      <a:lvl8pPr marL="1371600" algn="l" rtl="0" fontAlgn="base">
        <a:spcBef>
          <a:spcPct val="0"/>
        </a:spcBef>
        <a:spcAft>
          <a:spcPct val="0"/>
        </a:spcAft>
        <a:defRPr sz="4400">
          <a:solidFill>
            <a:schemeClr val="tx2"/>
          </a:solidFill>
          <a:latin typeface="Garamond" pitchFamily="18" charset="0"/>
          <a:ea typeface="宋体" pitchFamily="2" charset="-122"/>
        </a:defRPr>
      </a:lvl8pPr>
      <a:lvl9pPr marL="1828800" algn="l" rtl="0" fontAlgn="base">
        <a:spcBef>
          <a:spcPct val="0"/>
        </a:spcBef>
        <a:spcAft>
          <a:spcPct val="0"/>
        </a:spcAft>
        <a:defRPr sz="4400">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n"/>
        <a:defRPr sz="2400">
          <a:solidFill>
            <a:schemeClr val="tx1"/>
          </a:solidFill>
          <a:latin typeface="+mn-lt"/>
          <a:ea typeface="+mn-ea"/>
        </a:defRPr>
      </a:lvl2pPr>
      <a:lvl3pPr marL="1143000" indent="-228600" algn="l" rtl="0" fontAlgn="base">
        <a:spcBef>
          <a:spcPct val="20000"/>
        </a:spcBef>
        <a:spcAft>
          <a:spcPct val="0"/>
        </a:spcAft>
        <a:buClr>
          <a:schemeClr val="accent1"/>
        </a:buClr>
        <a:buSzPct val="65000"/>
        <a:buFont typeface="Wingdings" pitchFamily="2" charset="2"/>
        <a:buChar char="p"/>
        <a:defRPr sz="2000">
          <a:solidFill>
            <a:schemeClr val="tx1"/>
          </a:solidFill>
          <a:latin typeface="+mn-lt"/>
          <a:ea typeface="+mn-ea"/>
        </a:defRPr>
      </a:lvl3pPr>
      <a:lvl4pPr marL="1600200" indent="-228600" algn="l" rtl="0" fontAlgn="base">
        <a:spcBef>
          <a:spcPct val="20000"/>
        </a:spcBef>
        <a:spcAft>
          <a:spcPct val="0"/>
        </a:spcAft>
        <a:buClr>
          <a:schemeClr val="bg2"/>
        </a:buClr>
        <a:buFont typeface="Wingdings" pitchFamily="2" charset="2"/>
        <a:buChar char="§"/>
        <a:defRPr>
          <a:solidFill>
            <a:schemeClr val="tx1"/>
          </a:solidFill>
          <a:latin typeface="+mn-lt"/>
          <a:ea typeface="+mn-ea"/>
        </a:defRPr>
      </a:lvl4pPr>
      <a:lvl5pPr marL="20574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b="1" dirty="0"/>
              <a:t>实验</a:t>
            </a:r>
            <a:r>
              <a:rPr lang="en-US" altLang="zh-CN" b="1" dirty="0"/>
              <a:t>1</a:t>
            </a:r>
            <a:endParaRPr lang="zh-CN" altLang="en-US" b="1" dirty="0"/>
          </a:p>
        </p:txBody>
      </p:sp>
      <p:sp>
        <p:nvSpPr>
          <p:cNvPr id="7" name="文本框 4"/>
          <p:cNvSpPr txBox="1">
            <a:spLocks noChangeArrowheads="1"/>
          </p:cNvSpPr>
          <p:nvPr/>
        </p:nvSpPr>
        <p:spPr bwMode="auto">
          <a:xfrm>
            <a:off x="395536" y="1556792"/>
            <a:ext cx="85693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2"/>
                </a:solidFill>
                <a:latin typeface="Times New Roman" panose="02020603050405020304" pitchFamily="18" charset="0"/>
                <a:ea typeface="仿宋_GB2312" pitchFamily="49" charset="-122"/>
              </a:defRPr>
            </a:lvl1pPr>
            <a:lvl2pPr marL="742950" indent="-285750">
              <a:defRPr sz="2400">
                <a:solidFill>
                  <a:schemeClr val="bg2"/>
                </a:solidFill>
                <a:latin typeface="Times New Roman" panose="02020603050405020304" pitchFamily="18" charset="0"/>
                <a:ea typeface="仿宋_GB2312" pitchFamily="49" charset="-122"/>
              </a:defRPr>
            </a:lvl2pPr>
            <a:lvl3pPr marL="1143000" indent="-228600">
              <a:defRPr sz="2400">
                <a:solidFill>
                  <a:schemeClr val="bg2"/>
                </a:solidFill>
                <a:latin typeface="Times New Roman" panose="02020603050405020304" pitchFamily="18" charset="0"/>
                <a:ea typeface="仿宋_GB2312" pitchFamily="49" charset="-122"/>
              </a:defRPr>
            </a:lvl3pPr>
            <a:lvl4pPr marL="1600200" indent="-228600">
              <a:defRPr sz="2400">
                <a:solidFill>
                  <a:schemeClr val="bg2"/>
                </a:solidFill>
                <a:latin typeface="Times New Roman" panose="02020603050405020304" pitchFamily="18" charset="0"/>
                <a:ea typeface="仿宋_GB2312" pitchFamily="49" charset="-122"/>
              </a:defRPr>
            </a:lvl4pPr>
            <a:lvl5pPr marL="2057400" indent="-228600">
              <a:defRPr sz="2400">
                <a:solidFill>
                  <a:schemeClr val="bg2"/>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仿宋_GB2312" pitchFamily="49" charset="-122"/>
              </a:defRPr>
            </a:lvl9pPr>
          </a:lstStyle>
          <a:p>
            <a:r>
              <a:rPr lang="zh-CN" altLang="en-US" sz="2000" b="1" dirty="0">
                <a:solidFill>
                  <a:schemeClr val="tx1"/>
                </a:solidFill>
              </a:rPr>
              <a:t>现假设有</a:t>
            </a:r>
            <a:r>
              <a:rPr lang="en-US" altLang="zh-CN" sz="2000" b="1" dirty="0">
                <a:solidFill>
                  <a:schemeClr val="tx1"/>
                </a:solidFill>
              </a:rPr>
              <a:t>Android</a:t>
            </a:r>
            <a:r>
              <a:rPr lang="zh-CN" altLang="en-US" sz="2000" b="1" dirty="0">
                <a:solidFill>
                  <a:schemeClr val="tx1"/>
                </a:solidFill>
              </a:rPr>
              <a:t>手机和</a:t>
            </a:r>
            <a:r>
              <a:rPr lang="en-US" altLang="zh-CN" sz="2000" b="1" dirty="0">
                <a:solidFill>
                  <a:schemeClr val="tx1"/>
                </a:solidFill>
              </a:rPr>
              <a:t>IOS</a:t>
            </a:r>
            <a:r>
              <a:rPr lang="zh-CN" altLang="en-US" sz="2000" b="1" dirty="0">
                <a:solidFill>
                  <a:schemeClr val="tx1"/>
                </a:solidFill>
              </a:rPr>
              <a:t>手机两个系列，众所周知，两个手机使用的数据线</a:t>
            </a:r>
            <a:r>
              <a:rPr lang="en-US" altLang="zh-CN" sz="2000" b="1" dirty="0" err="1">
                <a:solidFill>
                  <a:schemeClr val="tx1"/>
                </a:solidFill>
              </a:rPr>
              <a:t>AndroidConnector</a:t>
            </a:r>
            <a:r>
              <a:rPr lang="zh-CN" altLang="en-US" sz="2000" b="1" dirty="0">
                <a:solidFill>
                  <a:schemeClr val="tx1"/>
                </a:solidFill>
              </a:rPr>
              <a:t>和</a:t>
            </a:r>
            <a:r>
              <a:rPr lang="en-US" altLang="zh-CN" sz="2000" b="1" dirty="0" err="1">
                <a:solidFill>
                  <a:schemeClr val="tx1"/>
                </a:solidFill>
              </a:rPr>
              <a:t>IOSConnector</a:t>
            </a:r>
            <a:r>
              <a:rPr lang="zh-CN" altLang="en-US" sz="2000" b="1" dirty="0">
                <a:solidFill>
                  <a:schemeClr val="tx1"/>
                </a:solidFill>
              </a:rPr>
              <a:t>接口是不一致的，请开发适配器，使其能让对应的数据线能连接不同手机。</a:t>
            </a:r>
          </a:p>
        </p:txBody>
      </p:sp>
      <p:pic>
        <p:nvPicPr>
          <p:cNvPr id="2" name="图片 1"/>
          <p:cNvPicPr>
            <a:picLocks noChangeAspect="1"/>
          </p:cNvPicPr>
          <p:nvPr/>
        </p:nvPicPr>
        <p:blipFill>
          <a:blip r:embed="rId2"/>
          <a:stretch>
            <a:fillRect/>
          </a:stretch>
        </p:blipFill>
        <p:spPr>
          <a:xfrm>
            <a:off x="1547664" y="2699627"/>
            <a:ext cx="6601233" cy="389757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2</a:t>
            </a:r>
            <a:endParaRPr lang="zh-CN" altLang="en-US" dirty="0"/>
          </a:p>
        </p:txBody>
      </p:sp>
      <p:pic>
        <p:nvPicPr>
          <p:cNvPr id="4" name="图片 3"/>
          <p:cNvPicPr>
            <a:picLocks noChangeAspect="1"/>
          </p:cNvPicPr>
          <p:nvPr/>
        </p:nvPicPr>
        <p:blipFill>
          <a:blip r:embed="rId2"/>
          <a:stretch>
            <a:fillRect/>
          </a:stretch>
        </p:blipFill>
        <p:spPr>
          <a:xfrm>
            <a:off x="323528" y="2276872"/>
            <a:ext cx="8685714" cy="4409524"/>
          </a:xfrm>
          <a:prstGeom prst="rect">
            <a:avLst/>
          </a:prstGeom>
        </p:spPr>
      </p:pic>
      <p:sp>
        <p:nvSpPr>
          <p:cNvPr id="7" name="文本框 4"/>
          <p:cNvSpPr txBox="1">
            <a:spLocks noChangeArrowheads="1"/>
          </p:cNvSpPr>
          <p:nvPr/>
        </p:nvSpPr>
        <p:spPr bwMode="auto">
          <a:xfrm>
            <a:off x="395536" y="1556792"/>
            <a:ext cx="85693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2"/>
                </a:solidFill>
                <a:latin typeface="Times New Roman" panose="02020603050405020304" pitchFamily="18" charset="0"/>
                <a:ea typeface="仿宋_GB2312" pitchFamily="49" charset="-122"/>
              </a:defRPr>
            </a:lvl1pPr>
            <a:lvl2pPr marL="742950" indent="-285750">
              <a:defRPr sz="2400">
                <a:solidFill>
                  <a:schemeClr val="bg2"/>
                </a:solidFill>
                <a:latin typeface="Times New Roman" panose="02020603050405020304" pitchFamily="18" charset="0"/>
                <a:ea typeface="仿宋_GB2312" pitchFamily="49" charset="-122"/>
              </a:defRPr>
            </a:lvl2pPr>
            <a:lvl3pPr marL="1143000" indent="-228600">
              <a:defRPr sz="2400">
                <a:solidFill>
                  <a:schemeClr val="bg2"/>
                </a:solidFill>
                <a:latin typeface="Times New Roman" panose="02020603050405020304" pitchFamily="18" charset="0"/>
                <a:ea typeface="仿宋_GB2312" pitchFamily="49" charset="-122"/>
              </a:defRPr>
            </a:lvl3pPr>
            <a:lvl4pPr marL="1600200" indent="-228600">
              <a:defRPr sz="2400">
                <a:solidFill>
                  <a:schemeClr val="bg2"/>
                </a:solidFill>
                <a:latin typeface="Times New Roman" panose="02020603050405020304" pitchFamily="18" charset="0"/>
                <a:ea typeface="仿宋_GB2312" pitchFamily="49" charset="-122"/>
              </a:defRPr>
            </a:lvl4pPr>
            <a:lvl5pPr marL="2057400" indent="-228600">
              <a:defRPr sz="2400">
                <a:solidFill>
                  <a:schemeClr val="bg2"/>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仿宋_GB2312" pitchFamily="49" charset="-122"/>
              </a:defRPr>
            </a:lvl9pPr>
          </a:lstStyle>
          <a:p>
            <a:r>
              <a:rPr lang="zh-CN" altLang="en-US" sz="2000" b="1" dirty="0">
                <a:solidFill>
                  <a:schemeClr val="tx1"/>
                </a:solidFill>
              </a:rPr>
              <a:t>现假设一个毕业生需要在如图所示的四个部门分别办理手续才能毕业，请使用外观模式简化整个操作</a:t>
            </a:r>
          </a:p>
        </p:txBody>
      </p:sp>
    </p:spTree>
    <p:extLst>
      <p:ext uri="{BB962C8B-B14F-4D97-AF65-F5344CB8AC3E}">
        <p14:creationId xmlns:p14="http://schemas.microsoft.com/office/powerpoint/2010/main" val="158109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提交</a:t>
            </a:r>
          </a:p>
        </p:txBody>
      </p:sp>
      <p:sp>
        <p:nvSpPr>
          <p:cNvPr id="3" name="内容占位符 2"/>
          <p:cNvSpPr>
            <a:spLocks noGrp="1"/>
          </p:cNvSpPr>
          <p:nvPr>
            <p:ph idx="1"/>
          </p:nvPr>
        </p:nvSpPr>
        <p:spPr>
          <a:xfrm>
            <a:off x="467544" y="1592404"/>
            <a:ext cx="8229600" cy="1108719"/>
          </a:xfrm>
        </p:spPr>
        <p:txBody>
          <a:bodyPr/>
          <a:lstStyle/>
          <a:p>
            <a:pPr marL="0" indent="0">
              <a:buNone/>
            </a:pPr>
            <a:r>
              <a:rPr lang="zh-CN" altLang="en-US" sz="2000" dirty="0"/>
              <a:t>提交要求：</a:t>
            </a:r>
            <a:endParaRPr lang="en-US" altLang="zh-CN" sz="2000" dirty="0"/>
          </a:p>
          <a:p>
            <a:pPr marL="0" indent="0">
              <a:buNone/>
            </a:pPr>
            <a:r>
              <a:rPr lang="en-US" altLang="zh-CN" sz="2000" dirty="0"/>
              <a:t>1</a:t>
            </a:r>
            <a:r>
              <a:rPr lang="zh-CN" altLang="en-US" sz="2000" dirty="0"/>
              <a:t>、包括</a:t>
            </a:r>
            <a:r>
              <a:rPr lang="en-US" altLang="zh-CN" sz="2000" dirty="0"/>
              <a:t>2</a:t>
            </a:r>
            <a:r>
              <a:rPr lang="zh-CN" altLang="en-US" sz="2000" dirty="0"/>
              <a:t>个题分别的通用代码框架、设计的</a:t>
            </a:r>
            <a:r>
              <a:rPr lang="en-US" altLang="zh-CN" sz="2000" dirty="0"/>
              <a:t>UML</a:t>
            </a:r>
            <a:r>
              <a:rPr lang="zh-CN" altLang="en-US" sz="2000" dirty="0"/>
              <a:t>图</a:t>
            </a:r>
            <a:endParaRPr lang="en-US" altLang="zh-CN" sz="2000" dirty="0"/>
          </a:p>
        </p:txBody>
      </p:sp>
      <p:sp>
        <p:nvSpPr>
          <p:cNvPr id="4" name="内容占位符 2"/>
          <p:cNvSpPr txBox="1">
            <a:spLocks/>
          </p:cNvSpPr>
          <p:nvPr/>
        </p:nvSpPr>
        <p:spPr bwMode="auto">
          <a:xfrm>
            <a:off x="467544" y="3035069"/>
            <a:ext cx="8229600"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n"/>
              <a:defRPr sz="2400">
                <a:solidFill>
                  <a:schemeClr val="tx1"/>
                </a:solidFill>
                <a:latin typeface="+mn-lt"/>
                <a:ea typeface="+mn-ea"/>
              </a:defRPr>
            </a:lvl2pPr>
            <a:lvl3pPr marL="1143000" indent="-228600" algn="l" rtl="0" fontAlgn="base">
              <a:spcBef>
                <a:spcPct val="20000"/>
              </a:spcBef>
              <a:spcAft>
                <a:spcPct val="0"/>
              </a:spcAft>
              <a:buClr>
                <a:schemeClr val="accent1"/>
              </a:buClr>
              <a:buSzPct val="65000"/>
              <a:buFont typeface="Wingdings" pitchFamily="2" charset="2"/>
              <a:buChar char="p"/>
              <a:defRPr sz="2000">
                <a:solidFill>
                  <a:schemeClr val="tx1"/>
                </a:solidFill>
                <a:latin typeface="+mn-lt"/>
                <a:ea typeface="+mn-ea"/>
              </a:defRPr>
            </a:lvl3pPr>
            <a:lvl4pPr marL="1600200" indent="-228600" algn="l" rtl="0" fontAlgn="base">
              <a:spcBef>
                <a:spcPct val="20000"/>
              </a:spcBef>
              <a:spcAft>
                <a:spcPct val="0"/>
              </a:spcAft>
              <a:buClr>
                <a:schemeClr val="bg2"/>
              </a:buClr>
              <a:buFont typeface="Wingdings" pitchFamily="2" charset="2"/>
              <a:buChar char="§"/>
              <a:defRPr>
                <a:solidFill>
                  <a:schemeClr val="tx1"/>
                </a:solidFill>
                <a:latin typeface="+mn-lt"/>
                <a:ea typeface="+mn-ea"/>
              </a:defRPr>
            </a:lvl4pPr>
            <a:lvl5pPr marL="20574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9pPr>
          </a:lstStyle>
          <a:p>
            <a:pPr marL="0" indent="0">
              <a:buFont typeface="Wingdings" pitchFamily="2" charset="2"/>
              <a:buNone/>
            </a:pPr>
            <a:r>
              <a:rPr lang="zh-CN" altLang="en-US" sz="2000" kern="0" dirty="0"/>
              <a:t>提交时间：</a:t>
            </a:r>
            <a:r>
              <a:rPr lang="en-US" altLang="zh-CN" sz="2000" kern="0" dirty="0"/>
              <a:t>2021</a:t>
            </a:r>
            <a:r>
              <a:rPr lang="zh-CN" altLang="en-US" sz="2000" kern="0" dirty="0"/>
              <a:t>年</a:t>
            </a:r>
            <a:r>
              <a:rPr lang="en-US" altLang="zh-CN" sz="2000" kern="0" dirty="0"/>
              <a:t>-5</a:t>
            </a:r>
            <a:r>
              <a:rPr lang="zh-CN" altLang="en-US" sz="2000" kern="0" dirty="0"/>
              <a:t>月</a:t>
            </a:r>
            <a:r>
              <a:rPr lang="en-US" altLang="zh-CN" sz="2000" kern="0" dirty="0"/>
              <a:t>9</a:t>
            </a:r>
            <a:r>
              <a:rPr lang="zh-CN" altLang="en-US" sz="2000" kern="0" dirty="0"/>
              <a:t>日</a:t>
            </a:r>
            <a:r>
              <a:rPr lang="en-US" altLang="zh-CN" sz="2000" kern="0" dirty="0"/>
              <a:t>24</a:t>
            </a:r>
            <a:r>
              <a:rPr lang="zh-CN" altLang="en-US" sz="2000" kern="0" dirty="0"/>
              <a:t>点前，过期不收</a:t>
            </a:r>
            <a:endParaRPr lang="en-US" altLang="zh-CN" sz="2000" kern="0" dirty="0"/>
          </a:p>
          <a:p>
            <a:pPr marL="0" indent="0">
              <a:buFont typeface="Wingdings" pitchFamily="2" charset="2"/>
              <a:buNone/>
            </a:pPr>
            <a:endParaRPr lang="en-US" altLang="zh-CN" sz="2000" kern="0" dirty="0"/>
          </a:p>
        </p:txBody>
      </p:sp>
      <p:sp>
        <p:nvSpPr>
          <p:cNvPr id="5" name="内容占位符 2">
            <a:extLst>
              <a:ext uri="{FF2B5EF4-FFF2-40B4-BE49-F238E27FC236}">
                <a16:creationId xmlns:a16="http://schemas.microsoft.com/office/drawing/2014/main" id="{2A6CF5B8-C881-4CE5-A153-B6C381EC1D9E}"/>
              </a:ext>
            </a:extLst>
          </p:cNvPr>
          <p:cNvSpPr txBox="1">
            <a:spLocks/>
          </p:cNvSpPr>
          <p:nvPr/>
        </p:nvSpPr>
        <p:spPr bwMode="auto">
          <a:xfrm>
            <a:off x="467544" y="3573016"/>
            <a:ext cx="8229600" cy="1584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n"/>
              <a:defRPr sz="2400">
                <a:solidFill>
                  <a:schemeClr val="tx1"/>
                </a:solidFill>
                <a:latin typeface="+mn-lt"/>
                <a:ea typeface="+mn-ea"/>
              </a:defRPr>
            </a:lvl2pPr>
            <a:lvl3pPr marL="1143000" indent="-228600" algn="l" rtl="0" fontAlgn="base">
              <a:spcBef>
                <a:spcPct val="20000"/>
              </a:spcBef>
              <a:spcAft>
                <a:spcPct val="0"/>
              </a:spcAft>
              <a:buClr>
                <a:schemeClr val="accent1"/>
              </a:buClr>
              <a:buSzPct val="65000"/>
              <a:buFont typeface="Wingdings" pitchFamily="2" charset="2"/>
              <a:buChar char="p"/>
              <a:defRPr sz="2000">
                <a:solidFill>
                  <a:schemeClr val="tx1"/>
                </a:solidFill>
                <a:latin typeface="+mn-lt"/>
                <a:ea typeface="+mn-ea"/>
              </a:defRPr>
            </a:lvl3pPr>
            <a:lvl4pPr marL="1600200" indent="-228600" algn="l" rtl="0" fontAlgn="base">
              <a:spcBef>
                <a:spcPct val="20000"/>
              </a:spcBef>
              <a:spcAft>
                <a:spcPct val="0"/>
              </a:spcAft>
              <a:buClr>
                <a:schemeClr val="bg2"/>
              </a:buClr>
              <a:buFont typeface="Wingdings" pitchFamily="2" charset="2"/>
              <a:buChar char="§"/>
              <a:defRPr>
                <a:solidFill>
                  <a:schemeClr val="tx1"/>
                </a:solidFill>
                <a:latin typeface="+mn-lt"/>
                <a:ea typeface="+mn-ea"/>
              </a:defRPr>
            </a:lvl4pPr>
            <a:lvl5pPr marL="20574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9pPr>
          </a:lstStyle>
          <a:p>
            <a:pPr marL="0" indent="0">
              <a:buFont typeface="Wingdings" pitchFamily="2" charset="2"/>
              <a:buNone/>
            </a:pPr>
            <a:r>
              <a:rPr lang="zh-CN" altLang="en-US" sz="2000" kern="0" dirty="0"/>
              <a:t>提交内容：</a:t>
            </a:r>
            <a:endParaRPr lang="en-US" altLang="zh-CN" sz="2000" kern="0" dirty="0"/>
          </a:p>
          <a:p>
            <a:pPr marL="0" indent="0">
              <a:buFont typeface="Wingdings" pitchFamily="2" charset="2"/>
              <a:buNone/>
            </a:pPr>
            <a:r>
              <a:rPr lang="en-US" altLang="zh-CN" sz="2000" kern="0" dirty="0"/>
              <a:t>1</a:t>
            </a:r>
            <a:r>
              <a:rPr lang="zh-CN" altLang="en-US" sz="2000" kern="0" dirty="0"/>
              <a:t>、实验报告和代码源文件，命名区分，并打包</a:t>
            </a:r>
            <a:endParaRPr lang="en-US" altLang="zh-CN" sz="2000" kern="0" dirty="0"/>
          </a:p>
          <a:p>
            <a:pPr marL="0" indent="0">
              <a:buFont typeface="Wingdings" pitchFamily="2" charset="2"/>
              <a:buNone/>
            </a:pPr>
            <a:r>
              <a:rPr lang="en-US" altLang="zh-CN" sz="2000" kern="0" dirty="0"/>
              <a:t>    </a:t>
            </a:r>
            <a:r>
              <a:rPr lang="zh-CN" altLang="en-US" sz="2000" kern="0" dirty="0"/>
              <a:t>以：姓名</a:t>
            </a:r>
            <a:r>
              <a:rPr lang="en-US" altLang="zh-CN" sz="2000" kern="0" dirty="0"/>
              <a:t>-</a:t>
            </a:r>
            <a:r>
              <a:rPr lang="zh-CN" altLang="en-US" sz="2000" kern="0" dirty="0"/>
              <a:t>学号</a:t>
            </a:r>
            <a:r>
              <a:rPr lang="en-US" altLang="zh-CN" sz="2000" kern="0" dirty="0"/>
              <a:t>-</a:t>
            </a:r>
            <a:r>
              <a:rPr lang="zh-CN" altLang="en-US" sz="2000" kern="0" dirty="0"/>
              <a:t>实验</a:t>
            </a:r>
            <a:r>
              <a:rPr lang="en-US" altLang="zh-CN" sz="2000" kern="0" dirty="0"/>
              <a:t>4</a:t>
            </a:r>
            <a:r>
              <a:rPr lang="zh-CN" altLang="en-US" sz="2000" kern="0" dirty="0"/>
              <a:t>的方式命名</a:t>
            </a:r>
            <a:endParaRPr lang="en-US" altLang="zh-CN" sz="2000" kern="0" dirty="0"/>
          </a:p>
          <a:p>
            <a:pPr marL="0" indent="0">
              <a:buFont typeface="Wingdings" pitchFamily="2" charset="2"/>
              <a:buNone/>
            </a:pPr>
            <a:r>
              <a:rPr lang="en-US" altLang="zh-CN" sz="2000" kern="0" dirty="0"/>
              <a:t>2</a:t>
            </a:r>
            <a:r>
              <a:rPr lang="zh-CN" altLang="en-US" sz="2000" kern="0" dirty="0"/>
              <a:t>、邮件主题：软件设计</a:t>
            </a:r>
            <a:r>
              <a:rPr lang="en-US" altLang="zh-CN" sz="2000" kern="0" dirty="0"/>
              <a:t>-</a:t>
            </a:r>
            <a:r>
              <a:rPr lang="zh-CN" altLang="en-US" sz="2000" kern="0" dirty="0"/>
              <a:t>实验</a:t>
            </a:r>
            <a:r>
              <a:rPr lang="en-US" altLang="zh-CN" sz="2000" kern="0"/>
              <a:t>4</a:t>
            </a:r>
            <a:endParaRPr lang="en-US" altLang="zh-CN" sz="2000" kern="0" dirty="0"/>
          </a:p>
        </p:txBody>
      </p:sp>
      <p:sp>
        <p:nvSpPr>
          <p:cNvPr id="6" name="内容占位符 2">
            <a:extLst>
              <a:ext uri="{FF2B5EF4-FFF2-40B4-BE49-F238E27FC236}">
                <a16:creationId xmlns:a16="http://schemas.microsoft.com/office/drawing/2014/main" id="{2D6A67A4-DCFF-487B-92DF-BB07AAF2AAB7}"/>
              </a:ext>
            </a:extLst>
          </p:cNvPr>
          <p:cNvSpPr txBox="1">
            <a:spLocks/>
          </p:cNvSpPr>
          <p:nvPr/>
        </p:nvSpPr>
        <p:spPr bwMode="auto">
          <a:xfrm>
            <a:off x="457200" y="5589240"/>
            <a:ext cx="8229600"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n"/>
              <a:defRPr sz="2400">
                <a:solidFill>
                  <a:schemeClr val="tx1"/>
                </a:solidFill>
                <a:latin typeface="+mn-lt"/>
                <a:ea typeface="+mn-ea"/>
              </a:defRPr>
            </a:lvl2pPr>
            <a:lvl3pPr marL="1143000" indent="-228600" algn="l" rtl="0" fontAlgn="base">
              <a:spcBef>
                <a:spcPct val="20000"/>
              </a:spcBef>
              <a:spcAft>
                <a:spcPct val="0"/>
              </a:spcAft>
              <a:buClr>
                <a:schemeClr val="accent1"/>
              </a:buClr>
              <a:buSzPct val="65000"/>
              <a:buFont typeface="Wingdings" pitchFamily="2" charset="2"/>
              <a:buChar char="p"/>
              <a:defRPr sz="2000">
                <a:solidFill>
                  <a:schemeClr val="tx1"/>
                </a:solidFill>
                <a:latin typeface="+mn-lt"/>
                <a:ea typeface="+mn-ea"/>
              </a:defRPr>
            </a:lvl3pPr>
            <a:lvl4pPr marL="1600200" indent="-228600" algn="l" rtl="0" fontAlgn="base">
              <a:spcBef>
                <a:spcPct val="20000"/>
              </a:spcBef>
              <a:spcAft>
                <a:spcPct val="0"/>
              </a:spcAft>
              <a:buClr>
                <a:schemeClr val="bg2"/>
              </a:buClr>
              <a:buFont typeface="Wingdings" pitchFamily="2" charset="2"/>
              <a:buChar char="§"/>
              <a:defRPr>
                <a:solidFill>
                  <a:schemeClr val="tx1"/>
                </a:solidFill>
                <a:latin typeface="+mn-lt"/>
                <a:ea typeface="+mn-ea"/>
              </a:defRPr>
            </a:lvl4pPr>
            <a:lvl5pPr marL="20574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9pPr>
          </a:lstStyle>
          <a:p>
            <a:pPr marL="0" indent="0">
              <a:buFont typeface="Wingdings" pitchFamily="2" charset="2"/>
              <a:buNone/>
            </a:pPr>
            <a:r>
              <a:rPr lang="zh-CN" altLang="en-US" sz="2000" kern="0" dirty="0"/>
              <a:t>提交邮箱：</a:t>
            </a:r>
            <a:r>
              <a:rPr lang="en-US" altLang="zh-CN" sz="2000" kern="0" dirty="0"/>
              <a:t>zlkmust@163.com</a:t>
            </a:r>
          </a:p>
        </p:txBody>
      </p:sp>
    </p:spTree>
    <p:extLst>
      <p:ext uri="{BB962C8B-B14F-4D97-AF65-F5344CB8AC3E}">
        <p14:creationId xmlns:p14="http://schemas.microsoft.com/office/powerpoint/2010/main" val="646524986"/>
      </p:ext>
    </p:extLst>
  </p:cSld>
  <p:clrMapOvr>
    <a:masterClrMapping/>
  </p:clrMapOvr>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tailEnd type="none"/>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bwMode="auto">
        <a:ln>
          <a:tailEnd type="arrow"/>
        </a:ln>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9728</TotalTime>
  <Words>163</Words>
  <Application>Microsoft Office PowerPoint</Application>
  <PresentationFormat>全屏显示(4:3)</PresentationFormat>
  <Paragraphs>13</Paragraphs>
  <Slides>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vt:i4>
      </vt:variant>
    </vt:vector>
  </HeadingPairs>
  <TitlesOfParts>
    <vt:vector size="10" baseType="lpstr">
      <vt:lpstr>Arial</vt:lpstr>
      <vt:lpstr>Calibri</vt:lpstr>
      <vt:lpstr>Garamond</vt:lpstr>
      <vt:lpstr>Times New Roman</vt:lpstr>
      <vt:lpstr>Verdana</vt:lpstr>
      <vt:lpstr>Wingdings</vt:lpstr>
      <vt:lpstr>Level</vt:lpstr>
      <vt:lpstr>实验1</vt:lpstr>
      <vt:lpstr>实验2</vt:lpstr>
      <vt:lpstr>提交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cartoonboy</dc:creator>
  <cp:lastModifiedBy>钟 樑</cp:lastModifiedBy>
  <cp:revision>180</cp:revision>
  <cp:lastPrinted>1601-01-01T00:00:00Z</cp:lastPrinted>
  <dcterms:created xsi:type="dcterms:W3CDTF">2012-09-11T23:44:15Z</dcterms:created>
  <dcterms:modified xsi:type="dcterms:W3CDTF">2021-04-29T00:22:15Z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