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"/>
  </p:notesMasterIdLst>
  <p:handoutMasterIdLst>
    <p:handoutMasterId r:id="rId6"/>
  </p:handoutMasterIdLst>
  <p:sldIdLst>
    <p:sldId id="260" r:id="rId2"/>
    <p:sldId id="358" r:id="rId3"/>
    <p:sldId id="35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toonbo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53" d="100"/>
          <a:sy n="53" d="100"/>
        </p:scale>
        <p:origin x="36" y="2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546412EF-A33D-4B84-9B26-FF60EF82D3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39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93335-629A-4530-A909-9E690F96B004}" type="datetimeFigureOut">
              <a:rPr lang="zh-CN" altLang="en-US" smtClean="0"/>
              <a:pPr/>
              <a:t>2021/6/12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D027C-F037-4142-82AD-AA84F5B431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1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AAEBFE6-00C8-42FA-9AF9-905155A6E41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37896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6F402-5986-4D8B-B659-0DC7726669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0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765BF-5C20-4284-BCCB-1A58957675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32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1158C22-7844-4D80-A139-01039CC265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77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22A9-7F25-4D36-BC12-BB6BB9511F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72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3063C-921E-43CF-A798-02ED2C919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4A411-997B-424C-9F31-00530F13C6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2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BED5-E354-4EC7-A135-D6C0AE9960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30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F8ED2-A40F-4084-8C05-8F6697A327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5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74DD4-07B3-4C89-99D1-15A8757535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1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B2E92-CE7B-47EC-AA28-B9E3401391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25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1CC1-0BE1-45B9-835C-594F92025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fld id="{FB4479D4-94F3-4E30-9E9E-C7A42FAED22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</a:t>
            </a:r>
            <a:r>
              <a:rPr lang="en-US" altLang="zh-CN" b="1" dirty="0"/>
              <a:t>-</a:t>
            </a:r>
            <a:r>
              <a:rPr lang="zh-CN" altLang="en-US" b="1" dirty="0"/>
              <a:t>观察者模式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、理解观察者模式，根据</a:t>
            </a:r>
            <a:r>
              <a:rPr lang="en-US" altLang="zh-CN" dirty="0"/>
              <a:t>UML</a:t>
            </a:r>
            <a:r>
              <a:rPr lang="zh-CN" altLang="en-US" dirty="0"/>
              <a:t>图还原原始代码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B5C839-7E51-4F02-9994-0F9FD8E4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87563"/>
            <a:ext cx="5397777" cy="38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-</a:t>
            </a:r>
            <a:r>
              <a:rPr lang="zh-CN" altLang="en-US" dirty="0"/>
              <a:t>实战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、现假设要开发一个游戏</a:t>
            </a:r>
            <a:r>
              <a:rPr lang="en-US" altLang="zh-CN" sz="2000" dirty="0"/>
              <a:t>UI</a:t>
            </a:r>
            <a:r>
              <a:rPr lang="zh-CN" altLang="en-US" sz="2000" dirty="0"/>
              <a:t>系统，分为</a:t>
            </a:r>
            <a:r>
              <a:rPr lang="en-US" altLang="zh-CN" sz="2000" dirty="0"/>
              <a:t>2</a:t>
            </a:r>
            <a:r>
              <a:rPr lang="zh-CN" altLang="en-US" sz="2000" dirty="0"/>
              <a:t>个面板，对应的属性如下所示：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FDBDF1-2CEC-4F90-8170-C15378E5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02" y="2132856"/>
            <a:ext cx="4495238" cy="17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09A0FD-B9E8-4148-97EB-6CFB1EC5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68" y="3897759"/>
            <a:ext cx="4561905" cy="10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28F62B-F215-42EC-9607-958FCAFE4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987" y="2115106"/>
            <a:ext cx="1904762" cy="29809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3A57334-448D-459E-8B17-D56DBD7EA68B}"/>
              </a:ext>
            </a:extLst>
          </p:cNvPr>
          <p:cNvSpPr/>
          <p:nvPr/>
        </p:nvSpPr>
        <p:spPr bwMode="auto">
          <a:xfrm>
            <a:off x="5868144" y="4509121"/>
            <a:ext cx="2520280" cy="720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1346A9-2972-4B09-A0F1-AF26FF31573E}"/>
              </a:ext>
            </a:extLst>
          </p:cNvPr>
          <p:cNvSpPr txBox="1"/>
          <p:nvPr/>
        </p:nvSpPr>
        <p:spPr>
          <a:xfrm>
            <a:off x="425202" y="5066376"/>
            <a:ext cx="832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请使用观察者模式，实现更新</a:t>
            </a:r>
            <a:r>
              <a:rPr lang="en-US" altLang="zh-CN" sz="1800" dirty="0"/>
              <a:t>UI</a:t>
            </a:r>
            <a:r>
              <a:rPr lang="zh-CN" altLang="en-US" sz="1800" dirty="0"/>
              <a:t>的框架代码，即：主角属性是由服务器获取，然后分发给对应的面板，进行更新。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4A72F3-5631-465A-9748-235D98D8A336}"/>
              </a:ext>
            </a:extLst>
          </p:cNvPr>
          <p:cNvSpPr txBox="1"/>
          <p:nvPr/>
        </p:nvSpPr>
        <p:spPr>
          <a:xfrm>
            <a:off x="425202" y="5786455"/>
            <a:ext cx="832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提示：参考观察者模式将需要观察的属性“所属面板”定义为对应的观察者，从而确定自己需要注册的“主题”。</a:t>
            </a:r>
          </a:p>
        </p:txBody>
      </p:sp>
    </p:spTree>
    <p:extLst>
      <p:ext uri="{BB962C8B-B14F-4D97-AF65-F5344CB8AC3E}">
        <p14:creationId xmlns:p14="http://schemas.microsoft.com/office/powerpoint/2010/main" val="15810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1BD8FD54-EF5A-42E7-8AF0-341FD4690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9" y="1556792"/>
            <a:ext cx="86409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假设要实现一个找工作的中介网站，中介网站的职责是让求职者注册，然后当有适合的工作的时候，发送通知给对应的求职者。</a:t>
            </a:r>
            <a:r>
              <a:rPr lang="zh-CN" altLang="en-US" b="1" dirty="0">
                <a:solidFill>
                  <a:srgbClr val="FF0000"/>
                </a:solidFill>
              </a:rPr>
              <a:t>假设工作类别分为：软件开发人员、硬件开发人员、</a:t>
            </a:r>
            <a:r>
              <a:rPr lang="en-US" altLang="zh-CN" b="1" dirty="0">
                <a:solidFill>
                  <a:srgbClr val="FF0000"/>
                </a:solidFill>
              </a:rPr>
              <a:t>UI</a:t>
            </a:r>
            <a:r>
              <a:rPr lang="zh-CN" altLang="en-US" b="1" dirty="0">
                <a:solidFill>
                  <a:srgbClr val="FF0000"/>
                </a:solidFill>
              </a:rPr>
              <a:t>设计人员。</a:t>
            </a:r>
            <a:r>
              <a:rPr lang="zh-CN" altLang="en-US" b="1" dirty="0">
                <a:solidFill>
                  <a:schemeClr val="tx1"/>
                </a:solidFill>
              </a:rPr>
              <a:t>请利用观察者模式，实现这个中介网站的框架代码。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2321D20-264F-4E77-8EE1-BBC2BC71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-</a:t>
            </a:r>
            <a:r>
              <a:rPr lang="zh-CN" altLang="en-US" dirty="0"/>
              <a:t>实战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068FC-E17D-47C6-8653-1AE88B846856}"/>
              </a:ext>
            </a:extLst>
          </p:cNvPr>
          <p:cNvSpPr txBox="1"/>
          <p:nvPr/>
        </p:nvSpPr>
        <p:spPr>
          <a:xfrm>
            <a:off x="365431" y="3408383"/>
            <a:ext cx="832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提示：参考观察者模式将需要观察的“工作类别和求职者”定义为对应的观察者，从而确定自己需要注册的“主题”。一个求职者和自己关心的工作类别的关系可以通过“用户</a:t>
            </a:r>
            <a:r>
              <a:rPr lang="en-US" altLang="zh-CN" sz="1800" dirty="0"/>
              <a:t>id-[</a:t>
            </a:r>
            <a:r>
              <a:rPr lang="zh-CN" altLang="en-US" sz="1800" dirty="0"/>
              <a:t>工作类别，工作类别</a:t>
            </a:r>
            <a:r>
              <a:rPr lang="en-US" altLang="zh-CN" sz="1800" dirty="0"/>
              <a:t>]</a:t>
            </a:r>
            <a:r>
              <a:rPr lang="zh-CN" altLang="en-US" sz="1800"/>
              <a:t>”的方式进行绑定处理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852559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 bwMode="auto"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241</Words>
  <Application>Microsoft Office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Calibri</vt:lpstr>
      <vt:lpstr>Garamond</vt:lpstr>
      <vt:lpstr>Times New Roman</vt:lpstr>
      <vt:lpstr>Verdana</vt:lpstr>
      <vt:lpstr>Wingdings</vt:lpstr>
      <vt:lpstr>Level</vt:lpstr>
      <vt:lpstr>实验-观察者模式</vt:lpstr>
      <vt:lpstr>实验-实战1</vt:lpstr>
      <vt:lpstr>实验-实战2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cartoonboy</dc:creator>
  <cp:lastModifiedBy>moppet12343@outlook.com</cp:lastModifiedBy>
  <cp:revision>177</cp:revision>
  <cp:lastPrinted>1601-01-01T00:00:00Z</cp:lastPrinted>
  <dcterms:created xsi:type="dcterms:W3CDTF">2012-09-11T23:44:15Z</dcterms:created>
  <dcterms:modified xsi:type="dcterms:W3CDTF">2021-06-12T08:04:34Z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