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73" r:id="rId8"/>
    <p:sldId id="269" r:id="rId9"/>
    <p:sldId id="274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7214E-EE36-45FF-BBE6-E7DE7E9A6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978202-04A6-4FF1-823B-C899285D1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C18A9-C6A8-4D2D-9A5A-B0368714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A3F-EEE4-4A2A-B937-EA059B23C47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CB7B4-2E85-429E-BBA2-6587585B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1B0B7-71F7-45B7-B437-6DF6F200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8219-EA73-4AB0-8219-A2834C4FD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1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4DF6E-61E2-42FD-A820-243F366F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2E2AED-7A07-44EA-BC8B-DE7FB4080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60BC4-2908-42D5-A001-BEF152A5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A3F-EEE4-4A2A-B937-EA059B23C47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B0120-E6FD-40A6-B8BE-06ABF2D1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1B365-0586-42C0-B4B0-DCB35594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8219-EA73-4AB0-8219-A2834C4FD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5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CFE822-8EA0-403D-8B0A-F96FB3FC8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18E40F-148C-49F0-B491-2FBE9E2BA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16C72-2274-43C6-9F2C-09272AEF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A3F-EEE4-4A2A-B937-EA059B23C47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BBF70-9DF9-476E-810D-AAFAE208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6BEA2-85D5-40B1-8457-B41328DB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8219-EA73-4AB0-8219-A2834C4FD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7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0B687-1973-4568-A3BE-6F9DED73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C714B-84DD-4995-8315-6F716D0F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F6B8D-A8DF-4CA2-AB27-F5171CE9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A3F-EEE4-4A2A-B937-EA059B23C47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DD392-9C3E-4E61-BEAD-FF5D959F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39414-E850-4E5E-8727-B86541DA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8219-EA73-4AB0-8219-A2834C4FD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7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96198-9325-49A1-BE59-080C8151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231F1-8CB3-4BA1-BC3F-5E43E8892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40DEA-A377-4F95-AFFD-ED993112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A3F-EEE4-4A2A-B937-EA059B23C47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14DAE-0A96-4EC9-AB36-0AFD94FB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CDD87-6692-43A6-BB57-0E2EE3EB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8219-EA73-4AB0-8219-A2834C4FD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2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6EF0-76A3-40C4-9756-2488F8CD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FD0B0-6A84-4E25-8DB7-2A727C74C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7DDEF-D425-42AC-A740-72ACF4AD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468BC-9FAC-4AD7-B6CA-C981D95B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A3F-EEE4-4A2A-B937-EA059B23C47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4F647-DDFB-4B51-A407-01B8D73D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47524-5694-40C8-8253-DB08EB69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8219-EA73-4AB0-8219-A2834C4FD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8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99F43-0DDC-49BD-A9CB-D04858C3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71DC1-2BEE-4B79-9052-D4CC3E07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1CEEA-93EC-4134-B46F-EFF16CAD5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C752C6-6294-43EB-BC1F-B93E7B82F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AF6ADB-FD6E-4FBE-AC77-ED4073667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3E8B2C-D693-4A71-976C-64500A6C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A3F-EEE4-4A2A-B937-EA059B23C47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F391C3-3071-4C5A-BF32-DB278E61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8262D8-D89F-47FE-A4A0-36660844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8219-EA73-4AB0-8219-A2834C4FD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7499D-DB85-4759-A029-0D2953C7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8CEBA1-FE6F-42B8-BAA8-59F898E5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A3F-EEE4-4A2A-B937-EA059B23C47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5A61D-0B23-4F1D-AED9-5013A3E6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8EB2E2-E796-492A-9633-A6B260C1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8219-EA73-4AB0-8219-A2834C4FD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9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DDD904-070C-4050-8995-E4EB21F5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A3F-EEE4-4A2A-B937-EA059B23C47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ED7630-31F5-4735-B975-04CB8E1A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ABA66-B151-496C-B2CC-2C12324D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8219-EA73-4AB0-8219-A2834C4FD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4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69BAC-4AF0-437C-B8E3-B3C033A8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C4107-BA8B-4CF2-ACB9-75702E098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A5D87C-9FCD-424A-8FD6-67277FC79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CFFAF-16C8-4519-A2B1-96132325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A3F-EEE4-4A2A-B937-EA059B23C47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A84B4-1423-468C-B24A-58247FCD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EB83AA-84FF-40B1-B33D-B3C69A73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8219-EA73-4AB0-8219-A2834C4FD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6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0F0A4-B489-4DB8-8550-E879650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0BB3C3-3D57-4C79-9630-3F5E52867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004803-605B-4D44-99B1-6F89B95AE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3C03D-3932-430F-9765-FB9224E7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A3F-EEE4-4A2A-B937-EA059B23C47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2D8A6-940C-465B-8307-A7C67597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6DD79A-B675-4A4F-BD3A-7248A51E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8219-EA73-4AB0-8219-A2834C4FD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6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03FBD4-5CFB-45E6-8D14-B82861E2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E535C-F965-4EDB-BD54-B7DCD4830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BE60F-9DDD-4B2F-ABDE-5B4ABE3D9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AA3F-EEE4-4A2A-B937-EA059B23C47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88B22-32B8-410D-A8CB-0A1353913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55662-9B0B-4E4A-A9FD-3F1BFE6B4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8219-EA73-4AB0-8219-A2834C4FD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7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890BB-73ED-4D9B-9027-33E9F368F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12191999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Scripted visual novel design language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EC2C0E-AAE5-4345-B65B-02C2B22A0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陆宇暄 顾宇晨 石元峰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27348-BB4B-4C1F-ADC8-6EF239F3E704}"/>
              </a:ext>
            </a:extLst>
          </p:cNvPr>
          <p:cNvSpPr txBox="1"/>
          <p:nvPr/>
        </p:nvSpPr>
        <p:spPr>
          <a:xfrm>
            <a:off x="333375" y="6115050"/>
            <a:ext cx="85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本文代码仅做说明用途，实际语法以最终版本为准。</a:t>
            </a:r>
          </a:p>
        </p:txBody>
      </p:sp>
    </p:spTree>
    <p:extLst>
      <p:ext uri="{BB962C8B-B14F-4D97-AF65-F5344CB8AC3E}">
        <p14:creationId xmlns:p14="http://schemas.microsoft.com/office/powerpoint/2010/main" val="33528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7626-EC6F-42FE-8D25-332BBDC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Atomic Types: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E15ED-933A-49AF-9AC2-C398BAC4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一个字符串，用一对引号包围，字符串内引号使用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\”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转义，右划线用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\\\\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转义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 -&gt; string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string + string -&gt; string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string * int -&gt; string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string == string -&gt; bool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var NAME = string -&gt; ref string</a:t>
            </a:r>
          </a:p>
        </p:txBody>
      </p:sp>
    </p:spTree>
    <p:extLst>
      <p:ext uri="{BB962C8B-B14F-4D97-AF65-F5344CB8AC3E}">
        <p14:creationId xmlns:p14="http://schemas.microsoft.com/office/powerpoint/2010/main" val="27272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7626-EC6F-42FE-8D25-332BBDC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Types: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E15ED-933A-49AF-9AC2-C398BAC4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一张图片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的地址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，可以是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jpg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bmp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后缀。使用相对路径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image(string) -&gt; image</a:t>
            </a:r>
          </a:p>
        </p:txBody>
      </p:sp>
    </p:spTree>
    <p:extLst>
      <p:ext uri="{BB962C8B-B14F-4D97-AF65-F5344CB8AC3E}">
        <p14:creationId xmlns:p14="http://schemas.microsoft.com/office/powerpoint/2010/main" val="9881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7626-EC6F-42FE-8D25-332BBDC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Types:</a:t>
            </a:r>
            <a:r>
              <a:rPr lang="zh-CN" altLang="en-US" dirty="0"/>
              <a:t> </a:t>
            </a:r>
            <a:r>
              <a:rPr lang="en-US" altLang="zh-CN" dirty="0"/>
              <a:t>music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E15ED-933A-49AF-9AC2-C398BAC4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一段音乐，可以是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mp3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后缀。使用相对路径。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music(string) -&gt; music</a:t>
            </a:r>
          </a:p>
        </p:txBody>
      </p:sp>
    </p:spTree>
    <p:extLst>
      <p:ext uri="{BB962C8B-B14F-4D97-AF65-F5344CB8AC3E}">
        <p14:creationId xmlns:p14="http://schemas.microsoft.com/office/powerpoint/2010/main" val="26751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7626-EC6F-42FE-8D25-332BBDC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 Types: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E15ED-933A-49AF-9AC2-C398BAC4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5357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程序员不会使用这个类型，用来体现一连串的动作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halt -&gt; action</a:t>
            </a:r>
          </a:p>
          <a:p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refbool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bool -&gt; action</a:t>
            </a:r>
          </a:p>
          <a:p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refint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int -&gt; action</a:t>
            </a:r>
          </a:p>
          <a:p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refstring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string -&gt; action</a:t>
            </a:r>
          </a:p>
          <a:p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show(image) -&gt; action</a:t>
            </a:r>
          </a:p>
          <a:p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hide(image) -&gt; action</a:t>
            </a:r>
          </a:p>
          <a:p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play(music) -&gt; action</a:t>
            </a:r>
          </a:p>
          <a:p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stop(music) -&gt; action</a:t>
            </a:r>
          </a:p>
          <a:p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say(character,?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expression,string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action</a:t>
            </a:r>
          </a:p>
          <a:p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select(menu) -&gt; action</a:t>
            </a:r>
          </a:p>
          <a:p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action</a:t>
            </a:r>
          </a:p>
        </p:txBody>
      </p:sp>
    </p:spTree>
    <p:extLst>
      <p:ext uri="{BB962C8B-B14F-4D97-AF65-F5344CB8AC3E}">
        <p14:creationId xmlns:p14="http://schemas.microsoft.com/office/powerpoint/2010/main" val="39418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7626-EC6F-42FE-8D25-332BBDC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 Types: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E15ED-933A-49AF-9AC2-C398BAC4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828801"/>
            <a:ext cx="10325100" cy="5357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表示一个角色，若干张头像表示其不同的状态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makecharacter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(STRING,IMAGE) -&gt; character //name photo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addimage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(CHARACTER,STRING,IMAGE) -&gt; character //character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photo</a:t>
            </a:r>
          </a:p>
        </p:txBody>
      </p:sp>
    </p:spTree>
    <p:extLst>
      <p:ext uri="{BB962C8B-B14F-4D97-AF65-F5344CB8AC3E}">
        <p14:creationId xmlns:p14="http://schemas.microsoft.com/office/powerpoint/2010/main" val="16535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7626-EC6F-42FE-8D25-332BBDC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 Types:</a:t>
            </a:r>
            <a:r>
              <a:rPr lang="zh-CN" altLang="en-US" dirty="0"/>
              <a:t> </a:t>
            </a:r>
            <a:r>
              <a:rPr lang="en-US" altLang="zh-CN" dirty="0"/>
              <a:t>scene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E15ED-933A-49AF-9AC2-C398BAC4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722" y="1957387"/>
            <a:ext cx="10302849" cy="4406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一个场景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makescene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action,image,music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7626-EC6F-42FE-8D25-332BBDC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 Types:</a:t>
            </a:r>
            <a:r>
              <a:rPr lang="zh-CN" altLang="en-US" dirty="0"/>
              <a:t> </a:t>
            </a:r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E0E19F8-DAFB-483E-A620-5D5DA78B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828801"/>
            <a:ext cx="10325100" cy="5357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通过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select(menu)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形成一个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供给玩家选择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STRING&gt;ACTION -&gt; menu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-&gt; menu</a:t>
            </a:r>
          </a:p>
        </p:txBody>
      </p:sp>
    </p:spTree>
    <p:extLst>
      <p:ext uri="{BB962C8B-B14F-4D97-AF65-F5344CB8AC3E}">
        <p14:creationId xmlns:p14="http://schemas.microsoft.com/office/powerpoint/2010/main" val="22738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7626-EC6F-42FE-8D25-332BBDC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 Types: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E0E19F8-DAFB-483E-A620-5D5DA78B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828801"/>
            <a:ext cx="10325100" cy="5357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游戏的框架，由场景和分支连接而成。名为“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会被执行。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makeframe(scene) -&gt; frame</a:t>
            </a:r>
          </a:p>
          <a:p>
            <a:endParaRPr lang="nn-NO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frame frame -&gt; frame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本来想做个画图语言</a:t>
            </a:r>
            <a:r>
              <a:rPr lang="zh-CN" altLang="en-US" strike="sngStrike" dirty="0" smtClean="0"/>
              <a:t>写</a:t>
            </a:r>
            <a:r>
              <a:rPr lang="en-US" altLang="zh-CN" strike="sngStrike" dirty="0" smtClean="0"/>
              <a:t>TCS</a:t>
            </a:r>
            <a:r>
              <a:rPr lang="zh-CN" altLang="en-US" strike="sngStrike" dirty="0" smtClean="0"/>
              <a:t>作业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结果发现</a:t>
            </a:r>
            <a:r>
              <a:rPr lang="en-US" altLang="zh-CN" dirty="0" err="1" smtClean="0"/>
              <a:t>graphviz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mermaid</a:t>
            </a:r>
            <a:r>
              <a:rPr lang="zh-CN" altLang="en-US" dirty="0" smtClean="0"/>
              <a:t>已经足够好用了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顺着这个思路就想到做一个文字类游戏设计的脚本语言</a:t>
            </a:r>
            <a:r>
              <a:rPr lang="en-US" altLang="zh-CN" dirty="0" smtClean="0"/>
              <a:t>, </a:t>
            </a:r>
            <a:r>
              <a:rPr lang="zh-CN" altLang="en-US" dirty="0" smtClean="0"/>
              <a:t>调查了一下发现现在能用的工具很多都是</a:t>
            </a:r>
            <a:r>
              <a:rPr lang="zh-CN" altLang="en-US" strike="sngStrike" dirty="0" smtClean="0"/>
              <a:t>傻瓜鼠标</a:t>
            </a:r>
            <a:r>
              <a:rPr lang="zh-CN" altLang="en-US" dirty="0" smtClean="0"/>
              <a:t>操作繁琐</a:t>
            </a:r>
            <a:r>
              <a:rPr lang="en-US" altLang="zh-CN" baseline="30000" dirty="0" smtClean="0"/>
              <a:t>[1]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不能只用键盘完成工作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8183" y="6389224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[1]: </a:t>
            </a:r>
            <a:r>
              <a:rPr lang="en-GB" altLang="zh-CN" dirty="0" smtClean="0"/>
              <a:t>https</a:t>
            </a:r>
            <a:r>
              <a:rPr lang="en-GB" altLang="zh-CN" dirty="0"/>
              <a:t>://www.66rpg.com/redirect/doDownload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5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Feasibility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经过一番讨论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我们认为这东西还算可做</a:t>
            </a:r>
            <a:endParaRPr lang="en-US" altLang="zh-CN" dirty="0"/>
          </a:p>
          <a:p>
            <a:r>
              <a:rPr lang="zh-CN" altLang="en-US" strike="sngStrike" dirty="0" smtClean="0"/>
              <a:t>其实是我们剩下的几个想法太离谱了</a:t>
            </a:r>
            <a:endParaRPr lang="en-US" altLang="zh-CN" strike="sngStrike" dirty="0" smtClean="0"/>
          </a:p>
          <a:p>
            <a:endParaRPr lang="en-US" altLang="zh-CN" dirty="0" smtClean="0"/>
          </a:p>
          <a:p>
            <a:r>
              <a:rPr lang="zh-CN" altLang="en-US" dirty="0"/>
              <a:t>最后</a:t>
            </a:r>
            <a:r>
              <a:rPr lang="zh-CN" altLang="en-US" dirty="0" smtClean="0"/>
              <a:t>还是决定把语言设计成函数式的</a:t>
            </a:r>
            <a:endParaRPr lang="en-US" altLang="zh-CN" dirty="0" smtClean="0"/>
          </a:p>
          <a:p>
            <a:r>
              <a:rPr lang="zh-CN" altLang="en-US" strike="sngStrike" dirty="0" smtClean="0"/>
              <a:t>因为三个人都没学过编译原理</a:t>
            </a:r>
            <a:endParaRPr lang="en-US" altLang="zh-CN" strike="sngStrike" dirty="0" smtClean="0"/>
          </a:p>
          <a:p>
            <a:endParaRPr lang="en-US" altLang="zh-CN" dirty="0"/>
          </a:p>
          <a:p>
            <a:r>
              <a:rPr lang="zh-CN" altLang="en-US" dirty="0" smtClean="0"/>
              <a:t>最后摸出一套不确定能不能</a:t>
            </a:r>
            <a:r>
              <a:rPr lang="en-US" altLang="zh-CN" dirty="0" smtClean="0"/>
              <a:t>work</a:t>
            </a:r>
            <a:br>
              <a:rPr lang="en-US" altLang="zh-CN" dirty="0" smtClean="0"/>
            </a:br>
            <a:r>
              <a:rPr lang="zh-CN" altLang="en-US" dirty="0" smtClean="0"/>
              <a:t>的类型系统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25" y="793312"/>
            <a:ext cx="1915920" cy="8770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81" y="1611414"/>
            <a:ext cx="2186574" cy="11120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804" y="3288345"/>
            <a:ext cx="2435506" cy="625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97" y="5506058"/>
            <a:ext cx="2054141" cy="1353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11" y="4529565"/>
            <a:ext cx="2903071" cy="526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75" y="5016640"/>
            <a:ext cx="2736107" cy="7466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65" y="5693116"/>
            <a:ext cx="2107061" cy="5501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61" y="3470393"/>
            <a:ext cx="2199921" cy="10899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647" y="2669681"/>
            <a:ext cx="2141560" cy="8895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557" y="2698682"/>
            <a:ext cx="2100729" cy="5908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09" y="3857813"/>
            <a:ext cx="2663615" cy="17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[2]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57" y="131921"/>
            <a:ext cx="5569268" cy="316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9" y="3273743"/>
            <a:ext cx="5597843" cy="3206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43" y="3298031"/>
            <a:ext cx="5623560" cy="31575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8183" y="6389224"/>
            <a:ext cx="561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[2]: http</a:t>
            </a:r>
            <a:r>
              <a:rPr lang="en-US" altLang="zh-CN" dirty="0"/>
              <a:t>://www.66rpg.com/game/uncheck/53357?pw=t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0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一个合适的类型</a:t>
            </a:r>
            <a:r>
              <a:rPr lang="zh-CN" altLang="en-US" dirty="0" smtClean="0"/>
              <a:t>系统    </a:t>
            </a:r>
            <a:r>
              <a:rPr lang="en-US" altLang="zh-CN" dirty="0" smtClean="0"/>
              <a:t>(~2week)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值顺序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处理全局变量和分支的语法</a:t>
            </a:r>
            <a:r>
              <a:rPr lang="zh-CN" altLang="en-US" dirty="0" smtClean="0"/>
              <a:t>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一些类型的</a:t>
            </a:r>
            <a:r>
              <a:rPr lang="en-US" altLang="zh-CN" dirty="0" smtClean="0"/>
              <a:t>subtyping(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character</a:t>
            </a:r>
            <a:r>
              <a:rPr lang="en-US" altLang="zh-CN" dirty="0" smtClean="0"/>
              <a:t>&lt;:</a:t>
            </a:r>
            <a:r>
              <a:rPr lang="en-US" altLang="zh-CN" dirty="0" smtClean="0"/>
              <a:t>image)</a:t>
            </a:r>
          </a:p>
          <a:p>
            <a:pPr lvl="1"/>
            <a:r>
              <a:rPr lang="zh-CN" altLang="en-US" dirty="0" smtClean="0"/>
              <a:t>对类型系统安全性的证明</a:t>
            </a:r>
            <a:endParaRPr lang="en-US" altLang="zh-CN" dirty="0" smtClean="0"/>
          </a:p>
          <a:p>
            <a:r>
              <a:rPr lang="zh-CN" altLang="en-US" dirty="0" smtClean="0"/>
              <a:t>没法</a:t>
            </a:r>
            <a:r>
              <a:rPr lang="zh-CN" altLang="en-US" dirty="0" smtClean="0"/>
              <a:t>从语法树开始导致必须要写的</a:t>
            </a:r>
            <a:r>
              <a:rPr lang="zh-CN" altLang="en-US" dirty="0" smtClean="0"/>
              <a:t>词法分析    </a:t>
            </a:r>
            <a:r>
              <a:rPr lang="en-US" altLang="zh-CN" dirty="0" smtClean="0"/>
              <a:t>(~1week)</a:t>
            </a:r>
          </a:p>
          <a:p>
            <a:r>
              <a:rPr lang="zh-CN" altLang="en-US" dirty="0" smtClean="0"/>
              <a:t>决定中间代码的形式    </a:t>
            </a:r>
            <a:r>
              <a:rPr lang="en-US" altLang="zh-CN" dirty="0" smtClean="0"/>
              <a:t>(~1week)</a:t>
            </a:r>
          </a:p>
          <a:p>
            <a:r>
              <a:rPr lang="zh-CN" altLang="en-US" dirty="0" smtClean="0"/>
              <a:t>写从语法树到中间代码的转换器    </a:t>
            </a:r>
            <a:r>
              <a:rPr lang="en-US" altLang="zh-CN" dirty="0" smtClean="0"/>
              <a:t>(~2week)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 smtClean="0"/>
              <a:t>做</a:t>
            </a:r>
            <a:r>
              <a:rPr lang="zh-CN" altLang="en-US" dirty="0" smtClean="0"/>
              <a:t>可视化    </a:t>
            </a:r>
            <a:r>
              <a:rPr lang="en-US" altLang="zh-CN" dirty="0" smtClean="0"/>
              <a:t>(~???)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编译成</a:t>
            </a:r>
            <a:r>
              <a:rPr lang="en-US" altLang="zh-CN" dirty="0" smtClean="0"/>
              <a:t>html?</a:t>
            </a:r>
          </a:p>
          <a:p>
            <a:pPr lvl="1"/>
            <a:r>
              <a:rPr lang="zh-CN" altLang="en-US" dirty="0" smtClean="0"/>
              <a:t>解释执行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做一些必要的辅助功能    </a:t>
            </a:r>
            <a:r>
              <a:rPr lang="en-US" altLang="zh-CN" dirty="0" smtClean="0"/>
              <a:t>(~1week)</a:t>
            </a:r>
          </a:p>
          <a:p>
            <a:pPr lvl="1"/>
            <a:r>
              <a:rPr lang="zh-CN" altLang="en-US" dirty="0" smtClean="0"/>
              <a:t>存档读档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调试器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5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/>
              <a:t>Atomic </a:t>
            </a:r>
            <a:r>
              <a:rPr lang="en-US" altLang="zh-CN" dirty="0" smtClean="0"/>
              <a:t>Types: </a:t>
            </a:r>
            <a:r>
              <a:rPr lang="zh-CN" altLang="en-US" dirty="0" smtClean="0"/>
              <a:t>一些最基本的</a:t>
            </a:r>
            <a:r>
              <a:rPr lang="en-US" altLang="zh-CN" dirty="0" smtClean="0"/>
              <a:t>bool,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…</a:t>
            </a:r>
          </a:p>
          <a:p>
            <a:r>
              <a:rPr lang="en-US" altLang="zh-CN" dirty="0"/>
              <a:t>Simple </a:t>
            </a:r>
            <a:r>
              <a:rPr lang="en-US" altLang="zh-CN" dirty="0" smtClean="0"/>
              <a:t>Types: </a:t>
            </a:r>
            <a:r>
              <a:rPr lang="zh-CN" altLang="en-US" dirty="0" smtClean="0"/>
              <a:t>一张图片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一段音乐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一个背景</a:t>
            </a:r>
            <a:r>
              <a:rPr lang="en-US" altLang="zh-CN" dirty="0" smtClean="0"/>
              <a:t>…</a:t>
            </a:r>
          </a:p>
          <a:p>
            <a:r>
              <a:rPr lang="en-US" altLang="zh-CN" dirty="0"/>
              <a:t>Hybrid </a:t>
            </a:r>
            <a:r>
              <a:rPr lang="en-US" altLang="zh-CN" dirty="0" smtClean="0"/>
              <a:t>Types: </a:t>
            </a:r>
            <a:r>
              <a:rPr lang="zh-CN" altLang="en-US" dirty="0" smtClean="0"/>
              <a:t>一个场景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一个动作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游戏构造</a:t>
            </a:r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r>
              <a:rPr lang="zh-CN" altLang="en-US" dirty="0" smtClean="0"/>
              <a:t>处理全局变量用</a:t>
            </a:r>
            <a:r>
              <a:rPr lang="en-US" altLang="zh-CN" dirty="0" smtClean="0"/>
              <a:t>ref</a:t>
            </a:r>
          </a:p>
          <a:p>
            <a:pPr lvl="1"/>
            <a:r>
              <a:rPr lang="en-US" altLang="zh-CN" dirty="0" smtClean="0"/>
              <a:t>eg: </a:t>
            </a:r>
            <a:r>
              <a:rPr lang="zh-CN" altLang="en-US" dirty="0" smtClean="0"/>
              <a:t>一个角色对你的好感度肯定不会因为翻了一个场景而被清空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因此全局变量的存在是重要的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初步</a:t>
            </a:r>
            <a:r>
              <a:rPr lang="zh-CN" altLang="en-US" dirty="0" smtClean="0"/>
              <a:t>想法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用一个</a:t>
            </a:r>
            <a:r>
              <a:rPr lang="en-US" altLang="zh-CN" dirty="0" smtClean="0"/>
              <a:t>subtyping</a:t>
            </a:r>
            <a:r>
              <a:rPr lang="zh-CN" altLang="en-US" dirty="0" smtClean="0"/>
              <a:t>的语法糖</a:t>
            </a:r>
            <a:r>
              <a:rPr lang="en-US" altLang="zh-CN" dirty="0" smtClean="0"/>
              <a:t>, ref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&lt;: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然后程序员定义的</a:t>
            </a:r>
            <a:r>
              <a:rPr lang="en-US" altLang="zh-CN" dirty="0"/>
              <a:t>Atomic </a:t>
            </a:r>
            <a:r>
              <a:rPr lang="en-US" altLang="zh-CN" dirty="0" smtClean="0"/>
              <a:t>Types</a:t>
            </a:r>
            <a:r>
              <a:rPr lang="zh-CN" altLang="en-US" dirty="0" smtClean="0"/>
              <a:t>其实是</a:t>
            </a:r>
            <a:r>
              <a:rPr lang="en-US" altLang="zh-CN" dirty="0" smtClean="0"/>
              <a:t>ref, </a:t>
            </a:r>
            <a:r>
              <a:rPr lang="zh-CN" altLang="en-US" dirty="0" smtClean="0"/>
              <a:t>让它看上去像是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里的变量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用来处理全局的更改和判定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7626-EC6F-42FE-8D25-332BBDC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Atomic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E15ED-933A-49AF-9AC2-C398BAC4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24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这里的给出的简单类型不是图灵完备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你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甚至不能写一个循环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递归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只用于简单的游戏内运算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而且你定义的这些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本质上是一个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类型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通过一个语法糖处理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0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7626-EC6F-42FE-8D25-332BBDC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Atomic Types:</a:t>
            </a:r>
            <a:r>
              <a:rPr lang="zh-CN" altLang="en-US" dirty="0"/>
              <a:t> </a:t>
            </a:r>
            <a:r>
              <a:rPr lang="en-US" altLang="zh-CN" dirty="0"/>
              <a:t>bool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E15ED-933A-49AF-9AC2-C398BAC4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位的布尔变量，值为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true -&gt; bool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false -&gt; bool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not(bool) -&gt; bool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if bool then T else T -&gt; T //no ref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var NAME = bool -&gt; ref bool</a:t>
            </a:r>
          </a:p>
        </p:txBody>
      </p:sp>
    </p:spTree>
    <p:extLst>
      <p:ext uri="{BB962C8B-B14F-4D97-AF65-F5344CB8AC3E}">
        <p14:creationId xmlns:p14="http://schemas.microsoft.com/office/powerpoint/2010/main" val="31489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7626-EC6F-42FE-8D25-332BBDC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Atomic Types:</a:t>
            </a:r>
            <a:r>
              <a:rPr lang="zh-CN" altLang="en-US" dirty="0"/>
              <a:t> </a:t>
            </a:r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E15ED-933A-49AF-9AC2-C398BAC4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764"/>
            <a:ext cx="10515600" cy="4676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位的有符号整数，采用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的溢出方式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1 -&gt; int; -1 -&gt; int;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+ int -&gt; int;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- int -&gt; int;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* int -&gt; int;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/ int -&gt; int;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% int -&gt; int;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== int -&gt; int;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var Name = int -&gt; ref int;</a:t>
            </a:r>
          </a:p>
        </p:txBody>
      </p:sp>
    </p:spTree>
    <p:extLst>
      <p:ext uri="{BB962C8B-B14F-4D97-AF65-F5344CB8AC3E}">
        <p14:creationId xmlns:p14="http://schemas.microsoft.com/office/powerpoint/2010/main" val="39541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2933</TotalTime>
  <Words>802</Words>
  <Application>Microsoft Office PowerPoint</Application>
  <PresentationFormat>宽屏</PresentationFormat>
  <Paragraphs>122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Courier New</vt:lpstr>
      <vt:lpstr>Office 主题​​</vt:lpstr>
      <vt:lpstr>Scripted visual novel design language</vt:lpstr>
      <vt:lpstr>Motivation</vt:lpstr>
      <vt:lpstr>Feasibility Analysis</vt:lpstr>
      <vt:lpstr>Goal</vt:lpstr>
      <vt:lpstr>Frame</vt:lpstr>
      <vt:lpstr>Type system</vt:lpstr>
      <vt:lpstr>Atomic Types</vt:lpstr>
      <vt:lpstr>Atomic Types: bool</vt:lpstr>
      <vt:lpstr>Atomic Types: int</vt:lpstr>
      <vt:lpstr>Atomic Types: string</vt:lpstr>
      <vt:lpstr>Simple Types: image</vt:lpstr>
      <vt:lpstr>Simple Types: music</vt:lpstr>
      <vt:lpstr>Hybrid Types: action</vt:lpstr>
      <vt:lpstr>Hybrid Types: character</vt:lpstr>
      <vt:lpstr>Hybrid Types: scene</vt:lpstr>
      <vt:lpstr>Hybrid Types: menu</vt:lpstr>
      <vt:lpstr>Hybrid Types: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Falsyta</dc:creator>
  <cp:lastModifiedBy>yx_lu@qq.com</cp:lastModifiedBy>
  <cp:revision>62</cp:revision>
  <dcterms:created xsi:type="dcterms:W3CDTF">2019-04-06T05:00:59Z</dcterms:created>
  <dcterms:modified xsi:type="dcterms:W3CDTF">2020-04-08T11:07:05Z</dcterms:modified>
</cp:coreProperties>
</file>