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14999808" r:id="rId2"/>
    <p:sldId id="15002265" r:id="rId3"/>
    <p:sldId id="15002271" r:id="rId4"/>
    <p:sldId id="15002266" r:id="rId5"/>
    <p:sldId id="15002272" r:id="rId6"/>
    <p:sldId id="15002273" r:id="rId7"/>
    <p:sldId id="15002274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FDF9B82-8596-430D-AF14-A2AD16B1084D}">
          <p14:sldIdLst>
            <p14:sldId id="14999808"/>
          </p14:sldIdLst>
        </p14:section>
        <p14:section name="CASE5/6" id="{D015FDE2-6459-4588-82B1-7B219AC9EDC4}">
          <p14:sldIdLst>
            <p14:sldId id="15002265"/>
            <p14:sldId id="15002271"/>
            <p14:sldId id="15002266"/>
            <p14:sldId id="15002272"/>
            <p14:sldId id="15002273"/>
            <p14:sldId id="15002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AS" initials="I" lastIdx="6" clrIdx="0"/>
  <p:cmAuthor id="2" name="GD IKAS" initials="GI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CF7"/>
    <a:srgbClr val="EEB500"/>
    <a:srgbClr val="EA9F97"/>
    <a:srgbClr val="7489E2"/>
    <a:srgbClr val="CFDE08"/>
    <a:srgbClr val="E87618"/>
    <a:srgbClr val="002B96"/>
    <a:srgbClr val="002177"/>
    <a:srgbClr val="00DBE6"/>
    <a:srgbClr val="002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0270" autoAdjust="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BA6D-48CD-4309-A55D-874E6FFBBE76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A555C-52EB-454A-AF4A-09D9FD3DB4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6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22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908172" y="5965832"/>
            <a:ext cx="27646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6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Copyright©IKAS Info 2023. All rights reserved</a:t>
            </a:r>
          </a:p>
        </p:txBody>
      </p:sp>
      <p:grpSp>
        <p:nvGrpSpPr>
          <p:cNvPr id="21" name="组合 20"/>
          <p:cNvGrpSpPr>
            <a:grpSpLocks noChangeAspect="1"/>
          </p:cNvGrpSpPr>
          <p:nvPr userDrawn="1"/>
        </p:nvGrpSpPr>
        <p:grpSpPr>
          <a:xfrm>
            <a:off x="599853" y="6010773"/>
            <a:ext cx="269749" cy="201280"/>
            <a:chOff x="4779227" y="1240007"/>
            <a:chExt cx="2306479" cy="1721037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4779227" y="1240007"/>
              <a:ext cx="2306479" cy="1721037"/>
              <a:chOff x="7592035" y="1256487"/>
              <a:chExt cx="2306479" cy="1721037"/>
            </a:xfrm>
          </p:grpSpPr>
          <p:sp>
            <p:nvSpPr>
              <p:cNvPr id="27" name="六边形 26"/>
              <p:cNvSpPr/>
              <p:nvPr userDrawn="1"/>
            </p:nvSpPr>
            <p:spPr>
              <a:xfrm rot="16200000">
                <a:off x="7880665" y="1373441"/>
                <a:ext cx="1721037" cy="1487130"/>
              </a:xfrm>
              <a:prstGeom prst="hexagon">
                <a:avLst/>
              </a:prstGeom>
              <a:noFill/>
              <a:ln w="22225">
                <a:gradFill>
                  <a:gsLst>
                    <a:gs pos="0">
                      <a:schemeClr val="tx1">
                        <a:lumMod val="75000"/>
                        <a:lumOff val="25000"/>
                        <a:alpha val="5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28" name="椭圆 27"/>
              <p:cNvSpPr/>
              <p:nvPr userDrawn="1"/>
            </p:nvSpPr>
            <p:spPr>
              <a:xfrm rot="21034618">
                <a:off x="7592035" y="1494683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 userDrawn="1"/>
            </p:nvSpPr>
            <p:spPr>
              <a:xfrm rot="19718803">
                <a:off x="7600219" y="1486505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25" name="直接连接符 24"/>
            <p:cNvCxnSpPr>
              <a:stCxn id="27" idx="5"/>
            </p:cNvCxnSpPr>
            <p:nvPr userDrawn="1"/>
          </p:nvCxnSpPr>
          <p:spPr>
            <a:xfrm>
              <a:off x="5184812" y="1611791"/>
              <a:ext cx="0" cy="374173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7" idx="0"/>
              <a:endCxn id="27" idx="1"/>
            </p:cNvCxnSpPr>
            <p:nvPr userDrawn="1"/>
          </p:nvCxnSpPr>
          <p:spPr>
            <a:xfrm>
              <a:off x="5928377" y="1240007"/>
              <a:ext cx="743565" cy="37178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" y="478424"/>
            <a:ext cx="1448163" cy="523748"/>
          </a:xfrm>
          <a:prstGeom prst="rect">
            <a:avLst/>
          </a:prstGeom>
        </p:spPr>
      </p:pic>
      <p:sp>
        <p:nvSpPr>
          <p:cNvPr id="3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99853" y="3346879"/>
            <a:ext cx="8326316" cy="478362"/>
          </a:xfr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副标题</a:t>
            </a:r>
            <a:endParaRPr lang="en-US" altLang="zh-CN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599853" y="2393400"/>
            <a:ext cx="6501911" cy="802516"/>
          </a:xfrm>
        </p:spPr>
        <p:txBody>
          <a:bodyPr anchor="ctr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3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1207370" y="297217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21" name="六边形 20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副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1207370" y="297217"/>
            <a:ext cx="921679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21" name="六边形 20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1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副标题-不带序号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038599" y="6421996"/>
            <a:ext cx="411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1401425" y="6406606"/>
            <a:ext cx="455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2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2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标题 1"/>
          <p:cNvSpPr txBox="1"/>
          <p:nvPr userDrawn="1"/>
        </p:nvSpPr>
        <p:spPr>
          <a:xfrm>
            <a:off x="399500" y="276143"/>
            <a:ext cx="9216000" cy="48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auto">
              <a:lnSpc>
                <a:spcPct val="90000"/>
              </a:lnSpc>
              <a:spcBef>
                <a:spcPct val="0"/>
              </a:spcBef>
              <a:buNone/>
              <a:defRPr sz="2800" b="1" strike="noStrike" baseline="0">
                <a:solidFill>
                  <a:srgbClr val="00217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99600" y="298800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8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399600" y="85087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半白半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顶角 14"/>
          <p:cNvSpPr/>
          <p:nvPr userDrawn="1"/>
        </p:nvSpPr>
        <p:spPr>
          <a:xfrm>
            <a:off x="0" y="4158106"/>
            <a:ext cx="12192000" cy="2699894"/>
          </a:xfrm>
          <a:prstGeom prst="round2SameRect">
            <a:avLst/>
          </a:prstGeom>
          <a:solidFill>
            <a:srgbClr val="002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1207369" y="297217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13" name="六边形 12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6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蓝">
    <p:bg>
      <p:bgPr>
        <a:solidFill>
          <a:srgbClr val="0021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207369" y="298800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14" name="六边形 13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chemeClr val="bg1"/>
                  </a:gs>
                  <a:gs pos="55000">
                    <a:schemeClr val="bg1"/>
                  </a:gs>
                  <a:gs pos="78000">
                    <a:schemeClr val="bg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15" name="椭圆 14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chemeClr val="bg1">
                      <a:alpha val="0"/>
                    </a:schemeClr>
                  </a:gs>
                  <a:gs pos="55000">
                    <a:schemeClr val="bg1"/>
                  </a:gs>
                  <a:gs pos="78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7" name="矩形 16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页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1446491" y="2395282"/>
            <a:ext cx="9640717" cy="938242"/>
          </a:xfrm>
        </p:spPr>
        <p:txBody>
          <a:bodyPr anchor="ctr"/>
          <a:lstStyle>
            <a:lvl1pPr mar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3600" b="1" kern="1200" baseline="0" dirty="0" smtClean="0">
                <a:gradFill>
                  <a:gsLst>
                    <a:gs pos="4000">
                      <a:schemeClr val="bg1">
                        <a:alpha val="40000"/>
                      </a:schemeClr>
                    </a:gs>
                    <a:gs pos="75000">
                      <a:srgbClr val="FFFFFF"/>
                    </a:gs>
                    <a:gs pos="100000">
                      <a:schemeClr val="bg1"/>
                    </a:gs>
                  </a:gsLst>
                  <a:lin ang="4800000" scaled="0"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02" y="1484784"/>
            <a:ext cx="1654197" cy="5982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+二维码+联系方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 userDrawn="1"/>
        </p:nvSpPr>
        <p:spPr>
          <a:xfrm>
            <a:off x="2521465" y="1365480"/>
            <a:ext cx="7149070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4800" b="1" baseline="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anose="02020603050405020304" pitchFamily="18" charset="0"/>
                <a:sym typeface="Arial" panose="020B0604020202020204"/>
              </a:rPr>
              <a:t>谢 谢 观 看</a:t>
            </a:r>
          </a:p>
        </p:txBody>
      </p:sp>
      <p:sp>
        <p:nvSpPr>
          <p:cNvPr id="5" name="文本框 3"/>
          <p:cNvSpPr txBox="1"/>
          <p:nvPr userDrawn="1"/>
        </p:nvSpPr>
        <p:spPr>
          <a:xfrm>
            <a:off x="5087231" y="2331954"/>
            <a:ext cx="201753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dist"/>
            <a:r>
              <a:rPr lang="en-US" altLang="zh-CN" sz="3200" b="0" baseline="0" dirty="0">
                <a:solidFill>
                  <a:prstClr val="whit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  <a:sym typeface="Arial" panose="020B0604020202020204"/>
              </a:rPr>
              <a:t>THANKS</a:t>
            </a:r>
            <a:endParaRPr lang="zh-CN" altLang="en-US" sz="3200" b="0" baseline="0" dirty="0">
              <a:solidFill>
                <a:prstClr val="white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01699" y="5807179"/>
            <a:ext cx="265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0755-86520791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476403" y="5395915"/>
            <a:ext cx="309042" cy="309042"/>
            <a:chOff x="1262319" y="5119373"/>
            <a:chExt cx="309042" cy="309042"/>
          </a:xfrm>
        </p:grpSpPr>
        <p:sp>
          <p:nvSpPr>
            <p:cNvPr id="12" name="椭圆 11"/>
            <p:cNvSpPr/>
            <p:nvPr userDrawn="1"/>
          </p:nvSpPr>
          <p:spPr>
            <a:xfrm>
              <a:off x="1262319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123" y="5168716"/>
              <a:ext cx="204249" cy="20424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 userDrawn="1"/>
        </p:nvGrpSpPr>
        <p:grpSpPr>
          <a:xfrm>
            <a:off x="4364039" y="5395915"/>
            <a:ext cx="309042" cy="309042"/>
            <a:chOff x="4166097" y="5119373"/>
            <a:chExt cx="309042" cy="309042"/>
          </a:xfrm>
        </p:grpSpPr>
        <p:sp>
          <p:nvSpPr>
            <p:cNvPr id="19" name="椭圆 18"/>
            <p:cNvSpPr/>
            <p:nvPr userDrawn="1"/>
          </p:nvSpPr>
          <p:spPr>
            <a:xfrm>
              <a:off x="4166097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231" y="5191898"/>
              <a:ext cx="210774" cy="157883"/>
            </a:xfrm>
            <a:prstGeom prst="rect">
              <a:avLst/>
            </a:prstGeom>
          </p:spPr>
        </p:pic>
      </p:grpSp>
      <p:sp>
        <p:nvSpPr>
          <p:cNvPr id="25" name="文本框 24"/>
          <p:cNvSpPr txBox="1"/>
          <p:nvPr userDrawn="1"/>
        </p:nvSpPr>
        <p:spPr>
          <a:xfrm>
            <a:off x="3030142" y="5807179"/>
            <a:ext cx="2976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support@ikasinfo.com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5917779" y="5807179"/>
            <a:ext cx="297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www.ikasinfo.com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7251677" y="5395915"/>
            <a:ext cx="309042" cy="309042"/>
            <a:chOff x="7323045" y="5119373"/>
            <a:chExt cx="309042" cy="309042"/>
          </a:xfrm>
        </p:grpSpPr>
        <p:sp>
          <p:nvSpPr>
            <p:cNvPr id="33" name="椭圆 32"/>
            <p:cNvSpPr/>
            <p:nvPr userDrawn="1"/>
          </p:nvSpPr>
          <p:spPr>
            <a:xfrm>
              <a:off x="7323045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18" y="5157146"/>
              <a:ext cx="233496" cy="233496"/>
            </a:xfrm>
            <a:prstGeom prst="rect">
              <a:avLst/>
            </a:prstGeom>
          </p:spPr>
        </p:pic>
      </p:grpSp>
      <p:sp>
        <p:nvSpPr>
          <p:cNvPr id="35" name="文本框 34"/>
          <p:cNvSpPr txBox="1"/>
          <p:nvPr userDrawn="1"/>
        </p:nvSpPr>
        <p:spPr>
          <a:xfrm>
            <a:off x="9114839" y="5807179"/>
            <a:ext cx="265845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重庆市两江新区互联网产业园三期</a:t>
            </a: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</a:t>
            </a:r>
            <a:r>
              <a:rPr lang="zh-CN" altLang="en-US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号楼</a:t>
            </a:r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10277287" y="5395915"/>
            <a:ext cx="309042" cy="309042"/>
            <a:chOff x="10105311" y="5119373"/>
            <a:chExt cx="309042" cy="309042"/>
          </a:xfrm>
        </p:grpSpPr>
        <p:sp>
          <p:nvSpPr>
            <p:cNvPr id="37" name="椭圆 36"/>
            <p:cNvSpPr/>
            <p:nvPr userDrawn="1"/>
          </p:nvSpPr>
          <p:spPr>
            <a:xfrm>
              <a:off x="10105311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40" name="图片 39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483" y="5175625"/>
              <a:ext cx="196539" cy="196539"/>
            </a:xfrm>
            <a:prstGeom prst="rect">
              <a:avLst/>
            </a:prstGeom>
          </p:spPr>
        </p:pic>
      </p:grp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71610"/>
            <a:ext cx="871992" cy="315368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>
            <a:off x="5709424" y="2251524"/>
            <a:ext cx="773152" cy="4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67" y="3154038"/>
            <a:ext cx="1274466" cy="12744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-暗蓝">
    <p:bg>
      <p:bgPr>
        <a:gradFill>
          <a:gsLst>
            <a:gs pos="0">
              <a:srgbClr val="04034F"/>
            </a:gs>
            <a:gs pos="16000">
              <a:srgbClr val="03023F"/>
            </a:gs>
            <a:gs pos="100000">
              <a:srgbClr val="00001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9500" y="6421996"/>
            <a:ext cx="411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Confidential &amp; Proprietary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99500" y="276143"/>
            <a:ext cx="9216000" cy="48718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11401425" y="6406606"/>
            <a:ext cx="455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200" baseline="0" noProof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‹#›</a:t>
            </a:fld>
            <a:endParaRPr lang="zh-CN" altLang="en-US" sz="1200" baseline="0" noProof="1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-纯白-主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-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4" y="490782"/>
            <a:ext cx="1465451" cy="531579"/>
          </a:xfrm>
          <a:prstGeom prst="rect">
            <a:avLst/>
          </a:prstGeom>
        </p:spPr>
      </p:pic>
      <p:sp>
        <p:nvSpPr>
          <p:cNvPr id="34" name="矩形 33"/>
          <p:cNvSpPr/>
          <p:nvPr userDrawn="1"/>
        </p:nvSpPr>
        <p:spPr>
          <a:xfrm>
            <a:off x="908172" y="5965832"/>
            <a:ext cx="27646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6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Copyright©IKAS Info 2021. All rights reserved</a:t>
            </a:r>
          </a:p>
        </p:txBody>
      </p:sp>
      <p:grpSp>
        <p:nvGrpSpPr>
          <p:cNvPr id="35" name="组合 34"/>
          <p:cNvGrpSpPr>
            <a:grpSpLocks noChangeAspect="1"/>
          </p:cNvGrpSpPr>
          <p:nvPr userDrawn="1"/>
        </p:nvGrpSpPr>
        <p:grpSpPr>
          <a:xfrm>
            <a:off x="599853" y="6010773"/>
            <a:ext cx="269749" cy="201280"/>
            <a:chOff x="4779227" y="1240007"/>
            <a:chExt cx="2306479" cy="1721037"/>
          </a:xfrm>
        </p:grpSpPr>
        <p:grpSp>
          <p:nvGrpSpPr>
            <p:cNvPr id="36" name="组合 35"/>
            <p:cNvGrpSpPr/>
            <p:nvPr userDrawn="1"/>
          </p:nvGrpSpPr>
          <p:grpSpPr>
            <a:xfrm>
              <a:off x="4779227" y="1240007"/>
              <a:ext cx="2306479" cy="1721037"/>
              <a:chOff x="7592035" y="1256487"/>
              <a:chExt cx="2306479" cy="1721037"/>
            </a:xfrm>
          </p:grpSpPr>
          <p:sp>
            <p:nvSpPr>
              <p:cNvPr id="39" name="六边形 38"/>
              <p:cNvSpPr/>
              <p:nvPr userDrawn="1"/>
            </p:nvSpPr>
            <p:spPr>
              <a:xfrm rot="16200000">
                <a:off x="7880665" y="1373441"/>
                <a:ext cx="1721037" cy="1487130"/>
              </a:xfrm>
              <a:prstGeom prst="hexagon">
                <a:avLst/>
              </a:prstGeom>
              <a:noFill/>
              <a:ln w="22225">
                <a:gradFill>
                  <a:gsLst>
                    <a:gs pos="0">
                      <a:schemeClr val="tx1">
                        <a:lumMod val="75000"/>
                        <a:lumOff val="25000"/>
                        <a:alpha val="5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40" name="椭圆 39"/>
              <p:cNvSpPr/>
              <p:nvPr userDrawn="1"/>
            </p:nvSpPr>
            <p:spPr>
              <a:xfrm rot="21034618">
                <a:off x="7592035" y="1494683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 userDrawn="1"/>
            </p:nvSpPr>
            <p:spPr>
              <a:xfrm rot="19718803">
                <a:off x="7600219" y="1486505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7" name="直接连接符 36"/>
            <p:cNvCxnSpPr>
              <a:stCxn id="39" idx="5"/>
            </p:cNvCxnSpPr>
            <p:nvPr userDrawn="1"/>
          </p:nvCxnSpPr>
          <p:spPr>
            <a:xfrm>
              <a:off x="5184812" y="1611791"/>
              <a:ext cx="0" cy="374173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9" idx="0"/>
              <a:endCxn id="39" idx="1"/>
            </p:cNvCxnSpPr>
            <p:nvPr userDrawn="1"/>
          </p:nvCxnSpPr>
          <p:spPr>
            <a:xfrm>
              <a:off x="5928377" y="1240007"/>
              <a:ext cx="743565" cy="37178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99853" y="3346879"/>
            <a:ext cx="8326316" cy="478362"/>
          </a:xfr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副标题</a:t>
            </a:r>
            <a:endParaRPr lang="en-US" altLang="zh-CN" dirty="0"/>
          </a:p>
        </p:txBody>
      </p:sp>
      <p:sp>
        <p:nvSpPr>
          <p:cNvPr id="44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599853" y="2393400"/>
            <a:ext cx="6501911" cy="802516"/>
          </a:xfrm>
        </p:spPr>
        <p:txBody>
          <a:bodyPr anchor="ctr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3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过渡页">
    <p:bg>
      <p:bgPr>
        <a:gradFill>
          <a:gsLst>
            <a:gs pos="0">
              <a:srgbClr val="04034F"/>
            </a:gs>
            <a:gs pos="16000">
              <a:srgbClr val="03023F"/>
            </a:gs>
            <a:gs pos="100000">
              <a:srgbClr val="00001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 rot="18000000">
            <a:off x="4429657" y="1762657"/>
            <a:ext cx="3332686" cy="3332686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5093842" y="2426842"/>
            <a:ext cx="2004316" cy="2004316"/>
          </a:xfrm>
          <a:prstGeom prst="ellipse">
            <a:avLst/>
          </a:prstGeom>
          <a:solidFill>
            <a:srgbClr val="002060">
              <a:alpha val="15000"/>
            </a:srgbClr>
          </a:solidFill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 rot="2700000">
            <a:off x="3730319" y="1068621"/>
            <a:ext cx="4731362" cy="4720758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 rot="18000000">
            <a:off x="3052814" y="417935"/>
            <a:ext cx="6035658" cy="6022130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 rot="9900000">
            <a:off x="2445434" y="-194816"/>
            <a:ext cx="7301132" cy="7284768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34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2150448" y="2148188"/>
            <a:ext cx="406758" cy="406758"/>
          </a:xfrm>
          <a:prstGeom prst="ellipse">
            <a:avLst/>
          </a:prstGeom>
          <a:solidFill>
            <a:srgbClr val="57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5586969" y="2913856"/>
            <a:ext cx="1018062" cy="1030288"/>
          </a:xfrm>
          <a:prstGeom prst="ellipse">
            <a:avLst/>
          </a:prstGeom>
          <a:solidFill>
            <a:srgbClr val="002060">
              <a:alpha val="15000"/>
            </a:srgbClr>
          </a:solidFill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 rot="20066627">
            <a:off x="5897957" y="3228578"/>
            <a:ext cx="396086" cy="400844"/>
          </a:xfrm>
          <a:prstGeom prst="ellipse">
            <a:avLst/>
          </a:prstGeom>
          <a:solidFill>
            <a:srgbClr val="020132"/>
          </a:solidFill>
          <a:ln w="44450">
            <a:gradFill>
              <a:gsLst>
                <a:gs pos="0">
                  <a:srgbClr val="57AFFF">
                    <a:alpha val="40000"/>
                  </a:srgbClr>
                </a:gs>
                <a:gs pos="100000">
                  <a:srgbClr val="57AFFF">
                    <a:alpha val="40000"/>
                  </a:srgbClr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1401425" y="347255"/>
            <a:ext cx="4554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 fontAlgn="auto"/>
            <a:fld id="{7D9BB5D0-35E4-459D-AEF3-FE4D7C45CC19}" type="slidenum">
              <a:rPr lang="zh-CN" altLang="en-US" sz="1000" baseline="0" noProof="1" smtClean="0">
                <a:solidFill>
                  <a:schemeClr val="accent1">
                    <a:lumMod val="40000"/>
                    <a:lumOff val="60000"/>
                    <a:alpha val="50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‹#›</a:t>
            </a:fld>
            <a:endParaRPr lang="zh-CN" altLang="en-US" sz="1000" baseline="0" noProof="1">
              <a:solidFill>
                <a:schemeClr val="accent1">
                  <a:lumMod val="40000"/>
                  <a:lumOff val="60000"/>
                  <a:alpha val="50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29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23" y="3458620"/>
            <a:ext cx="7558901" cy="584775"/>
          </a:xfr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defRPr lang="en-US" altLang="zh-CN" sz="3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j-cs"/>
              </a:defRPr>
            </a:lvl1pPr>
          </a:lstStyle>
          <a:p>
            <a:pPr lvl="0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/>
              <a:t>Signature</a:t>
            </a:r>
          </a:p>
        </p:txBody>
      </p:sp>
      <p:sp>
        <p:nvSpPr>
          <p:cNvPr id="30" name="矩形 29"/>
          <p:cNvSpPr/>
          <p:nvPr userDrawn="1"/>
        </p:nvSpPr>
        <p:spPr>
          <a:xfrm>
            <a:off x="399500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31" name="矩形 30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3" name="椭圆 32"/>
          <p:cNvSpPr/>
          <p:nvPr userDrawn="1"/>
        </p:nvSpPr>
        <p:spPr>
          <a:xfrm>
            <a:off x="-372487" y="-516145"/>
            <a:ext cx="1581327" cy="1581327"/>
          </a:xfrm>
          <a:prstGeom prst="ellipse">
            <a:avLst/>
          </a:prstGeom>
          <a:gradFill>
            <a:gsLst>
              <a:gs pos="49000">
                <a:srgbClr val="2993E3">
                  <a:alpha val="0"/>
                </a:srgbClr>
              </a:gs>
              <a:gs pos="100000">
                <a:srgbClr val="2993E3">
                  <a:alpha val="4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3473932" y="3077880"/>
            <a:ext cx="691602" cy="100721"/>
          </a:xfrm>
          <a:prstGeom prst="rect">
            <a:avLst/>
          </a:prstGeom>
          <a:solidFill>
            <a:srgbClr val="0DE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22"/>
          <p:cNvSpPr>
            <a:spLocks noGrp="1"/>
          </p:cNvSpPr>
          <p:nvPr>
            <p:ph type="body" sz="quarter" idx="16" hasCustomPrompt="1"/>
          </p:nvPr>
        </p:nvSpPr>
        <p:spPr>
          <a:xfrm>
            <a:off x="3370423" y="2175069"/>
            <a:ext cx="7558901" cy="1280181"/>
          </a:xfrm>
        </p:spPr>
        <p:txBody>
          <a:bodyPr vert="horz" lIns="91440" tIns="45720" rIns="91440" bIns="45720" rtlCol="0" anchor="t">
            <a:normAutofit fontScale="90000"/>
          </a:bodyPr>
          <a:lstStyle>
            <a:lvl1pPr>
              <a:spcBef>
                <a:spcPts val="0"/>
              </a:spcBef>
              <a:defRPr lang="en-US" altLang="zh-CN" sz="53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标题</a:t>
            </a:r>
            <a:endParaRPr lang="en-US" altLang="zh-CN" dirty="0"/>
          </a:p>
        </p:txBody>
      </p:sp>
      <p:sp>
        <p:nvSpPr>
          <p:cNvPr id="37" name="文本占位符 22"/>
          <p:cNvSpPr>
            <a:spLocks noGrp="1"/>
          </p:cNvSpPr>
          <p:nvPr>
            <p:ph type="body" sz="quarter" idx="17" hasCustomPrompt="1"/>
          </p:nvPr>
        </p:nvSpPr>
        <p:spPr>
          <a:xfrm>
            <a:off x="2161880" y="2147451"/>
            <a:ext cx="1079261" cy="857692"/>
          </a:xfr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altLang="zh-CN" sz="55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defRPr>
            </a:lvl1pPr>
          </a:lstStyle>
          <a:p>
            <a:pPr lvl="0" algn="ctr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/>
              <a:t>01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封面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ïSḻiḍ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2" t="22156" r="1493" b="19924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316265" y="1371984"/>
            <a:ext cx="9559471" cy="2558101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spcAft>
                <a:spcPts val="2000"/>
              </a:spcAft>
              <a:defRPr lang="zh-CN" altLang="en-US" sz="36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Tx/>
            </a:pPr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" y="478424"/>
            <a:ext cx="1448163" cy="523748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8839504" y="6342764"/>
            <a:ext cx="27646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rPr>
              <a:t>Copyright©IKAS Info 2023.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970-A23C-4263-A6B6-65B8A4DA9369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49EB-84BE-4F6D-AF7A-48F6B6EA8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0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3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29410" y="2096974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29410" y="3178967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29409" y="4300491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grpSp>
        <p:nvGrpSpPr>
          <p:cNvPr id="35" name="组合 34"/>
          <p:cNvGrpSpPr/>
          <p:nvPr userDrawn="1"/>
        </p:nvGrpSpPr>
        <p:grpSpPr>
          <a:xfrm>
            <a:off x="3693161" y="2017919"/>
            <a:ext cx="579118" cy="2822163"/>
            <a:chOff x="3271521" y="1983246"/>
            <a:chExt cx="579118" cy="2822163"/>
          </a:xfrm>
        </p:grpSpPr>
        <p:sp>
          <p:nvSpPr>
            <p:cNvPr id="36" name="椭圆 35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8" name="椭圆 37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42" name="文本框 41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43" name="文本框 42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4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grpSp>
        <p:nvGrpSpPr>
          <p:cNvPr id="65" name="组合 64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66" name="文本框 65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67" name="文本框 66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cxnSp>
        <p:nvCxnSpPr>
          <p:cNvPr id="68" name="直接连接符 67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1522445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7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2604438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3725962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3676685" y="1457158"/>
            <a:ext cx="579118" cy="3943685"/>
            <a:chOff x="3271521" y="1983246"/>
            <a:chExt cx="579118" cy="3943685"/>
          </a:xfrm>
        </p:grpSpPr>
        <p:sp>
          <p:nvSpPr>
            <p:cNvPr id="42" name="椭圆 41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3" name="椭圆 42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4" name="椭圆 43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7" name="椭圆 56"/>
            <p:cNvSpPr/>
            <p:nvPr userDrawn="1"/>
          </p:nvSpPr>
          <p:spPr>
            <a:xfrm>
              <a:off x="3271521" y="5347813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58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3" y="484748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69" name="矩形 68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-5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9" name="图片 7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grpSp>
        <p:nvGrpSpPr>
          <p:cNvPr id="80" name="组合 79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81" name="文本框 80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82" name="文本框 81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sp>
        <p:nvSpPr>
          <p:cNvPr id="43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896397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44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2057445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45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3178969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57" name="组合 56"/>
          <p:cNvGrpSpPr/>
          <p:nvPr userDrawn="1"/>
        </p:nvGrpSpPr>
        <p:grpSpPr>
          <a:xfrm>
            <a:off x="3676685" y="896397"/>
            <a:ext cx="579118" cy="5065207"/>
            <a:chOff x="3271521" y="1983246"/>
            <a:chExt cx="579118" cy="5065207"/>
          </a:xfrm>
        </p:grpSpPr>
        <p:sp>
          <p:nvSpPr>
            <p:cNvPr id="58" name="椭圆 57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9" name="椭圆 58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0" name="椭圆 59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8" name="椭圆 67"/>
            <p:cNvSpPr/>
            <p:nvPr userDrawn="1"/>
          </p:nvSpPr>
          <p:spPr>
            <a:xfrm>
              <a:off x="3271521" y="5347813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9" name="椭圆 68"/>
            <p:cNvSpPr/>
            <p:nvPr userDrawn="1"/>
          </p:nvSpPr>
          <p:spPr>
            <a:xfrm>
              <a:off x="3271521" y="6469335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70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4253617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3" y="5382486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6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8" name="图片 7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5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1053168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58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186396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59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2753808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3676685" y="1013641"/>
            <a:ext cx="579118" cy="4830718"/>
            <a:chOff x="3271521" y="2254449"/>
            <a:chExt cx="579118" cy="4830718"/>
          </a:xfrm>
        </p:grpSpPr>
        <p:sp>
          <p:nvSpPr>
            <p:cNvPr id="61" name="椭圆 60"/>
            <p:cNvSpPr/>
            <p:nvPr userDrawn="1"/>
          </p:nvSpPr>
          <p:spPr>
            <a:xfrm>
              <a:off x="3271521" y="22544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2" name="椭圆 61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3" name="椭圆 62"/>
            <p:cNvSpPr/>
            <p:nvPr userDrawn="1"/>
          </p:nvSpPr>
          <p:spPr>
            <a:xfrm>
              <a:off x="3271521" y="395508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0" name="椭圆 69"/>
            <p:cNvSpPr/>
            <p:nvPr userDrawn="1"/>
          </p:nvSpPr>
          <p:spPr>
            <a:xfrm>
              <a:off x="3271521" y="480540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1" name="椭圆 70"/>
            <p:cNvSpPr/>
            <p:nvPr userDrawn="1"/>
          </p:nvSpPr>
          <p:spPr>
            <a:xfrm>
              <a:off x="3271521" y="565572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2" name="椭圆 71"/>
            <p:cNvSpPr/>
            <p:nvPr userDrawn="1"/>
          </p:nvSpPr>
          <p:spPr>
            <a:xfrm>
              <a:off x="3271521" y="65060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06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73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356460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4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4" y="437539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5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4512933" y="5304769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2" name="矩形 21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25" name="文本框 24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26" name="文本框 25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7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连接符 85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7" name="图片 8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7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588481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7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139927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228912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73" name="组合 72"/>
          <p:cNvGrpSpPr/>
          <p:nvPr userDrawn="1"/>
        </p:nvGrpSpPr>
        <p:grpSpPr>
          <a:xfrm>
            <a:off x="3676685" y="588481"/>
            <a:ext cx="579118" cy="5681038"/>
            <a:chOff x="3271521" y="2254449"/>
            <a:chExt cx="579118" cy="5681038"/>
          </a:xfrm>
        </p:grpSpPr>
        <p:sp>
          <p:nvSpPr>
            <p:cNvPr id="74" name="椭圆 73"/>
            <p:cNvSpPr/>
            <p:nvPr userDrawn="1"/>
          </p:nvSpPr>
          <p:spPr>
            <a:xfrm>
              <a:off x="3271521" y="22544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5" name="椭圆 74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6" name="椭圆 75"/>
            <p:cNvSpPr/>
            <p:nvPr userDrawn="1"/>
          </p:nvSpPr>
          <p:spPr>
            <a:xfrm>
              <a:off x="3271521" y="395508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7" name="椭圆 76"/>
            <p:cNvSpPr/>
            <p:nvPr userDrawn="1"/>
          </p:nvSpPr>
          <p:spPr>
            <a:xfrm>
              <a:off x="3271521" y="480540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8" name="椭圆 77"/>
            <p:cNvSpPr/>
            <p:nvPr userDrawn="1"/>
          </p:nvSpPr>
          <p:spPr>
            <a:xfrm>
              <a:off x="3271521" y="565572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9" name="椭圆 78"/>
            <p:cNvSpPr/>
            <p:nvPr userDrawn="1"/>
          </p:nvSpPr>
          <p:spPr>
            <a:xfrm>
              <a:off x="3271521" y="65060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06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83" name="椭圆 82"/>
            <p:cNvSpPr/>
            <p:nvPr userDrawn="1"/>
          </p:nvSpPr>
          <p:spPr>
            <a:xfrm>
              <a:off x="3271521" y="73563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07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0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309991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4" y="3910707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2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4512933" y="4811963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4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4512933" y="5732470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27" name="文本框 26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28" name="文本框 27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过渡页-cn">
    <p:bg>
      <p:bgPr>
        <a:solidFill>
          <a:srgbClr val="010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4038600" y="6062968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 flipV="1">
            <a:off x="6096000" y="2"/>
            <a:ext cx="0" cy="1600198"/>
          </a:xfrm>
          <a:prstGeom prst="line">
            <a:avLst/>
          </a:prstGeom>
          <a:ln w="117475">
            <a:solidFill>
              <a:srgbClr val="0365C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195637" y="2774508"/>
            <a:ext cx="5800726" cy="830997"/>
          </a:xfrm>
        </p:spPr>
        <p:txBody>
          <a:bodyPr>
            <a:noAutofit/>
          </a:bodyPr>
          <a:lstStyle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4800" b="1" kern="1200" baseline="0" dirty="0">
                <a:solidFill>
                  <a:srgbClr val="0365C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dirty="0"/>
              <a:t>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586738" y="1758508"/>
            <a:ext cx="1018523" cy="857692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11401425" y="390794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71610"/>
            <a:ext cx="871992" cy="315368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5738174" y="4358013"/>
            <a:ext cx="715650" cy="715650"/>
            <a:chOff x="5459090" y="4120511"/>
            <a:chExt cx="715650" cy="715650"/>
          </a:xfrm>
        </p:grpSpPr>
        <p:sp>
          <p:nvSpPr>
            <p:cNvPr id="12" name="矩形: 圆角 11"/>
            <p:cNvSpPr/>
            <p:nvPr/>
          </p:nvSpPr>
          <p:spPr>
            <a:xfrm>
              <a:off x="5567188" y="4228609"/>
              <a:ext cx="499453" cy="499453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5459090" y="4120511"/>
              <a:ext cx="715650" cy="7156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-c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62978"/>
            <a:ext cx="895860" cy="32400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2354536" y="3548350"/>
            <a:ext cx="216000" cy="216000"/>
          </a:xfrm>
          <a:prstGeom prst="rect">
            <a:avLst/>
          </a:prstGeom>
          <a:solidFill>
            <a:srgbClr val="0F6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12353326" y="5103550"/>
            <a:ext cx="216000" cy="21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12354536" y="3807550"/>
            <a:ext cx="216000" cy="216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12353326" y="5881150"/>
            <a:ext cx="216000" cy="216000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2353326" y="4328695"/>
            <a:ext cx="216000" cy="216000"/>
          </a:xfrm>
          <a:prstGeom prst="rect">
            <a:avLst/>
          </a:prstGeom>
          <a:solidFill>
            <a:srgbClr val="6C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12353326" y="5362750"/>
            <a:ext cx="216000" cy="216000"/>
          </a:xfrm>
          <a:prstGeom prst="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2354536" y="4066750"/>
            <a:ext cx="216000" cy="216000"/>
          </a:xfrm>
          <a:prstGeom prst="rect">
            <a:avLst/>
          </a:prstGeom>
          <a:solidFill>
            <a:srgbClr val="3E8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2353326" y="5621950"/>
            <a:ext cx="216000" cy="216000"/>
          </a:xfrm>
          <a:prstGeom prst="rect">
            <a:avLst/>
          </a:prstGeom>
          <a:solidFill>
            <a:srgbClr val="EFC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354536" y="4585150"/>
            <a:ext cx="216000" cy="216000"/>
          </a:xfrm>
          <a:prstGeom prst="rect">
            <a:avLst/>
          </a:prstGeom>
          <a:solidFill>
            <a:srgbClr val="BD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2353326" y="6140350"/>
            <a:ext cx="216000" cy="216000"/>
          </a:xfrm>
          <a:prstGeom prst="rect">
            <a:avLst/>
          </a:prstGeom>
          <a:solidFill>
            <a:srgbClr val="FFE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2612752" y="3548350"/>
            <a:ext cx="216000" cy="216000"/>
          </a:xfrm>
          <a:prstGeom prst="rect">
            <a:avLst/>
          </a:prstGeom>
          <a:solidFill>
            <a:srgbClr val="009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12611542" y="5362750"/>
            <a:ext cx="216000" cy="216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12612752" y="3807550"/>
            <a:ext cx="216000" cy="216000"/>
          </a:xfrm>
          <a:prstGeom prst="rect">
            <a:avLst/>
          </a:prstGeom>
          <a:solidFill>
            <a:srgbClr val="0E7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12609575" y="5102568"/>
            <a:ext cx="216000" cy="216000"/>
          </a:xfrm>
          <a:prstGeom prst="rect">
            <a:avLst/>
          </a:prstGeom>
          <a:solidFill>
            <a:srgbClr val="4DC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12612752" y="4066750"/>
            <a:ext cx="216000" cy="216000"/>
          </a:xfrm>
          <a:prstGeom prst="rect">
            <a:avLst/>
          </a:prstGeom>
          <a:solidFill>
            <a:srgbClr val="51A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12609575" y="5621950"/>
            <a:ext cx="216000" cy="216000"/>
          </a:xfrm>
          <a:prstGeom prst="rect">
            <a:avLst/>
          </a:prstGeom>
          <a:solidFill>
            <a:srgbClr val="8FC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12612752" y="4325950"/>
            <a:ext cx="216000" cy="216000"/>
          </a:xfrm>
          <a:prstGeom prst="rect">
            <a:avLst/>
          </a:prstGeom>
          <a:solidFill>
            <a:srgbClr val="81C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609575" y="5881150"/>
            <a:ext cx="216000" cy="216000"/>
          </a:xfrm>
          <a:prstGeom prst="rect">
            <a:avLst/>
          </a:prstGeom>
          <a:solidFill>
            <a:srgbClr val="8ED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12612752" y="4585150"/>
            <a:ext cx="216000" cy="216000"/>
          </a:xfrm>
          <a:prstGeom prst="rect">
            <a:avLst/>
          </a:prstGeom>
          <a:solidFill>
            <a:srgbClr val="D1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12609575" y="6140350"/>
            <a:ext cx="216000" cy="216000"/>
          </a:xfrm>
          <a:prstGeom prst="rect">
            <a:avLst/>
          </a:prstGeom>
          <a:solidFill>
            <a:srgbClr val="A7E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12872936" y="3548350"/>
            <a:ext cx="216000" cy="216000"/>
          </a:xfrm>
          <a:prstGeom prst="rect">
            <a:avLst/>
          </a:prstGeom>
          <a:solidFill>
            <a:srgbClr val="ED7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12871726" y="5362750"/>
            <a:ext cx="216000" cy="216000"/>
          </a:xfrm>
          <a:prstGeom prst="rect">
            <a:avLst/>
          </a:prstGeom>
          <a:solidFill>
            <a:srgbClr val="11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12872936" y="3807550"/>
            <a:ext cx="216000" cy="216000"/>
          </a:xfrm>
          <a:prstGeom prst="rect">
            <a:avLst/>
          </a:prstGeom>
          <a:solidFill>
            <a:srgbClr val="EB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12871726" y="5102568"/>
            <a:ext cx="216000" cy="2160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 userDrawn="1"/>
        </p:nvSpPr>
        <p:spPr>
          <a:xfrm>
            <a:off x="12867792" y="4583677"/>
            <a:ext cx="216000" cy="216000"/>
          </a:xfrm>
          <a:prstGeom prst="rect">
            <a:avLst/>
          </a:prstGeom>
          <a:solidFill>
            <a:srgbClr val="FAD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2871726" y="5621950"/>
            <a:ext cx="216000" cy="216000"/>
          </a:xfrm>
          <a:prstGeom prst="rect">
            <a:avLst/>
          </a:pr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12872936" y="4066259"/>
            <a:ext cx="216000" cy="216000"/>
          </a:xfrm>
          <a:prstGeom prst="rect">
            <a:avLst/>
          </a:prstGeom>
          <a:solidFill>
            <a:srgbClr val="F2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12871726" y="5881150"/>
            <a:ext cx="216000" cy="216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12872936" y="4325459"/>
            <a:ext cx="216000" cy="216000"/>
          </a:xfrm>
          <a:prstGeom prst="rect">
            <a:avLst/>
          </a:prstGeom>
          <a:solidFill>
            <a:srgbClr val="F6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12867792" y="6140350"/>
            <a:ext cx="216000" cy="216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>
            <a:off x="11401425" y="390794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rgbClr val="89898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rgbClr val="898989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3" name="矩形 52"/>
          <p:cNvSpPr/>
          <p:nvPr userDrawn="1"/>
        </p:nvSpPr>
        <p:spPr>
          <a:xfrm>
            <a:off x="4038600" y="6062968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cxnSp>
        <p:nvCxnSpPr>
          <p:cNvPr id="54" name="直接连接符 53"/>
          <p:cNvCxnSpPr/>
          <p:nvPr userDrawn="1"/>
        </p:nvCxnSpPr>
        <p:spPr>
          <a:xfrm flipV="1">
            <a:off x="6096000" y="2"/>
            <a:ext cx="0" cy="1600198"/>
          </a:xfrm>
          <a:prstGeom prst="line">
            <a:avLst/>
          </a:prstGeom>
          <a:ln w="117475">
            <a:solidFill>
              <a:srgbClr val="002177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195637" y="2774508"/>
            <a:ext cx="5800726" cy="830997"/>
          </a:xfrm>
        </p:spPr>
        <p:txBody>
          <a:bodyPr>
            <a:noAutofit/>
          </a:bodyPr>
          <a:lstStyle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48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dirty="0"/>
              <a:t>标题</a:t>
            </a:r>
          </a:p>
        </p:txBody>
      </p:sp>
      <p:sp>
        <p:nvSpPr>
          <p:cNvPr id="56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394532" y="1758508"/>
            <a:ext cx="1402936" cy="857692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b="1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8" name="矩形: 圆角 57"/>
          <p:cNvSpPr/>
          <p:nvPr userDrawn="1"/>
        </p:nvSpPr>
        <p:spPr>
          <a:xfrm>
            <a:off x="5738175" y="4308471"/>
            <a:ext cx="715650" cy="7156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72" y="4404947"/>
            <a:ext cx="545856" cy="545856"/>
          </a:xfrm>
          <a:prstGeom prst="rect">
            <a:avLst/>
          </a:prstGeom>
        </p:spPr>
      </p:pic>
      <p:sp>
        <p:nvSpPr>
          <p:cNvPr id="52" name="文本框 51"/>
          <p:cNvSpPr txBox="1"/>
          <p:nvPr userDrawn="1"/>
        </p:nvSpPr>
        <p:spPr>
          <a:xfrm>
            <a:off x="12220575" y="365125"/>
            <a:ext cx="2006600" cy="84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标题：思源黑体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Bold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正文：思源黑体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Regular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字号：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&gt;12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行距：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1.25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A26446-5854-4DD3-81E0-74341FD5506B}" type="datetime5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2023/11/21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96CCB9-49F2-45A3-BEA3-9062A66C3D4D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12354536" y="3548350"/>
            <a:ext cx="216000" cy="216000"/>
          </a:xfrm>
          <a:prstGeom prst="rect">
            <a:avLst/>
          </a:prstGeom>
          <a:solidFill>
            <a:srgbClr val="0F6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12353326" y="5103550"/>
            <a:ext cx="216000" cy="21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8" name="矩形 47"/>
          <p:cNvSpPr/>
          <p:nvPr userDrawn="1"/>
        </p:nvSpPr>
        <p:spPr>
          <a:xfrm>
            <a:off x="12354536" y="3807550"/>
            <a:ext cx="216000" cy="216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1" name="矩形 50"/>
          <p:cNvSpPr/>
          <p:nvPr userDrawn="1"/>
        </p:nvSpPr>
        <p:spPr>
          <a:xfrm>
            <a:off x="12353326" y="5881150"/>
            <a:ext cx="216000" cy="216000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4" name="矩形 53"/>
          <p:cNvSpPr/>
          <p:nvPr userDrawn="1"/>
        </p:nvSpPr>
        <p:spPr>
          <a:xfrm>
            <a:off x="12353326" y="4328695"/>
            <a:ext cx="216000" cy="216000"/>
          </a:xfrm>
          <a:prstGeom prst="rect">
            <a:avLst/>
          </a:prstGeom>
          <a:solidFill>
            <a:srgbClr val="6C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7" name="矩形 56"/>
          <p:cNvSpPr/>
          <p:nvPr userDrawn="1"/>
        </p:nvSpPr>
        <p:spPr>
          <a:xfrm>
            <a:off x="12353326" y="5362750"/>
            <a:ext cx="216000" cy="216000"/>
          </a:xfrm>
          <a:prstGeom prst="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2354536" y="4066750"/>
            <a:ext cx="216000" cy="216000"/>
          </a:xfrm>
          <a:prstGeom prst="rect">
            <a:avLst/>
          </a:prstGeom>
          <a:solidFill>
            <a:srgbClr val="3E8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12353326" y="5621950"/>
            <a:ext cx="216000" cy="216000"/>
          </a:xfrm>
          <a:prstGeom prst="rect">
            <a:avLst/>
          </a:prstGeom>
          <a:solidFill>
            <a:srgbClr val="EFC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12354536" y="4585150"/>
            <a:ext cx="216000" cy="216000"/>
          </a:xfrm>
          <a:prstGeom prst="rect">
            <a:avLst/>
          </a:prstGeom>
          <a:solidFill>
            <a:srgbClr val="BD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9" name="矩形 68"/>
          <p:cNvSpPr/>
          <p:nvPr userDrawn="1"/>
        </p:nvSpPr>
        <p:spPr>
          <a:xfrm>
            <a:off x="12353326" y="6140350"/>
            <a:ext cx="216000" cy="216000"/>
          </a:xfrm>
          <a:prstGeom prst="rect">
            <a:avLst/>
          </a:prstGeom>
          <a:solidFill>
            <a:srgbClr val="FFE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2612752" y="3548350"/>
            <a:ext cx="216000" cy="216000"/>
          </a:xfrm>
          <a:prstGeom prst="rect">
            <a:avLst/>
          </a:prstGeom>
          <a:solidFill>
            <a:srgbClr val="009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12611542" y="5362750"/>
            <a:ext cx="216000" cy="216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>
            <a:off x="12612752" y="3807550"/>
            <a:ext cx="216000" cy="216000"/>
          </a:xfrm>
          <a:prstGeom prst="rect">
            <a:avLst/>
          </a:prstGeom>
          <a:solidFill>
            <a:srgbClr val="0E7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2" name="矩形 51"/>
          <p:cNvSpPr/>
          <p:nvPr userDrawn="1"/>
        </p:nvSpPr>
        <p:spPr>
          <a:xfrm>
            <a:off x="12609575" y="5102568"/>
            <a:ext cx="216000" cy="216000"/>
          </a:xfrm>
          <a:prstGeom prst="rect">
            <a:avLst/>
          </a:prstGeom>
          <a:solidFill>
            <a:srgbClr val="4DC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5" name="矩形 54"/>
          <p:cNvSpPr/>
          <p:nvPr userDrawn="1"/>
        </p:nvSpPr>
        <p:spPr>
          <a:xfrm>
            <a:off x="12612752" y="4066750"/>
            <a:ext cx="216000" cy="216000"/>
          </a:xfrm>
          <a:prstGeom prst="rect">
            <a:avLst/>
          </a:prstGeom>
          <a:solidFill>
            <a:srgbClr val="51A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8" name="矩形 57"/>
          <p:cNvSpPr/>
          <p:nvPr userDrawn="1"/>
        </p:nvSpPr>
        <p:spPr>
          <a:xfrm>
            <a:off x="12609575" y="5621950"/>
            <a:ext cx="216000" cy="216000"/>
          </a:xfrm>
          <a:prstGeom prst="rect">
            <a:avLst/>
          </a:prstGeom>
          <a:solidFill>
            <a:srgbClr val="8FC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1" name="矩形 60"/>
          <p:cNvSpPr/>
          <p:nvPr userDrawn="1"/>
        </p:nvSpPr>
        <p:spPr>
          <a:xfrm>
            <a:off x="12612752" y="4325950"/>
            <a:ext cx="216000" cy="216000"/>
          </a:xfrm>
          <a:prstGeom prst="rect">
            <a:avLst/>
          </a:prstGeom>
          <a:solidFill>
            <a:srgbClr val="81C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4" name="矩形 63"/>
          <p:cNvSpPr/>
          <p:nvPr userDrawn="1"/>
        </p:nvSpPr>
        <p:spPr>
          <a:xfrm>
            <a:off x="12609575" y="5881150"/>
            <a:ext cx="216000" cy="216000"/>
          </a:xfrm>
          <a:prstGeom prst="rect">
            <a:avLst/>
          </a:prstGeom>
          <a:solidFill>
            <a:srgbClr val="8ED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7" name="矩形 66"/>
          <p:cNvSpPr/>
          <p:nvPr userDrawn="1"/>
        </p:nvSpPr>
        <p:spPr>
          <a:xfrm>
            <a:off x="12612752" y="4585150"/>
            <a:ext cx="216000" cy="216000"/>
          </a:xfrm>
          <a:prstGeom prst="rect">
            <a:avLst/>
          </a:prstGeom>
          <a:solidFill>
            <a:srgbClr val="D1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12609575" y="6140350"/>
            <a:ext cx="216000" cy="216000"/>
          </a:xfrm>
          <a:prstGeom prst="rect">
            <a:avLst/>
          </a:prstGeom>
          <a:solidFill>
            <a:srgbClr val="A7E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12872936" y="3548350"/>
            <a:ext cx="216000" cy="216000"/>
          </a:xfrm>
          <a:prstGeom prst="rect">
            <a:avLst/>
          </a:prstGeom>
          <a:solidFill>
            <a:srgbClr val="ED7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12871726" y="5362750"/>
            <a:ext cx="216000" cy="216000"/>
          </a:xfrm>
          <a:prstGeom prst="rect">
            <a:avLst/>
          </a:prstGeom>
          <a:solidFill>
            <a:srgbClr val="11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0" name="矩形 49"/>
          <p:cNvSpPr/>
          <p:nvPr userDrawn="1"/>
        </p:nvSpPr>
        <p:spPr>
          <a:xfrm>
            <a:off x="12872936" y="3807550"/>
            <a:ext cx="216000" cy="216000"/>
          </a:xfrm>
          <a:prstGeom prst="rect">
            <a:avLst/>
          </a:prstGeom>
          <a:solidFill>
            <a:srgbClr val="EB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3" name="矩形 52"/>
          <p:cNvSpPr/>
          <p:nvPr userDrawn="1"/>
        </p:nvSpPr>
        <p:spPr>
          <a:xfrm>
            <a:off x="12871726" y="5102568"/>
            <a:ext cx="216000" cy="2160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6" name="矩形 55"/>
          <p:cNvSpPr/>
          <p:nvPr userDrawn="1"/>
        </p:nvSpPr>
        <p:spPr>
          <a:xfrm>
            <a:off x="12867792" y="4583677"/>
            <a:ext cx="216000" cy="216000"/>
          </a:xfrm>
          <a:prstGeom prst="rect">
            <a:avLst/>
          </a:prstGeom>
          <a:solidFill>
            <a:srgbClr val="FAD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9" name="矩形 58"/>
          <p:cNvSpPr/>
          <p:nvPr userDrawn="1"/>
        </p:nvSpPr>
        <p:spPr>
          <a:xfrm>
            <a:off x="12871726" y="5621950"/>
            <a:ext cx="216000" cy="216000"/>
          </a:xfrm>
          <a:prstGeom prst="rect">
            <a:avLst/>
          </a:pr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2" name="矩形 61"/>
          <p:cNvSpPr/>
          <p:nvPr userDrawn="1"/>
        </p:nvSpPr>
        <p:spPr>
          <a:xfrm>
            <a:off x="12872936" y="4066259"/>
            <a:ext cx="216000" cy="216000"/>
          </a:xfrm>
          <a:prstGeom prst="rect">
            <a:avLst/>
          </a:prstGeom>
          <a:solidFill>
            <a:srgbClr val="F2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5" name="矩形 64"/>
          <p:cNvSpPr/>
          <p:nvPr userDrawn="1"/>
        </p:nvSpPr>
        <p:spPr>
          <a:xfrm>
            <a:off x="12871726" y="5881150"/>
            <a:ext cx="216000" cy="216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2872936" y="4325459"/>
            <a:ext cx="216000" cy="216000"/>
          </a:xfrm>
          <a:prstGeom prst="rect">
            <a:avLst/>
          </a:prstGeom>
          <a:solidFill>
            <a:srgbClr val="F6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1" name="矩形 70"/>
          <p:cNvSpPr/>
          <p:nvPr userDrawn="1"/>
        </p:nvSpPr>
        <p:spPr>
          <a:xfrm>
            <a:off x="12867792" y="6140350"/>
            <a:ext cx="216000" cy="216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2" name="文本框 71"/>
          <p:cNvSpPr txBox="1"/>
          <p:nvPr userDrawn="1"/>
        </p:nvSpPr>
        <p:spPr>
          <a:xfrm>
            <a:off x="12220575" y="365125"/>
            <a:ext cx="2006600" cy="84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标题：思源黑体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Bold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正文：思源黑体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Regular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字号：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&gt;12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行距：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1.25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9" r:id="rId20"/>
    <p:sldLayoutId id="2147483670" r:id="rId21"/>
    <p:sldLayoutId id="2147483671" r:id="rId2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1000"/>
        </a:spcBef>
        <a:buFontTx/>
        <a:buNone/>
        <a:defRPr sz="2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1pPr>
      <a:lvl2pPr marL="4572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24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9144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20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3pPr>
      <a:lvl4pPr marL="13716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1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4pPr>
      <a:lvl5pPr marL="18288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1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ïṧḻiḍé"/>
          <p:cNvSpPr txBox="1"/>
          <p:nvPr/>
        </p:nvSpPr>
        <p:spPr>
          <a:xfrm>
            <a:off x="1596345" y="2246231"/>
            <a:ext cx="8999310" cy="10895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000"/>
              </a:spcAft>
              <a:buNone/>
              <a:defRPr lang="zh-CN" altLang="en-US" sz="3600" b="1" kern="1200" baseline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algn="dist">
              <a:lnSpc>
                <a:spcPct val="120000"/>
              </a:lnSpc>
            </a:pPr>
            <a:r>
              <a:rPr lang="en-US" altLang="zh-CN" sz="5400" dirty="0" smtClean="0">
                <a:sym typeface="思源黑体 CN Regular" panose="020B0500000000000000" pitchFamily="34" charset="-122"/>
              </a:rPr>
              <a:t>IKAS--</a:t>
            </a:r>
            <a:r>
              <a:rPr lang="zh-CN" altLang="en-US" sz="5400" dirty="0" smtClean="0">
                <a:sym typeface="思源黑体 CN Regular" panose="020B0500000000000000" pitchFamily="34" charset="-122"/>
              </a:rPr>
              <a:t>晶合</a:t>
            </a:r>
            <a:r>
              <a:rPr lang="en-US" altLang="zh-CN" sz="5400" dirty="0" smtClean="0">
                <a:sym typeface="思源黑体 CN Regular" panose="020B0500000000000000" pitchFamily="34" charset="-122"/>
              </a:rPr>
              <a:t>MVA</a:t>
            </a:r>
            <a:r>
              <a:rPr lang="zh-CN" altLang="en-US" sz="5400" dirty="0" smtClean="0">
                <a:sym typeface="思源黑体 CN Regular" panose="020B0500000000000000" pitchFamily="34" charset="-122"/>
              </a:rPr>
              <a:t>分析</a:t>
            </a:r>
            <a:r>
              <a:rPr lang="zh-CN" altLang="en-US" sz="5400" dirty="0">
                <a:sym typeface="思源黑体 CN Regular" panose="020B0500000000000000" pitchFamily="34" charset="-122"/>
              </a:rPr>
              <a:t>汇报</a:t>
            </a:r>
          </a:p>
        </p:txBody>
      </p:sp>
      <p:sp>
        <p:nvSpPr>
          <p:cNvPr id="9" name="iṧļiḑé"/>
          <p:cNvSpPr txBox="1"/>
          <p:nvPr/>
        </p:nvSpPr>
        <p:spPr>
          <a:xfrm>
            <a:off x="7187014" y="3725522"/>
            <a:ext cx="340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—— </a:t>
            </a:r>
            <a:r>
              <a:rPr lang="en-US" altLang="zh-CN" b="1" dirty="0" smtClean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Case5</a:t>
            </a:r>
            <a:r>
              <a:rPr lang="en-US" altLang="zh-CN" b="1" dirty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/</a:t>
            </a:r>
            <a:r>
              <a:rPr lang="en-US" altLang="zh-CN" b="1" dirty="0" smtClean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6  11</a:t>
            </a:r>
            <a:r>
              <a:rPr lang="en-US" altLang="zh-CN" b="1" dirty="0" smtClean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/21</a:t>
            </a:r>
            <a:r>
              <a:rPr lang="zh-CN" altLang="en-US" b="1" dirty="0" smtClean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更新</a:t>
            </a:r>
            <a:endParaRPr lang="en-SG" altLang="zh-CN" b="1" dirty="0">
              <a:solidFill>
                <a:srgbClr val="2F8CFD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3370422" y="2175069"/>
            <a:ext cx="8569531" cy="128018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ym typeface="思源黑体 CN Regular" panose="020B0500000000000000" pitchFamily="34" charset="-122"/>
              </a:rPr>
              <a:t>IKAS—</a:t>
            </a:r>
            <a:r>
              <a:rPr lang="zh-CN" altLang="en-US" dirty="0" smtClean="0">
                <a:sym typeface="思源黑体 CN Regular" panose="020B0500000000000000" pitchFamily="34" charset="-122"/>
              </a:rPr>
              <a:t>晶合</a:t>
            </a:r>
            <a:r>
              <a:rPr lang="en-US" altLang="zh-CN" dirty="0" smtClean="0">
                <a:sym typeface="思源黑体 CN Regular" panose="020B0500000000000000" pitchFamily="34" charset="-122"/>
              </a:rPr>
              <a:t>MVA Case5/6</a:t>
            </a:r>
            <a:endParaRPr lang="zh-CN" altLang="en-US" dirty="0">
              <a:sym typeface="思源黑体 CN Regular" panose="020B0500000000000000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4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034F"/>
            </a:gs>
            <a:gs pos="16000">
              <a:srgbClr val="03023F"/>
            </a:gs>
            <a:gs pos="100000">
              <a:srgbClr val="00001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95646"/>
              </p:ext>
            </p:extLst>
          </p:nvPr>
        </p:nvGraphicFramePr>
        <p:xfrm>
          <a:off x="192001" y="1504593"/>
          <a:ext cx="11807998" cy="4983000"/>
        </p:xfrm>
        <a:graphic>
          <a:graphicData uri="http://schemas.openxmlformats.org/drawingml/2006/table">
            <a:tbl>
              <a:tblPr/>
              <a:tblGrid>
                <a:gridCol w="674743">
                  <a:extLst>
                    <a:ext uri="{9D8B030D-6E8A-4147-A177-3AD203B41FA5}">
                      <a16:colId xmlns:a16="http://schemas.microsoft.com/office/drawing/2014/main" val="2726900300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2517366251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1349729762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1690889675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510248061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1475389297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3850565172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3346432581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3037340852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3710135652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3813206541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1132037110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3904724934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1357719266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1607723587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367782112"/>
                    </a:ext>
                  </a:extLst>
                </a:gridCol>
              </a:tblGrid>
              <a:tr h="1802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　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　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pi-run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qual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wave 1.0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qual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wave 1.5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qual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wave 2.0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qual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TQV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48721"/>
                  </a:ext>
                </a:extLst>
              </a:tr>
              <a:tr h="1802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　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　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NAZ415#06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NAZ415#08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NAZ415#12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NAZ415#13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NAZ439#03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NAZ439#06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NAZ703#01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NAZ703#08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NAZ703#09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NBX082#05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NBX082#12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NBX082#15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NBX082#16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NBX219#17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880587"/>
                  </a:ext>
                </a:extLst>
              </a:tr>
              <a:tr h="18025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TiN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dep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90936"/>
                  </a:ext>
                </a:extLst>
              </a:tr>
              <a:tr h="180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PHOTO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 PR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12</a:t>
                      </a:r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点</a:t>
                      </a:r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+1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nm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12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点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+1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nm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12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点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+1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nm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12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点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+1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nm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ew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PR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211946"/>
                  </a:ext>
                </a:extLst>
              </a:tr>
              <a:tr h="180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OX ETCH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R23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R23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28891"/>
                  </a:ext>
                </a:extLst>
              </a:tr>
              <a:tr h="352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WET clean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 chemical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 chemical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 chemical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 chemical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948104"/>
                  </a:ext>
                </a:extLst>
              </a:tr>
              <a:tr h="180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B/S dep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350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350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350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350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435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435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435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435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435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APC+16/14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APC+16/14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APC+16/14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APC+16/14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APC+16/14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51500"/>
                  </a:ext>
                </a:extLst>
              </a:tr>
              <a:tr h="352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ECP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旧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旧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旧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旧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旧</a:t>
                      </a:r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旧</a:t>
                      </a: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multiwave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multiwave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multiwave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multiwave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multiwave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64639"/>
                  </a:ext>
                </a:extLst>
              </a:tr>
              <a:tr h="180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CMP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BGM4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BGM4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BGM4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BGM4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BGM4'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BGM4'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BGM4'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BGM4'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BGM4'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74554"/>
                  </a:ext>
                </a:extLst>
              </a:tr>
              <a:tr h="18025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M2/1V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Photo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New PR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80130"/>
                  </a:ext>
                </a:extLst>
              </a:tr>
              <a:tr h="180254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TiN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dep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AMAT CIP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NAURA </a:t>
                      </a:r>
                      <a:r>
                        <a:rPr lang="en-US" altLang="zh-CN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CIP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417570"/>
                  </a:ext>
                </a:extLst>
              </a:tr>
              <a:tr h="352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HM ETCH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CDU improve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CDU improve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CDU improve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365887"/>
                  </a:ext>
                </a:extLst>
              </a:tr>
              <a:tr h="352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OX ETCH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R18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R18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R18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R20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R18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R18+PET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R18+U% </a:t>
                      </a:r>
                      <a:r>
                        <a:rPr lang="en-US" altLang="zh-CN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CIP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R22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R22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R22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R22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R22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301479"/>
                  </a:ext>
                </a:extLst>
              </a:tr>
              <a:tr h="352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B/S dep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350A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350A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350A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350A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350A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APC+435A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350A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400A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low </a:t>
                      </a: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bias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400A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low </a:t>
                      </a: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bias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APC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18.4/14.7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APC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18.4/14.7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APC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18.4/14.7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APC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18.4/14.7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APC+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18.4/14.7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26461"/>
                  </a:ext>
                </a:extLst>
              </a:tr>
              <a:tr h="352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ECP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旧</a:t>
                      </a: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旧</a:t>
                      </a: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旧</a:t>
                      </a: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multiwave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multiwave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multiwave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multiwave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9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multiwave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256581"/>
                  </a:ext>
                </a:extLst>
              </a:tr>
              <a:tr h="180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CMP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BGM4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BGM4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BGM4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BGM4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BGM4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BGM4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BGM4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226672"/>
                  </a:ext>
                </a:extLst>
              </a:tr>
              <a:tr h="3524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Downstream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life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time (year)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0.9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0.4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0.1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0.3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11.2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7.3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2.0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7.4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1.4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0.7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0.4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0.6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0.3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2.84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210782"/>
                  </a:ext>
                </a:extLst>
              </a:tr>
              <a:tr h="180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σ</a:t>
                      </a:r>
                      <a:endParaRPr lang="el-GR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1.07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1.24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1.52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1.33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0.81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0.73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0.94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0.68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0.83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0.86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0.88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0.94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0.91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869422"/>
                  </a:ext>
                </a:extLst>
              </a:tr>
              <a:tr h="3524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stream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life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time (year)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12.9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12.4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15.5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10.8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8.4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1.3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9.6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60.1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61.6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0.3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0.7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0.5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0.0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1.75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201506"/>
                  </a:ext>
                </a:extLst>
              </a:tr>
              <a:tr h="180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σ</a:t>
                      </a:r>
                      <a:endParaRPr lang="el-GR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1.01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0.77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0.93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0.77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1.27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1.35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1.07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0.63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0.63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0.94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0.83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1.87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0.51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997943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226236" y="259162"/>
            <a:ext cx="1022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28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HPC Product EM 1V DS&amp;US Fail Case DOE spilt table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07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51240" y="1155700"/>
            <a:ext cx="8362862" cy="673100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1239" y="1930312"/>
            <a:ext cx="8362861" cy="2175476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Case5/6 MVA </a:t>
            </a:r>
            <a:r>
              <a:rPr lang="zh-CN" altLang="en-US" dirty="0" smtClean="0"/>
              <a:t>分析目标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4294967295"/>
            <p:custDataLst>
              <p:tags r:id="rId2"/>
            </p:custDataLst>
          </p:nvPr>
        </p:nvSpPr>
        <p:spPr>
          <a:xfrm>
            <a:off x="3174936" y="2651526"/>
            <a:ext cx="6489763" cy="984885"/>
          </a:xfr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分析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G/B 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wafer inline data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差异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整理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报告，输出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结果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1800" y="1155700"/>
            <a:ext cx="1721400" cy="673100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背景</a:t>
            </a: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1800" y="1930312"/>
            <a:ext cx="1721400" cy="2175476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sz="1800" dirty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目标</a:t>
            </a:r>
            <a:endParaRPr lang="en-US" altLang="zh-CN" sz="1800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74937" y="1338362"/>
            <a:ext cx="4949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EM 1V </a:t>
            </a:r>
            <a:r>
              <a:rPr lang="en-US" altLang="zh-CN" sz="1400" dirty="0" smtClean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DS/US </a:t>
            </a:r>
            <a:r>
              <a:rPr lang="en-US" altLang="zh-CN" sz="14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testing fail @2023/1/31 ~ 2023/10/10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936" y="2038545"/>
            <a:ext cx="6488731" cy="461665"/>
          </a:xfrm>
          <a:prstGeom prst="rect">
            <a:avLst/>
          </a:prstGeom>
          <a:solidFill>
            <a:srgbClr val="002177"/>
          </a:solidFill>
          <a:ln>
            <a:solidFill>
              <a:srgbClr val="002177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1600" b="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通过</a:t>
            </a:r>
            <a:r>
              <a:rPr lang="en-US" altLang="zh-CN" sz="1600" b="0" u="sng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Good/Bad</a:t>
            </a:r>
            <a:r>
              <a:rPr lang="en-US" altLang="zh-CN" sz="1600" b="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 </a:t>
            </a:r>
            <a:r>
              <a:rPr lang="en-US" altLang="zh-CN" sz="1600" b="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Wafer</a:t>
            </a:r>
            <a:r>
              <a:rPr lang="zh-CN" altLang="en-US" sz="1600" b="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的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EM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数据</a:t>
            </a:r>
            <a:r>
              <a:rPr lang="zh-CN" altLang="en-US" sz="1600" b="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进行对比找出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DOE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优势分组建议</a:t>
            </a:r>
            <a:endParaRPr lang="en-US" altLang="zh-CN" sz="1600" b="0" dirty="0" smtClean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51239" y="4257104"/>
            <a:ext cx="8362861" cy="954372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4" name="文本占位符 1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174937" y="4550474"/>
            <a:ext cx="6037430" cy="41549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Tx/>
              <a:buNone/>
              <a:defRPr sz="28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24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20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18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18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1400" dirty="0" smtClean="0">
                <a:solidFill>
                  <a:schemeClr val="bg1"/>
                </a:solidFill>
              </a:rPr>
              <a:t>差异权重最大的为：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1U.EQW20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1V.EQW10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21800" y="4264270"/>
            <a:ext cx="1721400" cy="954372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dirty="0" smtClean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结论</a:t>
            </a:r>
            <a:endParaRPr lang="en-US" altLang="zh-CN" sz="1800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2"/>
            <a:ext cx="8954050" cy="55253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数据权重分析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动作按钮: 第一张 9">
            <a:hlinkClick r:id="rId2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71" y="1016311"/>
            <a:ext cx="5751321" cy="450103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00" y="1016311"/>
            <a:ext cx="5110388" cy="168282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99500" y="3828516"/>
            <a:ext cx="388833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en-US" altLang="zh-CN" sz="1200" dirty="0" smtClean="0">
                <a:solidFill>
                  <a:schemeClr val="bg1"/>
                </a:solidFill>
              </a:rPr>
              <a:t>Inline</a:t>
            </a:r>
            <a:r>
              <a:rPr lang="zh-CN" altLang="en-US" sz="1200" dirty="0" smtClean="0">
                <a:solidFill>
                  <a:schemeClr val="bg1"/>
                </a:solidFill>
              </a:rPr>
              <a:t>权重分析结果：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bg1"/>
                </a:solidFill>
              </a:rPr>
              <a:t>差异权重最大的为：</a:t>
            </a:r>
            <a:r>
              <a:rPr lang="en-US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1U.EQW20</a:t>
            </a:r>
            <a:r>
              <a:rPr lang="zh-CN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1V.EQW10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2"/>
            <a:ext cx="8954050" cy="55253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数据权重分析</a:t>
            </a:r>
            <a:r>
              <a:rPr lang="en-US" altLang="zh-CN" dirty="0" smtClean="0"/>
              <a:t>----1V</a:t>
            </a:r>
            <a:r>
              <a:rPr lang="en-US" altLang="zh-CN" dirty="0" smtClean="0"/>
              <a:t>.EQW10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76" y="1191413"/>
            <a:ext cx="9726382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2"/>
            <a:ext cx="8954050" cy="55253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数据权重分析</a:t>
            </a:r>
            <a:r>
              <a:rPr lang="en-US" altLang="zh-CN" dirty="0" smtClean="0"/>
              <a:t>----1U</a:t>
            </a:r>
            <a:r>
              <a:rPr lang="en-US" altLang="zh-CN" dirty="0" smtClean="0"/>
              <a:t>.EQW10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1152426"/>
            <a:ext cx="9568236" cy="48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0aa0e51-ca26-4b82-9e48-c222a635efa6"/>
  <p:tag name="COMMONDATA" val="eyJoZGlkIjoiN2Q5ZmRkNTQxZjNhMGVmYTUyMjc4MTdjOWM2OGY4M2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heme/theme1.xml><?xml version="1.0" encoding="utf-8"?>
<a:theme xmlns:a="http://schemas.openxmlformats.org/drawingml/2006/main" name="1_IKAS-PPT-v2.0">
  <a:themeElements>
    <a:clrScheme name="IKAS">
      <a:dk1>
        <a:srgbClr val="000000"/>
      </a:dk1>
      <a:lt1>
        <a:sysClr val="window" lastClr="FFFFFF"/>
      </a:lt1>
      <a:dk2>
        <a:srgbClr val="005F81"/>
      </a:dk2>
      <a:lt2>
        <a:srgbClr val="E7E6E6"/>
      </a:lt2>
      <a:accent1>
        <a:srgbClr val="2993E3"/>
      </a:accent1>
      <a:accent2>
        <a:srgbClr val="EF8B63"/>
      </a:accent2>
      <a:accent3>
        <a:srgbClr val="4DC885"/>
      </a:accent3>
      <a:accent4>
        <a:srgbClr val="EFC842"/>
      </a:accent4>
      <a:accent5>
        <a:srgbClr val="5BD4FF"/>
      </a:accent5>
      <a:accent6>
        <a:srgbClr val="C0C0C0"/>
      </a:accent6>
      <a:hlink>
        <a:srgbClr val="F3A98B"/>
      </a:hlink>
      <a:folHlink>
        <a:srgbClr val="D7B5C6"/>
      </a:folHlink>
    </a:clrScheme>
    <a:fontScheme name="思源黑体-免费">
      <a:majorFont>
        <a:latin typeface="思源黑体 CN Bold"/>
        <a:ea typeface="思源黑体 CN Bold"/>
        <a:cs typeface=""/>
      </a:majorFont>
      <a:minorFont>
        <a:latin typeface="思源黑体 CN Regular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ED690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noAutofit/>
      </a:bodyPr>
      <a:lstStyle>
        <a:defPPr marL="0" marR="0" indent="0" algn="ctr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思源黑体 CN Regular" panose="020B0500000000000000" pitchFamily="34" charset="-122"/>
            <a:ea typeface="思源黑体 CN Regular" panose="020B05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lnSpc>
            <a:spcPct val="125000"/>
          </a:lnSpc>
          <a:spcAft>
            <a:spcPts val="600"/>
          </a:spcAft>
          <a:defRPr sz="12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KAS">
    <a:dk1>
      <a:srgbClr val="000000"/>
    </a:dk1>
    <a:lt1>
      <a:sysClr val="window" lastClr="FFFFFF"/>
    </a:lt1>
    <a:dk2>
      <a:srgbClr val="005F81"/>
    </a:dk2>
    <a:lt2>
      <a:srgbClr val="E7E6E6"/>
    </a:lt2>
    <a:accent1>
      <a:srgbClr val="2993E3"/>
    </a:accent1>
    <a:accent2>
      <a:srgbClr val="EF8B63"/>
    </a:accent2>
    <a:accent3>
      <a:srgbClr val="4DC885"/>
    </a:accent3>
    <a:accent4>
      <a:srgbClr val="EFC842"/>
    </a:accent4>
    <a:accent5>
      <a:srgbClr val="5BD4FF"/>
    </a:accent5>
    <a:accent6>
      <a:srgbClr val="C0C0C0"/>
    </a:accent6>
    <a:hlink>
      <a:srgbClr val="F3A98B"/>
    </a:hlink>
    <a:folHlink>
      <a:srgbClr val="D7B5C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515</Words>
  <Application>Microsoft Office PowerPoint</Application>
  <PresentationFormat>宽屏</PresentationFormat>
  <Paragraphs>334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Microsoft JhengHei</vt:lpstr>
      <vt:lpstr>等线</vt:lpstr>
      <vt:lpstr>黑体</vt:lpstr>
      <vt:lpstr>思源黑体 CN Bold</vt:lpstr>
      <vt:lpstr>思源黑体 CN Heavy</vt:lpstr>
      <vt:lpstr>思源黑体 CN Regular</vt:lpstr>
      <vt:lpstr>宋体</vt:lpstr>
      <vt:lpstr>微软雅黑</vt:lpstr>
      <vt:lpstr>Arial</vt:lpstr>
      <vt:lpstr>Times New Roman</vt:lpstr>
      <vt:lpstr>Wingdings</vt:lpstr>
      <vt:lpstr>1_IKAS-PPT-v2.0</vt:lpstr>
      <vt:lpstr>PowerPoint 演示文稿</vt:lpstr>
      <vt:lpstr>PowerPoint 演示文稿</vt:lpstr>
      <vt:lpstr>PowerPoint 演示文稿</vt:lpstr>
      <vt:lpstr>Case5/6 MVA 分析目标</vt:lpstr>
      <vt:lpstr>G/B wafer inline数据权重分析</vt:lpstr>
      <vt:lpstr>G/B wafer inline数据权重分析----1V.EQW10</vt:lpstr>
      <vt:lpstr>G/B wafer inline数据权重分析----1U.EQW10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IKAS</dc:creator>
  <cp:lastModifiedBy>vonder</cp:lastModifiedBy>
  <cp:revision>976</cp:revision>
  <dcterms:created xsi:type="dcterms:W3CDTF">2020-11-16T16:40:00Z</dcterms:created>
  <dcterms:modified xsi:type="dcterms:W3CDTF">2023-11-21T08:48:13Z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C536DF7C1B06454D95D7B249A6438BEB_13</vt:lpwstr>
  </property>
  <property fmtid="{D5CDD505-2E9C-101B-9397-08002B2CF9AE}" pid="3" name="KSOProductBuildVer">
    <vt:lpwstr>2052-11.1.0.14309</vt:lpwstr>
  </property>
</Properties>
</file>