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14999808" r:id="rId2"/>
    <p:sldId id="14999820" r:id="rId3"/>
    <p:sldId id="14999809" r:id="rId4"/>
    <p:sldId id="15002260" r:id="rId5"/>
    <p:sldId id="15002266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FDF9B82-8596-430D-AF14-A2AD16B1084D}">
          <p14:sldIdLst>
            <p14:sldId id="14999808"/>
          </p14:sldIdLst>
        </p14:section>
        <p14:section name="CASE1" id="{09F0FC9A-2893-4A2C-B9D7-AF8709D0BAE1}">
          <p14:sldIdLst>
            <p14:sldId id="14999820"/>
            <p14:sldId id="14999809"/>
            <p14:sldId id="15002260"/>
            <p14:sldId id="15002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KAS" initials="I" lastIdx="6" clrIdx="0"/>
  <p:cmAuthor id="2" name="GD IKAS" initials="GI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CF7"/>
    <a:srgbClr val="EEB500"/>
    <a:srgbClr val="EA9F97"/>
    <a:srgbClr val="7489E2"/>
    <a:srgbClr val="CFDE08"/>
    <a:srgbClr val="E87618"/>
    <a:srgbClr val="002B96"/>
    <a:srgbClr val="002177"/>
    <a:srgbClr val="00DBE6"/>
    <a:srgbClr val="002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0270" autoAdjust="0"/>
  </p:normalViewPr>
  <p:slideViewPr>
    <p:cSldViewPr snapToGrid="0">
      <p:cViewPr varScale="1">
        <p:scale>
          <a:sx n="112" d="100"/>
          <a:sy n="112" d="100"/>
        </p:scale>
        <p:origin x="78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BA6D-48CD-4309-A55D-874E6FFBBE76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A555C-52EB-454A-AF4A-09D9FD3DB4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6A555C-52EB-454A-AF4A-09D9FD3DB4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6A555C-52EB-454A-AF4A-09D9FD3DB4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76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6A555C-52EB-454A-AF4A-09D9FD3DB4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7916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908172" y="5965832"/>
            <a:ext cx="27646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bg1">
                    <a:lumMod val="6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Copyright©IKAS Info 2023. All rights reserved</a:t>
            </a:r>
          </a:p>
        </p:txBody>
      </p:sp>
      <p:grpSp>
        <p:nvGrpSpPr>
          <p:cNvPr id="21" name="组合 20"/>
          <p:cNvGrpSpPr>
            <a:grpSpLocks noChangeAspect="1"/>
          </p:cNvGrpSpPr>
          <p:nvPr userDrawn="1"/>
        </p:nvGrpSpPr>
        <p:grpSpPr>
          <a:xfrm>
            <a:off x="599853" y="6010773"/>
            <a:ext cx="269749" cy="201280"/>
            <a:chOff x="4779227" y="1240007"/>
            <a:chExt cx="2306479" cy="1721037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4779227" y="1240007"/>
              <a:ext cx="2306479" cy="1721037"/>
              <a:chOff x="7592035" y="1256487"/>
              <a:chExt cx="2306479" cy="1721037"/>
            </a:xfrm>
          </p:grpSpPr>
          <p:sp>
            <p:nvSpPr>
              <p:cNvPr id="27" name="六边形 26"/>
              <p:cNvSpPr/>
              <p:nvPr userDrawn="1"/>
            </p:nvSpPr>
            <p:spPr>
              <a:xfrm rot="16200000">
                <a:off x="7880665" y="1373441"/>
                <a:ext cx="1721037" cy="1487130"/>
              </a:xfrm>
              <a:prstGeom prst="hexagon">
                <a:avLst/>
              </a:prstGeom>
              <a:noFill/>
              <a:ln w="22225">
                <a:gradFill>
                  <a:gsLst>
                    <a:gs pos="0">
                      <a:schemeClr val="tx1">
                        <a:lumMod val="75000"/>
                        <a:lumOff val="25000"/>
                        <a:alpha val="5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/>
              </a:p>
            </p:txBody>
          </p:sp>
          <p:sp>
            <p:nvSpPr>
              <p:cNvPr id="28" name="椭圆 27"/>
              <p:cNvSpPr/>
              <p:nvPr userDrawn="1"/>
            </p:nvSpPr>
            <p:spPr>
              <a:xfrm rot="21034618">
                <a:off x="7592035" y="1494683"/>
                <a:ext cx="2298295" cy="1244640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tx1">
                        <a:lumMod val="75000"/>
                        <a:lumOff val="25000"/>
                        <a:alpha val="1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 userDrawn="1"/>
            </p:nvSpPr>
            <p:spPr>
              <a:xfrm rot="19718803">
                <a:off x="7600219" y="1486505"/>
                <a:ext cx="2298295" cy="1244640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tx1">
                        <a:lumMod val="75000"/>
                        <a:lumOff val="25000"/>
                        <a:alpha val="1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25" name="直接连接符 24"/>
            <p:cNvCxnSpPr>
              <a:stCxn id="27" idx="5"/>
            </p:cNvCxnSpPr>
            <p:nvPr userDrawn="1"/>
          </p:nvCxnSpPr>
          <p:spPr>
            <a:xfrm>
              <a:off x="5184812" y="1611791"/>
              <a:ext cx="0" cy="374173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7" idx="0"/>
              <a:endCxn id="27" idx="1"/>
            </p:cNvCxnSpPr>
            <p:nvPr userDrawn="1"/>
          </p:nvCxnSpPr>
          <p:spPr>
            <a:xfrm>
              <a:off x="5928377" y="1240007"/>
              <a:ext cx="743565" cy="37178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3" y="478424"/>
            <a:ext cx="1448163" cy="523748"/>
          </a:xfrm>
          <a:prstGeom prst="rect">
            <a:avLst/>
          </a:prstGeom>
        </p:spPr>
      </p:pic>
      <p:sp>
        <p:nvSpPr>
          <p:cNvPr id="31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599853" y="3346879"/>
            <a:ext cx="8326316" cy="478362"/>
          </a:xfr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副标题</a:t>
            </a:r>
            <a:endParaRPr lang="en-US" altLang="zh-CN" dirty="0"/>
          </a:p>
        </p:txBody>
      </p:sp>
      <p:sp>
        <p:nvSpPr>
          <p:cNvPr id="32" name="文本占位符 22"/>
          <p:cNvSpPr>
            <a:spLocks noGrp="1"/>
          </p:cNvSpPr>
          <p:nvPr>
            <p:ph type="body" sz="quarter" idx="11" hasCustomPrompt="1"/>
          </p:nvPr>
        </p:nvSpPr>
        <p:spPr>
          <a:xfrm>
            <a:off x="599853" y="2393400"/>
            <a:ext cx="6501911" cy="802516"/>
          </a:xfrm>
        </p:spPr>
        <p:txBody>
          <a:bodyPr anchor="ctr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 sz="32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914400" indent="0" algn="ctr">
              <a:buNone/>
              <a:defRPr sz="2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371600" indent="0" algn="ctr">
              <a:buNone/>
              <a:defRPr sz="24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828800" indent="0" algn="ctr">
              <a:buNone/>
              <a:defRPr sz="24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纯白-主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4038599" y="6421996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978"/>
            <a:ext cx="895860" cy="324000"/>
          </a:xfrm>
          <a:prstGeom prst="rect">
            <a:avLst/>
          </a:prstGeom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1207370" y="297217"/>
            <a:ext cx="9216000" cy="487189"/>
          </a:xfr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11401425" y="6406606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tx1">
                  <a:tint val="7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407429" y="391728"/>
            <a:ext cx="678496" cy="30495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1600" b="1" kern="1200" baseline="0" dirty="0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408858" y="298507"/>
            <a:ext cx="680087" cy="509270"/>
            <a:chOff x="1568981" y="298507"/>
            <a:chExt cx="680087" cy="509270"/>
          </a:xfrm>
        </p:grpSpPr>
        <p:sp>
          <p:nvSpPr>
            <p:cNvPr id="21" name="六边形 20"/>
            <p:cNvSpPr/>
            <p:nvPr userDrawn="1"/>
          </p:nvSpPr>
          <p:spPr>
            <a:xfrm rot="16200000">
              <a:off x="1654390" y="333114"/>
              <a:ext cx="509270" cy="440056"/>
            </a:xfrm>
            <a:prstGeom prst="hexagon">
              <a:avLst/>
            </a:prstGeom>
            <a:noFill/>
            <a:ln w="31750">
              <a:gradFill>
                <a:gsLst>
                  <a:gs pos="0">
                    <a:srgbClr val="002177"/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23" name="椭圆 22"/>
            <p:cNvSpPr/>
            <p:nvPr userDrawn="1"/>
          </p:nvSpPr>
          <p:spPr>
            <a:xfrm rot="20820000">
              <a:off x="1568981" y="368991"/>
              <a:ext cx="680087" cy="368300"/>
            </a:xfrm>
            <a:prstGeom prst="ellipse">
              <a:avLst/>
            </a:prstGeom>
            <a:noFill/>
            <a:ln w="28575">
              <a:gradFill>
                <a:gsLst>
                  <a:gs pos="0">
                    <a:srgbClr val="002177">
                      <a:alpha val="0"/>
                    </a:srgbClr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纯白-主副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978"/>
            <a:ext cx="895860" cy="324000"/>
          </a:xfrm>
          <a:prstGeom prst="rect">
            <a:avLst/>
          </a:prstGeom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1207370" y="297217"/>
            <a:ext cx="9216790" cy="487189"/>
          </a:xfr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407429" y="391728"/>
            <a:ext cx="678496" cy="30495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1600" b="1" kern="1200" baseline="0" dirty="0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408858" y="298507"/>
            <a:ext cx="680087" cy="509270"/>
            <a:chOff x="1568981" y="298507"/>
            <a:chExt cx="680087" cy="509270"/>
          </a:xfrm>
        </p:grpSpPr>
        <p:sp>
          <p:nvSpPr>
            <p:cNvPr id="21" name="六边形 20"/>
            <p:cNvSpPr/>
            <p:nvPr userDrawn="1"/>
          </p:nvSpPr>
          <p:spPr>
            <a:xfrm rot="16200000">
              <a:off x="1654390" y="333114"/>
              <a:ext cx="509270" cy="440056"/>
            </a:xfrm>
            <a:prstGeom prst="hexagon">
              <a:avLst/>
            </a:prstGeom>
            <a:noFill/>
            <a:ln w="31750">
              <a:gradFill>
                <a:gsLst>
                  <a:gs pos="0">
                    <a:srgbClr val="002177"/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23" name="椭圆 22"/>
            <p:cNvSpPr/>
            <p:nvPr userDrawn="1"/>
          </p:nvSpPr>
          <p:spPr>
            <a:xfrm rot="20820000">
              <a:off x="1568981" y="368991"/>
              <a:ext cx="680087" cy="368300"/>
            </a:xfrm>
            <a:prstGeom prst="ellipse">
              <a:avLst/>
            </a:prstGeom>
            <a:noFill/>
            <a:ln w="28575">
              <a:gradFill>
                <a:gsLst>
                  <a:gs pos="0">
                    <a:srgbClr val="002177">
                      <a:alpha val="0"/>
                    </a:srgbClr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11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07369" y="869924"/>
            <a:ext cx="9216791" cy="346317"/>
          </a:xfrm>
        </p:spPr>
        <p:txBody>
          <a:bodyPr anchor="ctr" anchorCtr="0">
            <a:noAutofit/>
          </a:bodyPr>
          <a:lstStyle>
            <a:lvl1pP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4038599" y="6421996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11401425" y="6406606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tx1">
                  <a:tint val="7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纯白-主副标题-不带序号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4038599" y="6421996"/>
            <a:ext cx="4114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978"/>
            <a:ext cx="895860" cy="324000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11401425" y="6406606"/>
            <a:ext cx="4554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200" baseline="0" noProof="1" smtClean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200" baseline="0" noProof="1">
              <a:solidFill>
                <a:schemeClr val="tx1">
                  <a:tint val="7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标题 1"/>
          <p:cNvSpPr txBox="1"/>
          <p:nvPr userDrawn="1"/>
        </p:nvSpPr>
        <p:spPr>
          <a:xfrm>
            <a:off x="399500" y="276143"/>
            <a:ext cx="9216000" cy="48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fontAlgn="auto">
              <a:lnSpc>
                <a:spcPct val="90000"/>
              </a:lnSpc>
              <a:spcBef>
                <a:spcPct val="0"/>
              </a:spcBef>
              <a:buNone/>
              <a:defRPr sz="2800" b="1" strike="noStrike" baseline="0">
                <a:solidFill>
                  <a:srgbClr val="00217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99600" y="298800"/>
            <a:ext cx="9216000" cy="487189"/>
          </a:xfr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8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399600" y="850874"/>
            <a:ext cx="9216791" cy="346317"/>
          </a:xfrm>
        </p:spPr>
        <p:txBody>
          <a:bodyPr anchor="ctr" anchorCtr="0">
            <a:noAutofit/>
          </a:bodyPr>
          <a:lstStyle>
            <a:lvl1pP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半白半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顶角 14"/>
          <p:cNvSpPr/>
          <p:nvPr userDrawn="1"/>
        </p:nvSpPr>
        <p:spPr>
          <a:xfrm>
            <a:off x="0" y="4158106"/>
            <a:ext cx="12192000" cy="2699894"/>
          </a:xfrm>
          <a:prstGeom prst="round2SameRect">
            <a:avLst/>
          </a:prstGeom>
          <a:solidFill>
            <a:srgbClr val="002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038599" y="6421996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bg1">
                    <a:lumMod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978"/>
            <a:ext cx="895860" cy="324000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1207369" y="297217"/>
            <a:ext cx="9216000" cy="487189"/>
          </a:xfr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1401425" y="6406606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>
                    <a:lumMod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>
                  <a:lumMod val="7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407429" y="391728"/>
            <a:ext cx="678496" cy="30495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1600" b="1" kern="1200" baseline="0" dirty="0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408858" y="298507"/>
            <a:ext cx="680087" cy="509270"/>
            <a:chOff x="1568981" y="298507"/>
            <a:chExt cx="680087" cy="509270"/>
          </a:xfrm>
        </p:grpSpPr>
        <p:sp>
          <p:nvSpPr>
            <p:cNvPr id="13" name="六边形 12"/>
            <p:cNvSpPr/>
            <p:nvPr userDrawn="1"/>
          </p:nvSpPr>
          <p:spPr>
            <a:xfrm rot="16200000">
              <a:off x="1654390" y="333114"/>
              <a:ext cx="509270" cy="440056"/>
            </a:xfrm>
            <a:prstGeom prst="hexagon">
              <a:avLst/>
            </a:prstGeom>
            <a:noFill/>
            <a:ln w="31750">
              <a:gradFill>
                <a:gsLst>
                  <a:gs pos="0">
                    <a:srgbClr val="002177"/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14" name="椭圆 13"/>
            <p:cNvSpPr/>
            <p:nvPr userDrawn="1"/>
          </p:nvSpPr>
          <p:spPr>
            <a:xfrm rot="20820000">
              <a:off x="1568981" y="368991"/>
              <a:ext cx="680087" cy="368300"/>
            </a:xfrm>
            <a:prstGeom prst="ellipse">
              <a:avLst/>
            </a:prstGeom>
            <a:noFill/>
            <a:ln w="28575">
              <a:gradFill>
                <a:gsLst>
                  <a:gs pos="0">
                    <a:srgbClr val="002177">
                      <a:alpha val="0"/>
                    </a:srgbClr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16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07369" y="869924"/>
            <a:ext cx="9216791" cy="346317"/>
          </a:xfrm>
        </p:spPr>
        <p:txBody>
          <a:bodyPr anchor="ctr" anchorCtr="0">
            <a:noAutofit/>
          </a:bodyPr>
          <a:lstStyle>
            <a:lvl1pP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纯蓝">
    <p:bg>
      <p:bgPr>
        <a:solidFill>
          <a:srgbClr val="0021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053"/>
            <a:ext cx="895860" cy="324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4038599" y="6421996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207369" y="298800"/>
            <a:ext cx="9216000" cy="487189"/>
          </a:xfr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12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407429" y="391728"/>
            <a:ext cx="678496" cy="30495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1600" b="1" kern="1200" baseline="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408858" y="298507"/>
            <a:ext cx="680087" cy="509270"/>
            <a:chOff x="1568981" y="298507"/>
            <a:chExt cx="680087" cy="509270"/>
          </a:xfrm>
        </p:grpSpPr>
        <p:sp>
          <p:nvSpPr>
            <p:cNvPr id="14" name="六边形 13"/>
            <p:cNvSpPr/>
            <p:nvPr userDrawn="1"/>
          </p:nvSpPr>
          <p:spPr>
            <a:xfrm rot="16200000">
              <a:off x="1654390" y="333114"/>
              <a:ext cx="509270" cy="440056"/>
            </a:xfrm>
            <a:prstGeom prst="hexagon">
              <a:avLst/>
            </a:prstGeom>
            <a:noFill/>
            <a:ln w="31750">
              <a:gradFill>
                <a:gsLst>
                  <a:gs pos="0">
                    <a:schemeClr val="bg1"/>
                  </a:gs>
                  <a:gs pos="55000">
                    <a:schemeClr val="bg1"/>
                  </a:gs>
                  <a:gs pos="78000">
                    <a:schemeClr val="bg1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15" name="椭圆 14"/>
            <p:cNvSpPr/>
            <p:nvPr userDrawn="1"/>
          </p:nvSpPr>
          <p:spPr>
            <a:xfrm rot="20820000">
              <a:off x="1568981" y="368991"/>
              <a:ext cx="680087" cy="368300"/>
            </a:xfrm>
            <a:prstGeom prst="ellipse">
              <a:avLst/>
            </a:prstGeom>
            <a:noFill/>
            <a:ln w="28575">
              <a:gradFill>
                <a:gsLst>
                  <a:gs pos="0">
                    <a:schemeClr val="bg1">
                      <a:alpha val="0"/>
                    </a:schemeClr>
                  </a:gs>
                  <a:gs pos="55000">
                    <a:schemeClr val="bg1"/>
                  </a:gs>
                  <a:gs pos="78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17" name="矩形 16"/>
          <p:cNvSpPr/>
          <p:nvPr userDrawn="1"/>
        </p:nvSpPr>
        <p:spPr>
          <a:xfrm>
            <a:off x="11401425" y="6406606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>
                  <a:lumMod val="8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07369" y="869924"/>
            <a:ext cx="9216791" cy="346317"/>
          </a:xfrm>
        </p:spPr>
        <p:txBody>
          <a:bodyPr anchor="ctr" anchorCtr="0">
            <a:noAutofit/>
          </a:bodyPr>
          <a:lstStyle>
            <a:lvl1pPr>
              <a:defRPr sz="1600" b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结束页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1446491" y="2395282"/>
            <a:ext cx="9640717" cy="938242"/>
          </a:xfrm>
        </p:spPr>
        <p:txBody>
          <a:bodyPr anchor="ctr"/>
          <a:lstStyle>
            <a:lvl1pPr marL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kumimoji="1" lang="zh-CN" altLang="en-US" sz="3600" b="1" kern="1200" baseline="0" dirty="0" smtClean="0">
                <a:gradFill>
                  <a:gsLst>
                    <a:gs pos="4000">
                      <a:schemeClr val="bg1">
                        <a:alpha val="40000"/>
                      </a:schemeClr>
                    </a:gs>
                    <a:gs pos="75000">
                      <a:srgbClr val="FFFFFF"/>
                    </a:gs>
                    <a:gs pos="100000">
                      <a:schemeClr val="bg1"/>
                    </a:gs>
                  </a:gsLst>
                  <a:lin ang="4800000" scaled="0"/>
                </a:gra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  <a:lvl2pPr mar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kumimoji="1" lang="zh-CN" altLang="en-US" sz="4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kumimoji="1" lang="zh-CN" altLang="en-US" sz="4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kumimoji="1" lang="zh-CN" altLang="en-US" sz="4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kumimoji="1" lang="zh-CN" altLang="en-US" sz="4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902" y="1484784"/>
            <a:ext cx="1654197" cy="5982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+二维码+联系方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 userDrawn="1"/>
        </p:nvSpPr>
        <p:spPr>
          <a:xfrm>
            <a:off x="2521465" y="1365480"/>
            <a:ext cx="7149070" cy="83099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4800" b="1" baseline="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Times New Roman" panose="02020603050405020304" pitchFamily="18" charset="0"/>
                <a:sym typeface="Arial" panose="020B0604020202020204"/>
              </a:rPr>
              <a:t>谢 谢 观 看</a:t>
            </a:r>
          </a:p>
        </p:txBody>
      </p:sp>
      <p:sp>
        <p:nvSpPr>
          <p:cNvPr id="5" name="文本框 3"/>
          <p:cNvSpPr txBox="1"/>
          <p:nvPr userDrawn="1"/>
        </p:nvSpPr>
        <p:spPr>
          <a:xfrm>
            <a:off x="5087231" y="2331954"/>
            <a:ext cx="201753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dist"/>
            <a:r>
              <a:rPr lang="en-US" altLang="zh-CN" sz="3200" b="0" baseline="0" dirty="0">
                <a:solidFill>
                  <a:prstClr val="white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Times New Roman" panose="02020603050405020304" pitchFamily="18" charset="0"/>
                <a:sym typeface="Arial" panose="020B0604020202020204"/>
              </a:rPr>
              <a:t>THANKS</a:t>
            </a:r>
            <a:endParaRPr lang="zh-CN" altLang="en-US" sz="3200" b="0" baseline="0" dirty="0">
              <a:solidFill>
                <a:prstClr val="white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301699" y="5807179"/>
            <a:ext cx="2658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0755-86520791</a:t>
            </a:r>
            <a:endParaRPr lang="zh-CN" altLang="en-US" sz="1400" baseline="0" dirty="0">
              <a:solidFill>
                <a:schemeClr val="bg1">
                  <a:lumMod val="8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476403" y="5395915"/>
            <a:ext cx="309042" cy="309042"/>
            <a:chOff x="1262319" y="5119373"/>
            <a:chExt cx="309042" cy="309042"/>
          </a:xfrm>
        </p:grpSpPr>
        <p:sp>
          <p:nvSpPr>
            <p:cNvPr id="12" name="椭圆 11"/>
            <p:cNvSpPr/>
            <p:nvPr userDrawn="1"/>
          </p:nvSpPr>
          <p:spPr>
            <a:xfrm>
              <a:off x="1262319" y="5119373"/>
              <a:ext cx="309042" cy="30904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6123" y="5168716"/>
              <a:ext cx="204249" cy="204249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 userDrawn="1"/>
        </p:nvGrpSpPr>
        <p:grpSpPr>
          <a:xfrm>
            <a:off x="4364039" y="5395915"/>
            <a:ext cx="309042" cy="309042"/>
            <a:chOff x="4166097" y="5119373"/>
            <a:chExt cx="309042" cy="309042"/>
          </a:xfrm>
        </p:grpSpPr>
        <p:sp>
          <p:nvSpPr>
            <p:cNvPr id="19" name="椭圆 18"/>
            <p:cNvSpPr/>
            <p:nvPr userDrawn="1"/>
          </p:nvSpPr>
          <p:spPr>
            <a:xfrm>
              <a:off x="4166097" y="5119373"/>
              <a:ext cx="309042" cy="30904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5231" y="5191898"/>
              <a:ext cx="210774" cy="157883"/>
            </a:xfrm>
            <a:prstGeom prst="rect">
              <a:avLst/>
            </a:prstGeom>
          </p:spPr>
        </p:pic>
      </p:grpSp>
      <p:sp>
        <p:nvSpPr>
          <p:cNvPr id="25" name="文本框 24"/>
          <p:cNvSpPr txBox="1"/>
          <p:nvPr userDrawn="1"/>
        </p:nvSpPr>
        <p:spPr>
          <a:xfrm>
            <a:off x="3030142" y="5807179"/>
            <a:ext cx="2976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support@ikasinfo.com</a:t>
            </a:r>
            <a:endParaRPr lang="zh-CN" altLang="en-US" sz="1400" baseline="0" dirty="0">
              <a:solidFill>
                <a:schemeClr val="bg1">
                  <a:lumMod val="8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6" name="文本框 25"/>
          <p:cNvSpPr txBox="1"/>
          <p:nvPr userDrawn="1"/>
        </p:nvSpPr>
        <p:spPr>
          <a:xfrm>
            <a:off x="5917779" y="5807179"/>
            <a:ext cx="2976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www.ikasinfo.com</a:t>
            </a:r>
            <a:endParaRPr lang="zh-CN" altLang="en-US" sz="1400" baseline="0" dirty="0">
              <a:solidFill>
                <a:schemeClr val="bg1">
                  <a:lumMod val="8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7251677" y="5395915"/>
            <a:ext cx="309042" cy="309042"/>
            <a:chOff x="7323045" y="5119373"/>
            <a:chExt cx="309042" cy="309042"/>
          </a:xfrm>
        </p:grpSpPr>
        <p:sp>
          <p:nvSpPr>
            <p:cNvPr id="33" name="椭圆 32"/>
            <p:cNvSpPr/>
            <p:nvPr userDrawn="1"/>
          </p:nvSpPr>
          <p:spPr>
            <a:xfrm>
              <a:off x="7323045" y="5119373"/>
              <a:ext cx="309042" cy="30904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pic>
          <p:nvPicPr>
            <p:cNvPr id="34" name="图片 33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18" y="5157146"/>
              <a:ext cx="233496" cy="233496"/>
            </a:xfrm>
            <a:prstGeom prst="rect">
              <a:avLst/>
            </a:prstGeom>
          </p:spPr>
        </p:pic>
      </p:grpSp>
      <p:sp>
        <p:nvSpPr>
          <p:cNvPr id="35" name="文本框 34"/>
          <p:cNvSpPr txBox="1"/>
          <p:nvPr userDrawn="1"/>
        </p:nvSpPr>
        <p:spPr>
          <a:xfrm>
            <a:off x="9114839" y="5807179"/>
            <a:ext cx="2658450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en-US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重庆市两江新区互联网产业园三期</a:t>
            </a:r>
            <a:r>
              <a:rPr lang="en-US" altLang="zh-CN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3</a:t>
            </a:r>
            <a:r>
              <a:rPr lang="zh-CN" altLang="en-US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号楼</a:t>
            </a:r>
          </a:p>
        </p:txBody>
      </p:sp>
      <p:grpSp>
        <p:nvGrpSpPr>
          <p:cNvPr id="36" name="组合 35"/>
          <p:cNvGrpSpPr/>
          <p:nvPr userDrawn="1"/>
        </p:nvGrpSpPr>
        <p:grpSpPr>
          <a:xfrm>
            <a:off x="10277287" y="5395915"/>
            <a:ext cx="309042" cy="309042"/>
            <a:chOff x="10105311" y="5119373"/>
            <a:chExt cx="309042" cy="309042"/>
          </a:xfrm>
        </p:grpSpPr>
        <p:sp>
          <p:nvSpPr>
            <p:cNvPr id="37" name="椭圆 36"/>
            <p:cNvSpPr/>
            <p:nvPr userDrawn="1"/>
          </p:nvSpPr>
          <p:spPr>
            <a:xfrm>
              <a:off x="10105311" y="5119373"/>
              <a:ext cx="309042" cy="30904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pic>
          <p:nvPicPr>
            <p:cNvPr id="40" name="图片 39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0483" y="5175625"/>
              <a:ext cx="196539" cy="196539"/>
            </a:xfrm>
            <a:prstGeom prst="rect">
              <a:avLst/>
            </a:prstGeom>
          </p:spPr>
        </p:pic>
      </p:grp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9" y="371610"/>
            <a:ext cx="871992" cy="315368"/>
          </a:xfrm>
          <a:prstGeom prst="rect">
            <a:avLst/>
          </a:prstGeom>
        </p:spPr>
      </p:pic>
      <p:sp>
        <p:nvSpPr>
          <p:cNvPr id="42" name="矩形 41"/>
          <p:cNvSpPr/>
          <p:nvPr userDrawn="1"/>
        </p:nvSpPr>
        <p:spPr>
          <a:xfrm>
            <a:off x="5709424" y="2251524"/>
            <a:ext cx="773152" cy="4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67" y="3154038"/>
            <a:ext cx="1274466" cy="12744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页-暗蓝">
    <p:bg>
      <p:bgPr>
        <a:gradFill>
          <a:gsLst>
            <a:gs pos="0">
              <a:srgbClr val="04034F"/>
            </a:gs>
            <a:gs pos="16000">
              <a:srgbClr val="03023F"/>
            </a:gs>
            <a:gs pos="100000">
              <a:srgbClr val="00001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053"/>
            <a:ext cx="895860" cy="324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9500" y="6421996"/>
            <a:ext cx="4114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00" kern="120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Confidential &amp; Proprietary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99500" y="276143"/>
            <a:ext cx="9216000" cy="48718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11401425" y="6406606"/>
            <a:ext cx="4554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200" baseline="0" noProof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‹#›</a:t>
            </a:fld>
            <a:endParaRPr lang="zh-CN" altLang="en-US" sz="1200" baseline="0" noProof="1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-纯白-主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978"/>
            <a:ext cx="895860" cy="32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-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64" y="490782"/>
            <a:ext cx="1465451" cy="531579"/>
          </a:xfrm>
          <a:prstGeom prst="rect">
            <a:avLst/>
          </a:prstGeom>
        </p:spPr>
      </p:pic>
      <p:sp>
        <p:nvSpPr>
          <p:cNvPr id="34" name="矩形 33"/>
          <p:cNvSpPr/>
          <p:nvPr userDrawn="1"/>
        </p:nvSpPr>
        <p:spPr>
          <a:xfrm>
            <a:off x="908172" y="5965832"/>
            <a:ext cx="27646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bg1">
                    <a:lumMod val="6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Copyright©IKAS Info 2021. All rights reserved</a:t>
            </a:r>
          </a:p>
        </p:txBody>
      </p:sp>
      <p:grpSp>
        <p:nvGrpSpPr>
          <p:cNvPr id="35" name="组合 34"/>
          <p:cNvGrpSpPr>
            <a:grpSpLocks noChangeAspect="1"/>
          </p:cNvGrpSpPr>
          <p:nvPr userDrawn="1"/>
        </p:nvGrpSpPr>
        <p:grpSpPr>
          <a:xfrm>
            <a:off x="599853" y="6010773"/>
            <a:ext cx="269749" cy="201280"/>
            <a:chOff x="4779227" y="1240007"/>
            <a:chExt cx="2306479" cy="1721037"/>
          </a:xfrm>
        </p:grpSpPr>
        <p:grpSp>
          <p:nvGrpSpPr>
            <p:cNvPr id="36" name="组合 35"/>
            <p:cNvGrpSpPr/>
            <p:nvPr userDrawn="1"/>
          </p:nvGrpSpPr>
          <p:grpSpPr>
            <a:xfrm>
              <a:off x="4779227" y="1240007"/>
              <a:ext cx="2306479" cy="1721037"/>
              <a:chOff x="7592035" y="1256487"/>
              <a:chExt cx="2306479" cy="1721037"/>
            </a:xfrm>
          </p:grpSpPr>
          <p:sp>
            <p:nvSpPr>
              <p:cNvPr id="39" name="六边形 38"/>
              <p:cNvSpPr/>
              <p:nvPr userDrawn="1"/>
            </p:nvSpPr>
            <p:spPr>
              <a:xfrm rot="16200000">
                <a:off x="7880665" y="1373441"/>
                <a:ext cx="1721037" cy="1487130"/>
              </a:xfrm>
              <a:prstGeom prst="hexagon">
                <a:avLst/>
              </a:prstGeom>
              <a:noFill/>
              <a:ln w="22225">
                <a:gradFill>
                  <a:gsLst>
                    <a:gs pos="0">
                      <a:schemeClr val="tx1">
                        <a:lumMod val="75000"/>
                        <a:lumOff val="25000"/>
                        <a:alpha val="5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/>
              </a:p>
            </p:txBody>
          </p:sp>
          <p:sp>
            <p:nvSpPr>
              <p:cNvPr id="40" name="椭圆 39"/>
              <p:cNvSpPr/>
              <p:nvPr userDrawn="1"/>
            </p:nvSpPr>
            <p:spPr>
              <a:xfrm rot="21034618">
                <a:off x="7592035" y="1494683"/>
                <a:ext cx="2298295" cy="1244640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tx1">
                        <a:lumMod val="75000"/>
                        <a:lumOff val="25000"/>
                        <a:alpha val="1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 userDrawn="1"/>
            </p:nvSpPr>
            <p:spPr>
              <a:xfrm rot="19718803">
                <a:off x="7600219" y="1486505"/>
                <a:ext cx="2298295" cy="1244640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tx1">
                        <a:lumMod val="75000"/>
                        <a:lumOff val="25000"/>
                        <a:alpha val="1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7" name="直接连接符 36"/>
            <p:cNvCxnSpPr>
              <a:stCxn id="39" idx="5"/>
            </p:cNvCxnSpPr>
            <p:nvPr userDrawn="1"/>
          </p:nvCxnSpPr>
          <p:spPr>
            <a:xfrm>
              <a:off x="5184812" y="1611791"/>
              <a:ext cx="0" cy="374173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9" idx="0"/>
              <a:endCxn id="39" idx="1"/>
            </p:cNvCxnSpPr>
            <p:nvPr userDrawn="1"/>
          </p:nvCxnSpPr>
          <p:spPr>
            <a:xfrm>
              <a:off x="5928377" y="1240007"/>
              <a:ext cx="743565" cy="37178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599853" y="3346879"/>
            <a:ext cx="8326316" cy="478362"/>
          </a:xfr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副标题</a:t>
            </a:r>
            <a:endParaRPr lang="en-US" altLang="zh-CN" dirty="0"/>
          </a:p>
        </p:txBody>
      </p:sp>
      <p:sp>
        <p:nvSpPr>
          <p:cNvPr id="44" name="文本占位符 22"/>
          <p:cNvSpPr>
            <a:spLocks noGrp="1"/>
          </p:cNvSpPr>
          <p:nvPr>
            <p:ph type="body" sz="quarter" idx="11" hasCustomPrompt="1"/>
          </p:nvPr>
        </p:nvSpPr>
        <p:spPr>
          <a:xfrm>
            <a:off x="599853" y="2393400"/>
            <a:ext cx="6501911" cy="802516"/>
          </a:xfrm>
        </p:spPr>
        <p:txBody>
          <a:bodyPr anchor="ctr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 sz="32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914400" indent="0" algn="ctr">
              <a:buNone/>
              <a:defRPr sz="2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371600" indent="0" algn="ctr">
              <a:buNone/>
              <a:defRPr sz="24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828800" indent="0" algn="ctr">
              <a:buNone/>
              <a:defRPr sz="24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过渡页">
    <p:bg>
      <p:bgPr>
        <a:gradFill>
          <a:gsLst>
            <a:gs pos="0">
              <a:srgbClr val="04034F"/>
            </a:gs>
            <a:gs pos="16000">
              <a:srgbClr val="03023F"/>
            </a:gs>
            <a:gs pos="100000">
              <a:srgbClr val="00001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 userDrawn="1"/>
        </p:nvSpPr>
        <p:spPr>
          <a:xfrm rot="18000000">
            <a:off x="4429657" y="1762657"/>
            <a:ext cx="3332686" cy="3332686"/>
          </a:xfrm>
          <a:prstGeom prst="ellipse">
            <a:avLst/>
          </a:prstGeom>
          <a:noFill/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41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5093842" y="2426842"/>
            <a:ext cx="2004316" cy="2004316"/>
          </a:xfrm>
          <a:prstGeom prst="ellipse">
            <a:avLst/>
          </a:prstGeom>
          <a:solidFill>
            <a:srgbClr val="002060">
              <a:alpha val="15000"/>
            </a:srgbClr>
          </a:solidFill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41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 rot="2700000">
            <a:off x="3730319" y="1068621"/>
            <a:ext cx="4731362" cy="4720758"/>
          </a:xfrm>
          <a:prstGeom prst="ellipse">
            <a:avLst/>
          </a:prstGeom>
          <a:noFill/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41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 rot="18000000">
            <a:off x="3052814" y="417935"/>
            <a:ext cx="6035658" cy="6022130"/>
          </a:xfrm>
          <a:prstGeom prst="ellipse">
            <a:avLst/>
          </a:prstGeom>
          <a:noFill/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41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 rot="9900000">
            <a:off x="2445434" y="-194816"/>
            <a:ext cx="7301132" cy="7284768"/>
          </a:xfrm>
          <a:prstGeom prst="ellipse">
            <a:avLst/>
          </a:prstGeom>
          <a:noFill/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34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2150448" y="2148188"/>
            <a:ext cx="406758" cy="406758"/>
          </a:xfrm>
          <a:prstGeom prst="ellipse">
            <a:avLst/>
          </a:prstGeom>
          <a:solidFill>
            <a:srgbClr val="57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5586969" y="2913856"/>
            <a:ext cx="1018062" cy="1030288"/>
          </a:xfrm>
          <a:prstGeom prst="ellipse">
            <a:avLst/>
          </a:prstGeom>
          <a:solidFill>
            <a:srgbClr val="002060">
              <a:alpha val="15000"/>
            </a:srgbClr>
          </a:solidFill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41000"/>
                  </a:srgbClr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 rot="20066627">
            <a:off x="5897957" y="3228578"/>
            <a:ext cx="396086" cy="400844"/>
          </a:xfrm>
          <a:prstGeom prst="ellipse">
            <a:avLst/>
          </a:prstGeom>
          <a:solidFill>
            <a:srgbClr val="020132"/>
          </a:solidFill>
          <a:ln w="44450">
            <a:gradFill>
              <a:gsLst>
                <a:gs pos="0">
                  <a:srgbClr val="57AFFF">
                    <a:alpha val="40000"/>
                  </a:srgbClr>
                </a:gs>
                <a:gs pos="100000">
                  <a:srgbClr val="57AFFF">
                    <a:alpha val="40000"/>
                  </a:srgbClr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 userDrawn="1"/>
        </p:nvSpPr>
        <p:spPr>
          <a:xfrm>
            <a:off x="11401425" y="347255"/>
            <a:ext cx="4554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 fontAlgn="auto"/>
            <a:fld id="{7D9BB5D0-35E4-459D-AEF3-FE4D7C45CC19}" type="slidenum">
              <a:rPr lang="zh-CN" altLang="en-US" sz="1000" baseline="0" noProof="1" smtClean="0">
                <a:solidFill>
                  <a:schemeClr val="accent1">
                    <a:lumMod val="40000"/>
                    <a:lumOff val="60000"/>
                    <a:alpha val="50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‹#›</a:t>
            </a:fld>
            <a:endParaRPr lang="zh-CN" altLang="en-US" sz="1000" baseline="0" noProof="1">
              <a:solidFill>
                <a:schemeClr val="accent1">
                  <a:lumMod val="40000"/>
                  <a:lumOff val="60000"/>
                  <a:alpha val="50000"/>
                </a:schemeClr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29" name="文本占位符 22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23" y="3458620"/>
            <a:ext cx="7558901" cy="584775"/>
          </a:xfr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defRPr lang="en-US" altLang="zh-CN" sz="32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j-cs"/>
              </a:defRPr>
            </a:lvl1pPr>
          </a:lstStyle>
          <a:p>
            <a:pPr lvl="0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dirty="0"/>
              <a:t>Signature</a:t>
            </a:r>
          </a:p>
        </p:txBody>
      </p:sp>
      <p:sp>
        <p:nvSpPr>
          <p:cNvPr id="30" name="矩形 29"/>
          <p:cNvSpPr/>
          <p:nvPr userDrawn="1"/>
        </p:nvSpPr>
        <p:spPr>
          <a:xfrm>
            <a:off x="399500" y="6421996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31" name="矩形 30"/>
          <p:cNvSpPr/>
          <p:nvPr userDrawn="1"/>
        </p:nvSpPr>
        <p:spPr>
          <a:xfrm>
            <a:off x="11401425" y="6406606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>
                  <a:lumMod val="8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053"/>
            <a:ext cx="895860" cy="324000"/>
          </a:xfrm>
          <a:prstGeom prst="rect">
            <a:avLst/>
          </a:prstGeom>
        </p:spPr>
      </p:pic>
      <p:sp>
        <p:nvSpPr>
          <p:cNvPr id="33" name="椭圆 32"/>
          <p:cNvSpPr/>
          <p:nvPr userDrawn="1"/>
        </p:nvSpPr>
        <p:spPr>
          <a:xfrm>
            <a:off x="-372487" y="-516145"/>
            <a:ext cx="1581327" cy="1581327"/>
          </a:xfrm>
          <a:prstGeom prst="ellipse">
            <a:avLst/>
          </a:prstGeom>
          <a:gradFill>
            <a:gsLst>
              <a:gs pos="49000">
                <a:srgbClr val="2993E3">
                  <a:alpha val="0"/>
                </a:srgbClr>
              </a:gs>
              <a:gs pos="100000">
                <a:srgbClr val="2993E3">
                  <a:alpha val="40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 userDrawn="1"/>
        </p:nvSpPr>
        <p:spPr>
          <a:xfrm>
            <a:off x="3473932" y="3077880"/>
            <a:ext cx="691602" cy="100721"/>
          </a:xfrm>
          <a:prstGeom prst="rect">
            <a:avLst/>
          </a:prstGeom>
          <a:solidFill>
            <a:srgbClr val="0DE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22"/>
          <p:cNvSpPr>
            <a:spLocks noGrp="1"/>
          </p:cNvSpPr>
          <p:nvPr>
            <p:ph type="body" sz="quarter" idx="16" hasCustomPrompt="1"/>
          </p:nvPr>
        </p:nvSpPr>
        <p:spPr>
          <a:xfrm>
            <a:off x="3370423" y="2175069"/>
            <a:ext cx="7558901" cy="1280181"/>
          </a:xfrm>
        </p:spPr>
        <p:txBody>
          <a:bodyPr vert="horz" lIns="91440" tIns="45720" rIns="91440" bIns="45720" rtlCol="0" anchor="t">
            <a:normAutofit fontScale="90000"/>
          </a:bodyPr>
          <a:lstStyle>
            <a:lvl1pPr>
              <a:spcBef>
                <a:spcPts val="0"/>
              </a:spcBef>
              <a:defRPr lang="en-US" altLang="zh-CN" sz="53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/>
              <a:t>标题</a:t>
            </a:r>
            <a:endParaRPr lang="en-US" altLang="zh-CN" dirty="0"/>
          </a:p>
        </p:txBody>
      </p:sp>
      <p:sp>
        <p:nvSpPr>
          <p:cNvPr id="37" name="文本占位符 22"/>
          <p:cNvSpPr>
            <a:spLocks noGrp="1"/>
          </p:cNvSpPr>
          <p:nvPr>
            <p:ph type="body" sz="quarter" idx="17" hasCustomPrompt="1"/>
          </p:nvPr>
        </p:nvSpPr>
        <p:spPr>
          <a:xfrm>
            <a:off x="2161880" y="2147451"/>
            <a:ext cx="1079261" cy="857692"/>
          </a:xfr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altLang="zh-CN" sz="5500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Arial" panose="020B0604020202020204" pitchFamily="34" charset="0"/>
              </a:defRPr>
            </a:lvl1pPr>
          </a:lstStyle>
          <a:p>
            <a:pPr lvl="0" algn="ctr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dirty="0"/>
              <a:t>01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封面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ïSḻiḍe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2" t="22156" r="1493" b="19924"/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316265" y="1371984"/>
            <a:ext cx="9559471" cy="2558101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spcAft>
                <a:spcPts val="2000"/>
              </a:spcAft>
              <a:defRPr lang="zh-CN" altLang="en-US" sz="36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Tx/>
            </a:pPr>
            <a:r>
              <a:rPr lang="en-US" altLang="zh-CN" dirty="0"/>
              <a:t>Click to edit Master title style 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3" y="478424"/>
            <a:ext cx="1448163" cy="523748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8839504" y="6342764"/>
            <a:ext cx="27646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00" kern="120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rPr>
              <a:t>Copyright©IKAS Info 2023. All rights reserved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3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 userDrawn="1"/>
        </p:nvCxnSpPr>
        <p:spPr>
          <a:xfrm flipV="1">
            <a:off x="3982720" y="-27940"/>
            <a:ext cx="0" cy="6913879"/>
          </a:xfrm>
          <a:prstGeom prst="line">
            <a:avLst/>
          </a:prstGeom>
          <a:ln w="15875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9" y="497226"/>
            <a:ext cx="871992" cy="315368"/>
          </a:xfrm>
          <a:prstGeom prst="rect">
            <a:avLst/>
          </a:prstGeom>
        </p:spPr>
      </p:pic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4529410" y="2096974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529410" y="3178967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529409" y="4300491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grpSp>
        <p:nvGrpSpPr>
          <p:cNvPr id="35" name="组合 34"/>
          <p:cNvGrpSpPr/>
          <p:nvPr userDrawn="1"/>
        </p:nvGrpSpPr>
        <p:grpSpPr>
          <a:xfrm>
            <a:off x="3693161" y="2017919"/>
            <a:ext cx="579118" cy="2822163"/>
            <a:chOff x="3271521" y="1983246"/>
            <a:chExt cx="579118" cy="2822163"/>
          </a:xfrm>
        </p:grpSpPr>
        <p:sp>
          <p:nvSpPr>
            <p:cNvPr id="36" name="椭圆 35"/>
            <p:cNvSpPr/>
            <p:nvPr userDrawn="1"/>
          </p:nvSpPr>
          <p:spPr>
            <a:xfrm>
              <a:off x="3271521" y="1983246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3271521" y="31047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38" name="椭圆 37"/>
            <p:cNvSpPr/>
            <p:nvPr userDrawn="1"/>
          </p:nvSpPr>
          <p:spPr>
            <a:xfrm>
              <a:off x="3271521" y="4226291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1033744" y="2834863"/>
            <a:ext cx="1874883" cy="1141131"/>
            <a:chOff x="706095" y="2293853"/>
            <a:chExt cx="1874883" cy="1141131"/>
          </a:xfrm>
        </p:grpSpPr>
        <p:sp>
          <p:nvSpPr>
            <p:cNvPr id="42" name="文本框 41"/>
            <p:cNvSpPr txBox="1"/>
            <p:nvPr userDrawn="1"/>
          </p:nvSpPr>
          <p:spPr>
            <a:xfrm>
              <a:off x="914388" y="2293853"/>
              <a:ext cx="1458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kern="1200" baseline="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目录</a:t>
              </a:r>
            </a:p>
          </p:txBody>
        </p:sp>
        <p:sp>
          <p:nvSpPr>
            <p:cNvPr id="43" name="文本框 42"/>
            <p:cNvSpPr txBox="1"/>
            <p:nvPr userDrawn="1"/>
          </p:nvSpPr>
          <p:spPr>
            <a:xfrm>
              <a:off x="706095" y="3065652"/>
              <a:ext cx="187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kern="1200" baseline="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</a:rPr>
                <a:t>CONTENTS</a:t>
              </a:r>
              <a:endParaRPr lang="zh-CN" altLang="en-US" sz="20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endParaRPr>
            </a:p>
          </p:txBody>
        </p:sp>
      </p:grpSp>
      <p:sp>
        <p:nvSpPr>
          <p:cNvPr id="15" name="矩形 14"/>
          <p:cNvSpPr/>
          <p:nvPr userDrawn="1"/>
        </p:nvSpPr>
        <p:spPr>
          <a:xfrm>
            <a:off x="583106" y="6227009"/>
            <a:ext cx="27761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1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11401425" y="189783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4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 userDrawn="1"/>
        </p:nvSpPr>
        <p:spPr>
          <a:xfrm>
            <a:off x="583106" y="6227009"/>
            <a:ext cx="27761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1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pic>
        <p:nvPicPr>
          <p:cNvPr id="64" name="图片 6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9" y="497226"/>
            <a:ext cx="871992" cy="315368"/>
          </a:xfrm>
          <a:prstGeom prst="rect">
            <a:avLst/>
          </a:prstGeom>
        </p:spPr>
      </p:pic>
      <p:grpSp>
        <p:nvGrpSpPr>
          <p:cNvPr id="65" name="组合 64"/>
          <p:cNvGrpSpPr/>
          <p:nvPr userDrawn="1"/>
        </p:nvGrpSpPr>
        <p:grpSpPr>
          <a:xfrm>
            <a:off x="1033744" y="2834863"/>
            <a:ext cx="1874883" cy="1141131"/>
            <a:chOff x="706095" y="2293853"/>
            <a:chExt cx="1874883" cy="1141131"/>
          </a:xfrm>
        </p:grpSpPr>
        <p:sp>
          <p:nvSpPr>
            <p:cNvPr id="66" name="文本框 65"/>
            <p:cNvSpPr txBox="1"/>
            <p:nvPr userDrawn="1"/>
          </p:nvSpPr>
          <p:spPr>
            <a:xfrm>
              <a:off x="914388" y="2293853"/>
              <a:ext cx="1458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kern="1200" baseline="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目录</a:t>
              </a:r>
            </a:p>
          </p:txBody>
        </p:sp>
        <p:sp>
          <p:nvSpPr>
            <p:cNvPr id="67" name="文本框 66"/>
            <p:cNvSpPr txBox="1"/>
            <p:nvPr userDrawn="1"/>
          </p:nvSpPr>
          <p:spPr>
            <a:xfrm>
              <a:off x="706095" y="3065652"/>
              <a:ext cx="187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kern="1200" baseline="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</a:rPr>
                <a:t>CONTENTS</a:t>
              </a:r>
              <a:endParaRPr lang="zh-CN" altLang="en-US" sz="20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endParaRPr>
            </a:p>
          </p:txBody>
        </p:sp>
      </p:grpSp>
      <p:cxnSp>
        <p:nvCxnSpPr>
          <p:cNvPr id="68" name="直接连接符 67"/>
          <p:cNvCxnSpPr/>
          <p:nvPr userDrawn="1"/>
        </p:nvCxnSpPr>
        <p:spPr>
          <a:xfrm flipV="1">
            <a:off x="3982720" y="-27940"/>
            <a:ext cx="0" cy="6913879"/>
          </a:xfrm>
          <a:prstGeom prst="line">
            <a:avLst/>
          </a:prstGeom>
          <a:ln w="15875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2934" y="1522445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37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512934" y="2604438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38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512933" y="3725962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3676685" y="1457158"/>
            <a:ext cx="579118" cy="3943685"/>
            <a:chOff x="3271521" y="1983246"/>
            <a:chExt cx="579118" cy="3943685"/>
          </a:xfrm>
        </p:grpSpPr>
        <p:sp>
          <p:nvSpPr>
            <p:cNvPr id="42" name="椭圆 41"/>
            <p:cNvSpPr/>
            <p:nvPr userDrawn="1"/>
          </p:nvSpPr>
          <p:spPr>
            <a:xfrm>
              <a:off x="3271521" y="1983246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3" name="椭圆 42"/>
            <p:cNvSpPr/>
            <p:nvPr userDrawn="1"/>
          </p:nvSpPr>
          <p:spPr>
            <a:xfrm>
              <a:off x="3271521" y="31047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4" name="椭圆 43"/>
            <p:cNvSpPr/>
            <p:nvPr userDrawn="1"/>
          </p:nvSpPr>
          <p:spPr>
            <a:xfrm>
              <a:off x="3271521" y="4226291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7" name="椭圆 56"/>
            <p:cNvSpPr/>
            <p:nvPr userDrawn="1"/>
          </p:nvSpPr>
          <p:spPr>
            <a:xfrm>
              <a:off x="3271521" y="5347813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04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58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4512933" y="4847484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69" name="矩形 68"/>
          <p:cNvSpPr/>
          <p:nvPr userDrawn="1"/>
        </p:nvSpPr>
        <p:spPr>
          <a:xfrm>
            <a:off x="11401425" y="189783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-5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 userDrawn="1"/>
        </p:nvCxnSpPr>
        <p:spPr>
          <a:xfrm flipV="1">
            <a:off x="3982720" y="-27940"/>
            <a:ext cx="0" cy="6913879"/>
          </a:xfrm>
          <a:prstGeom prst="line">
            <a:avLst/>
          </a:prstGeom>
          <a:ln w="15875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9" name="图片 7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9" y="497226"/>
            <a:ext cx="871992" cy="315368"/>
          </a:xfrm>
          <a:prstGeom prst="rect">
            <a:avLst/>
          </a:prstGeom>
        </p:spPr>
      </p:pic>
      <p:grpSp>
        <p:nvGrpSpPr>
          <p:cNvPr id="80" name="组合 79"/>
          <p:cNvGrpSpPr/>
          <p:nvPr userDrawn="1"/>
        </p:nvGrpSpPr>
        <p:grpSpPr>
          <a:xfrm>
            <a:off x="1033744" y="2834863"/>
            <a:ext cx="1874883" cy="1141131"/>
            <a:chOff x="706095" y="2293853"/>
            <a:chExt cx="1874883" cy="1141131"/>
          </a:xfrm>
        </p:grpSpPr>
        <p:sp>
          <p:nvSpPr>
            <p:cNvPr id="81" name="文本框 80"/>
            <p:cNvSpPr txBox="1"/>
            <p:nvPr userDrawn="1"/>
          </p:nvSpPr>
          <p:spPr>
            <a:xfrm>
              <a:off x="914388" y="2293853"/>
              <a:ext cx="1458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kern="1200" baseline="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目录</a:t>
              </a:r>
            </a:p>
          </p:txBody>
        </p:sp>
        <p:sp>
          <p:nvSpPr>
            <p:cNvPr id="82" name="文本框 81"/>
            <p:cNvSpPr txBox="1"/>
            <p:nvPr userDrawn="1"/>
          </p:nvSpPr>
          <p:spPr>
            <a:xfrm>
              <a:off x="706095" y="3065652"/>
              <a:ext cx="187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kern="1200" baseline="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</a:rPr>
                <a:t>CONTENTS</a:t>
              </a:r>
              <a:endParaRPr lang="zh-CN" altLang="en-US" sz="20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endParaRPr>
            </a:p>
          </p:txBody>
        </p:sp>
      </p:grpSp>
      <p:sp>
        <p:nvSpPr>
          <p:cNvPr id="43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2934" y="896397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44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512934" y="2057445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45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512933" y="3178969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grpSp>
        <p:nvGrpSpPr>
          <p:cNvPr id="57" name="组合 56"/>
          <p:cNvGrpSpPr/>
          <p:nvPr userDrawn="1"/>
        </p:nvGrpSpPr>
        <p:grpSpPr>
          <a:xfrm>
            <a:off x="3676685" y="896397"/>
            <a:ext cx="579118" cy="5065207"/>
            <a:chOff x="3271521" y="1983246"/>
            <a:chExt cx="579118" cy="5065207"/>
          </a:xfrm>
        </p:grpSpPr>
        <p:sp>
          <p:nvSpPr>
            <p:cNvPr id="58" name="椭圆 57"/>
            <p:cNvSpPr/>
            <p:nvPr userDrawn="1"/>
          </p:nvSpPr>
          <p:spPr>
            <a:xfrm>
              <a:off x="3271521" y="1983246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9" name="椭圆 58"/>
            <p:cNvSpPr/>
            <p:nvPr userDrawn="1"/>
          </p:nvSpPr>
          <p:spPr>
            <a:xfrm>
              <a:off x="3271521" y="31047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0" name="椭圆 59"/>
            <p:cNvSpPr/>
            <p:nvPr userDrawn="1"/>
          </p:nvSpPr>
          <p:spPr>
            <a:xfrm>
              <a:off x="3271521" y="4226291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8" name="椭圆 67"/>
            <p:cNvSpPr/>
            <p:nvPr userDrawn="1"/>
          </p:nvSpPr>
          <p:spPr>
            <a:xfrm>
              <a:off x="3271521" y="5347813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04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9" name="椭圆 68"/>
            <p:cNvSpPr/>
            <p:nvPr userDrawn="1"/>
          </p:nvSpPr>
          <p:spPr>
            <a:xfrm>
              <a:off x="3271521" y="6469335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05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70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4512934" y="4253617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7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4512933" y="5382486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583106" y="6227009"/>
            <a:ext cx="27761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1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11401425" y="189783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6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接连接符 76"/>
          <p:cNvCxnSpPr/>
          <p:nvPr userDrawn="1"/>
        </p:nvCxnSpPr>
        <p:spPr>
          <a:xfrm flipV="1">
            <a:off x="3982720" y="-27940"/>
            <a:ext cx="0" cy="6913879"/>
          </a:xfrm>
          <a:prstGeom prst="line">
            <a:avLst/>
          </a:prstGeom>
          <a:ln w="15875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8" name="图片 7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9" y="497226"/>
            <a:ext cx="871992" cy="315368"/>
          </a:xfrm>
          <a:prstGeom prst="rect">
            <a:avLst/>
          </a:prstGeom>
        </p:spPr>
      </p:pic>
      <p:sp>
        <p:nvSpPr>
          <p:cNvPr id="57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2934" y="1053168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58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512934" y="1863961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59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512933" y="2753808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grpSp>
        <p:nvGrpSpPr>
          <p:cNvPr id="60" name="组合 59"/>
          <p:cNvGrpSpPr/>
          <p:nvPr userDrawn="1"/>
        </p:nvGrpSpPr>
        <p:grpSpPr>
          <a:xfrm>
            <a:off x="3676685" y="1013641"/>
            <a:ext cx="579118" cy="4830718"/>
            <a:chOff x="3271521" y="2254449"/>
            <a:chExt cx="579118" cy="4830718"/>
          </a:xfrm>
        </p:grpSpPr>
        <p:sp>
          <p:nvSpPr>
            <p:cNvPr id="61" name="椭圆 60"/>
            <p:cNvSpPr/>
            <p:nvPr userDrawn="1"/>
          </p:nvSpPr>
          <p:spPr>
            <a:xfrm>
              <a:off x="3271521" y="225444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2" name="椭圆 61"/>
            <p:cNvSpPr/>
            <p:nvPr userDrawn="1"/>
          </p:nvSpPr>
          <p:spPr>
            <a:xfrm>
              <a:off x="3271521" y="31047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3" name="椭圆 62"/>
            <p:cNvSpPr/>
            <p:nvPr userDrawn="1"/>
          </p:nvSpPr>
          <p:spPr>
            <a:xfrm>
              <a:off x="3271521" y="395508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0" name="椭圆 69"/>
            <p:cNvSpPr/>
            <p:nvPr userDrawn="1"/>
          </p:nvSpPr>
          <p:spPr>
            <a:xfrm>
              <a:off x="3271521" y="480540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04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1" name="椭圆 70"/>
            <p:cNvSpPr/>
            <p:nvPr userDrawn="1"/>
          </p:nvSpPr>
          <p:spPr>
            <a:xfrm>
              <a:off x="3271521" y="565572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05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2" name="椭圆 71"/>
            <p:cNvSpPr/>
            <p:nvPr userDrawn="1"/>
          </p:nvSpPr>
          <p:spPr>
            <a:xfrm>
              <a:off x="3271521" y="650604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06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73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4512934" y="3564601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74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4512934" y="4375394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75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4512933" y="5304769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22" name="矩形 21"/>
          <p:cNvSpPr/>
          <p:nvPr userDrawn="1"/>
        </p:nvSpPr>
        <p:spPr>
          <a:xfrm>
            <a:off x="583106" y="6227009"/>
            <a:ext cx="27761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1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23" name="矩形 22"/>
          <p:cNvSpPr/>
          <p:nvPr userDrawn="1"/>
        </p:nvSpPr>
        <p:spPr>
          <a:xfrm>
            <a:off x="11401425" y="189783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1033744" y="2834863"/>
            <a:ext cx="1874883" cy="1141131"/>
            <a:chOff x="706095" y="2293853"/>
            <a:chExt cx="1874883" cy="1141131"/>
          </a:xfrm>
        </p:grpSpPr>
        <p:sp>
          <p:nvSpPr>
            <p:cNvPr id="25" name="文本框 24"/>
            <p:cNvSpPr txBox="1"/>
            <p:nvPr userDrawn="1"/>
          </p:nvSpPr>
          <p:spPr>
            <a:xfrm>
              <a:off x="914388" y="2293853"/>
              <a:ext cx="1458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kern="1200" baseline="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目录</a:t>
              </a:r>
            </a:p>
          </p:txBody>
        </p:sp>
        <p:sp>
          <p:nvSpPr>
            <p:cNvPr id="26" name="文本框 25"/>
            <p:cNvSpPr txBox="1"/>
            <p:nvPr userDrawn="1"/>
          </p:nvSpPr>
          <p:spPr>
            <a:xfrm>
              <a:off x="706095" y="3065652"/>
              <a:ext cx="187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kern="1200" baseline="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</a:rPr>
                <a:t>CONTENTS</a:t>
              </a:r>
              <a:endParaRPr lang="zh-CN" altLang="en-US" sz="20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7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连接符 85"/>
          <p:cNvCxnSpPr/>
          <p:nvPr userDrawn="1"/>
        </p:nvCxnSpPr>
        <p:spPr>
          <a:xfrm flipV="1">
            <a:off x="3982720" y="-27940"/>
            <a:ext cx="0" cy="6913879"/>
          </a:xfrm>
          <a:prstGeom prst="line">
            <a:avLst/>
          </a:prstGeom>
          <a:ln w="15875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7" name="图片 8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9" y="497226"/>
            <a:ext cx="871992" cy="315368"/>
          </a:xfrm>
          <a:prstGeom prst="rect">
            <a:avLst/>
          </a:prstGeom>
        </p:spPr>
      </p:pic>
      <p:sp>
        <p:nvSpPr>
          <p:cNvPr id="70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2934" y="588481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7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512934" y="1399274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7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512933" y="2289121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grpSp>
        <p:nvGrpSpPr>
          <p:cNvPr id="73" name="组合 72"/>
          <p:cNvGrpSpPr/>
          <p:nvPr userDrawn="1"/>
        </p:nvGrpSpPr>
        <p:grpSpPr>
          <a:xfrm>
            <a:off x="3676685" y="588481"/>
            <a:ext cx="579118" cy="5681038"/>
            <a:chOff x="3271521" y="2254449"/>
            <a:chExt cx="579118" cy="5681038"/>
          </a:xfrm>
        </p:grpSpPr>
        <p:sp>
          <p:nvSpPr>
            <p:cNvPr id="74" name="椭圆 73"/>
            <p:cNvSpPr/>
            <p:nvPr userDrawn="1"/>
          </p:nvSpPr>
          <p:spPr>
            <a:xfrm>
              <a:off x="3271521" y="225444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5" name="椭圆 74"/>
            <p:cNvSpPr/>
            <p:nvPr userDrawn="1"/>
          </p:nvSpPr>
          <p:spPr>
            <a:xfrm>
              <a:off x="3271521" y="31047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6" name="椭圆 75"/>
            <p:cNvSpPr/>
            <p:nvPr userDrawn="1"/>
          </p:nvSpPr>
          <p:spPr>
            <a:xfrm>
              <a:off x="3271521" y="395508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7" name="椭圆 76"/>
            <p:cNvSpPr/>
            <p:nvPr userDrawn="1"/>
          </p:nvSpPr>
          <p:spPr>
            <a:xfrm>
              <a:off x="3271521" y="480540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04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8" name="椭圆 77"/>
            <p:cNvSpPr/>
            <p:nvPr userDrawn="1"/>
          </p:nvSpPr>
          <p:spPr>
            <a:xfrm>
              <a:off x="3271521" y="565572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05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9" name="椭圆 78"/>
            <p:cNvSpPr/>
            <p:nvPr userDrawn="1"/>
          </p:nvSpPr>
          <p:spPr>
            <a:xfrm>
              <a:off x="3271521" y="650604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06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83" name="椭圆 82"/>
            <p:cNvSpPr/>
            <p:nvPr userDrawn="1"/>
          </p:nvSpPr>
          <p:spPr>
            <a:xfrm>
              <a:off x="3271521" y="73563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07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80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4512934" y="3099914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8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4512934" y="3910707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82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4512933" y="4811963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84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4512933" y="5732470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24" name="矩形 23"/>
          <p:cNvSpPr/>
          <p:nvPr userDrawn="1"/>
        </p:nvSpPr>
        <p:spPr>
          <a:xfrm>
            <a:off x="583106" y="6227009"/>
            <a:ext cx="27761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1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25" name="矩形 24"/>
          <p:cNvSpPr/>
          <p:nvPr userDrawn="1"/>
        </p:nvSpPr>
        <p:spPr>
          <a:xfrm>
            <a:off x="11401425" y="189783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1033744" y="2834863"/>
            <a:ext cx="1874883" cy="1141131"/>
            <a:chOff x="706095" y="2293853"/>
            <a:chExt cx="1874883" cy="1141131"/>
          </a:xfrm>
        </p:grpSpPr>
        <p:sp>
          <p:nvSpPr>
            <p:cNvPr id="27" name="文本框 26"/>
            <p:cNvSpPr txBox="1"/>
            <p:nvPr userDrawn="1"/>
          </p:nvSpPr>
          <p:spPr>
            <a:xfrm>
              <a:off x="914388" y="2293853"/>
              <a:ext cx="1458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kern="1200" baseline="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目录</a:t>
              </a:r>
            </a:p>
          </p:txBody>
        </p:sp>
        <p:sp>
          <p:nvSpPr>
            <p:cNvPr id="28" name="文本框 27"/>
            <p:cNvSpPr txBox="1"/>
            <p:nvPr userDrawn="1"/>
          </p:nvSpPr>
          <p:spPr>
            <a:xfrm>
              <a:off x="706095" y="3065652"/>
              <a:ext cx="187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kern="1200" baseline="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</a:rPr>
                <a:t>CONTENTS</a:t>
              </a:r>
              <a:endParaRPr lang="zh-CN" altLang="en-US" sz="20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过渡页-cn">
    <p:bg>
      <p:bgPr>
        <a:solidFill>
          <a:srgbClr val="010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4038600" y="6062968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cxnSp>
        <p:nvCxnSpPr>
          <p:cNvPr id="26" name="直接连接符 25"/>
          <p:cNvCxnSpPr/>
          <p:nvPr userDrawn="1"/>
        </p:nvCxnSpPr>
        <p:spPr>
          <a:xfrm flipV="1">
            <a:off x="6096000" y="2"/>
            <a:ext cx="0" cy="1600198"/>
          </a:xfrm>
          <a:prstGeom prst="line">
            <a:avLst/>
          </a:prstGeom>
          <a:ln w="117475">
            <a:solidFill>
              <a:srgbClr val="0365CB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3195637" y="2774508"/>
            <a:ext cx="5800726" cy="830997"/>
          </a:xfrm>
        </p:spPr>
        <p:txBody>
          <a:bodyPr>
            <a:noAutofit/>
          </a:bodyPr>
          <a:lstStyle>
            <a:lvl1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4800" b="1" kern="1200" baseline="0" dirty="0">
                <a:solidFill>
                  <a:srgbClr val="0365C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dirty="0"/>
              <a:t>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5" hasCustomPrompt="1"/>
          </p:nvPr>
        </p:nvSpPr>
        <p:spPr>
          <a:xfrm>
            <a:off x="5586738" y="1758508"/>
            <a:ext cx="1018523" cy="857692"/>
          </a:xfr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 b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11401425" y="390794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9" y="371610"/>
            <a:ext cx="871992" cy="315368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/>
        </p:nvGrpSpPr>
        <p:grpSpPr>
          <a:xfrm>
            <a:off x="5738174" y="4358013"/>
            <a:ext cx="715650" cy="715650"/>
            <a:chOff x="5459090" y="4120511"/>
            <a:chExt cx="715650" cy="715650"/>
          </a:xfrm>
        </p:grpSpPr>
        <p:sp>
          <p:nvSpPr>
            <p:cNvPr id="12" name="矩形: 圆角 11"/>
            <p:cNvSpPr/>
            <p:nvPr/>
          </p:nvSpPr>
          <p:spPr>
            <a:xfrm>
              <a:off x="5567188" y="4228609"/>
              <a:ext cx="499453" cy="499453"/>
            </a:xfrm>
            <a:prstGeom prst="roundRect">
              <a:avLst/>
            </a:prstGeom>
            <a:blipFill>
              <a:blip r:embed="rId3"/>
              <a:stretch>
                <a:fillRect/>
              </a:stretch>
            </a:blip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5459090" y="4120511"/>
              <a:ext cx="715650" cy="7156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-c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9" y="362978"/>
            <a:ext cx="895860" cy="324000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12354536" y="3548350"/>
            <a:ext cx="216000" cy="216000"/>
          </a:xfrm>
          <a:prstGeom prst="rect">
            <a:avLst/>
          </a:prstGeom>
          <a:solidFill>
            <a:srgbClr val="0F6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12353326" y="5103550"/>
            <a:ext cx="216000" cy="21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12354536" y="3807550"/>
            <a:ext cx="216000" cy="216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12353326" y="5881150"/>
            <a:ext cx="216000" cy="216000"/>
          </a:xfrm>
          <a:prstGeom prst="rect">
            <a:avLst/>
          </a:prstGeom>
          <a:solidFill>
            <a:srgbClr val="FFD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12353326" y="4328695"/>
            <a:ext cx="216000" cy="216000"/>
          </a:xfrm>
          <a:prstGeom prst="rect">
            <a:avLst/>
          </a:prstGeom>
          <a:solidFill>
            <a:srgbClr val="6CA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12353326" y="5362750"/>
            <a:ext cx="216000" cy="216000"/>
          </a:xfrm>
          <a:prstGeom prst="rect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12354536" y="4066750"/>
            <a:ext cx="216000" cy="216000"/>
          </a:xfrm>
          <a:prstGeom prst="rect">
            <a:avLst/>
          </a:prstGeom>
          <a:solidFill>
            <a:srgbClr val="3E8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2353326" y="5621950"/>
            <a:ext cx="216000" cy="216000"/>
          </a:xfrm>
          <a:prstGeom prst="rect">
            <a:avLst/>
          </a:prstGeom>
          <a:solidFill>
            <a:srgbClr val="EFC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2354536" y="4585150"/>
            <a:ext cx="216000" cy="216000"/>
          </a:xfrm>
          <a:prstGeom prst="rect">
            <a:avLst/>
          </a:prstGeom>
          <a:solidFill>
            <a:srgbClr val="BD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12353326" y="6140350"/>
            <a:ext cx="216000" cy="216000"/>
          </a:xfrm>
          <a:prstGeom prst="rect">
            <a:avLst/>
          </a:prstGeom>
          <a:solidFill>
            <a:srgbClr val="FFE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12612752" y="3548350"/>
            <a:ext cx="216000" cy="216000"/>
          </a:xfrm>
          <a:prstGeom prst="rect">
            <a:avLst/>
          </a:prstGeom>
          <a:solidFill>
            <a:srgbClr val="009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12611542" y="5362750"/>
            <a:ext cx="216000" cy="2160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12612752" y="3807550"/>
            <a:ext cx="216000" cy="216000"/>
          </a:xfrm>
          <a:prstGeom prst="rect">
            <a:avLst/>
          </a:prstGeom>
          <a:solidFill>
            <a:srgbClr val="0E7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12609575" y="5102568"/>
            <a:ext cx="216000" cy="216000"/>
          </a:xfrm>
          <a:prstGeom prst="rect">
            <a:avLst/>
          </a:prstGeom>
          <a:solidFill>
            <a:srgbClr val="4DC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 userDrawn="1"/>
        </p:nvSpPr>
        <p:spPr>
          <a:xfrm>
            <a:off x="12612752" y="4066750"/>
            <a:ext cx="216000" cy="216000"/>
          </a:xfrm>
          <a:prstGeom prst="rect">
            <a:avLst/>
          </a:prstGeom>
          <a:solidFill>
            <a:srgbClr val="51A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矩形 32"/>
          <p:cNvSpPr/>
          <p:nvPr userDrawn="1"/>
        </p:nvSpPr>
        <p:spPr>
          <a:xfrm>
            <a:off x="12609575" y="5621950"/>
            <a:ext cx="216000" cy="216000"/>
          </a:xfrm>
          <a:prstGeom prst="rect">
            <a:avLst/>
          </a:prstGeom>
          <a:solidFill>
            <a:srgbClr val="8FC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矩形 33"/>
          <p:cNvSpPr/>
          <p:nvPr userDrawn="1"/>
        </p:nvSpPr>
        <p:spPr>
          <a:xfrm>
            <a:off x="12612752" y="4325950"/>
            <a:ext cx="216000" cy="216000"/>
          </a:xfrm>
          <a:prstGeom prst="rect">
            <a:avLst/>
          </a:prstGeom>
          <a:solidFill>
            <a:srgbClr val="81C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12609575" y="5881150"/>
            <a:ext cx="216000" cy="216000"/>
          </a:xfrm>
          <a:prstGeom prst="rect">
            <a:avLst/>
          </a:prstGeom>
          <a:solidFill>
            <a:srgbClr val="8ED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12612752" y="4585150"/>
            <a:ext cx="216000" cy="216000"/>
          </a:xfrm>
          <a:prstGeom prst="rect">
            <a:avLst/>
          </a:prstGeom>
          <a:solidFill>
            <a:srgbClr val="D1EA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12609575" y="6140350"/>
            <a:ext cx="216000" cy="216000"/>
          </a:xfrm>
          <a:prstGeom prst="rect">
            <a:avLst/>
          </a:prstGeom>
          <a:solidFill>
            <a:srgbClr val="A7E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矩形 37"/>
          <p:cNvSpPr/>
          <p:nvPr userDrawn="1"/>
        </p:nvSpPr>
        <p:spPr>
          <a:xfrm>
            <a:off x="12872936" y="3548350"/>
            <a:ext cx="216000" cy="216000"/>
          </a:xfrm>
          <a:prstGeom prst="rect">
            <a:avLst/>
          </a:prstGeom>
          <a:solidFill>
            <a:srgbClr val="ED7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矩形 38"/>
          <p:cNvSpPr/>
          <p:nvPr userDrawn="1"/>
        </p:nvSpPr>
        <p:spPr>
          <a:xfrm>
            <a:off x="12871726" y="5362750"/>
            <a:ext cx="216000" cy="216000"/>
          </a:xfrm>
          <a:prstGeom prst="rect">
            <a:avLst/>
          </a:prstGeom>
          <a:solidFill>
            <a:srgbClr val="11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矩形 39"/>
          <p:cNvSpPr/>
          <p:nvPr userDrawn="1"/>
        </p:nvSpPr>
        <p:spPr>
          <a:xfrm>
            <a:off x="12872936" y="3807550"/>
            <a:ext cx="216000" cy="216000"/>
          </a:xfrm>
          <a:prstGeom prst="rect">
            <a:avLst/>
          </a:prstGeom>
          <a:solidFill>
            <a:srgbClr val="EB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矩形 40"/>
          <p:cNvSpPr/>
          <p:nvPr userDrawn="1"/>
        </p:nvSpPr>
        <p:spPr>
          <a:xfrm>
            <a:off x="12871726" y="5102568"/>
            <a:ext cx="216000" cy="216000"/>
          </a:xfrm>
          <a:prstGeom prst="rect">
            <a:avLst/>
          </a:prstGeom>
          <a:solidFill>
            <a:srgbClr val="47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矩形 41"/>
          <p:cNvSpPr/>
          <p:nvPr userDrawn="1"/>
        </p:nvSpPr>
        <p:spPr>
          <a:xfrm>
            <a:off x="12867792" y="4583677"/>
            <a:ext cx="216000" cy="216000"/>
          </a:xfrm>
          <a:prstGeom prst="rect">
            <a:avLst/>
          </a:prstGeom>
          <a:solidFill>
            <a:srgbClr val="FAD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12871726" y="5621950"/>
            <a:ext cx="216000" cy="216000"/>
          </a:xfrm>
          <a:prstGeom prst="rect">
            <a:avLst/>
          </a:prstGeom>
          <a:solidFill>
            <a:srgbClr val="939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12872936" y="4066259"/>
            <a:ext cx="216000" cy="216000"/>
          </a:xfrm>
          <a:prstGeom prst="rect">
            <a:avLst/>
          </a:prstGeom>
          <a:solidFill>
            <a:srgbClr val="F29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矩形 44"/>
          <p:cNvSpPr/>
          <p:nvPr userDrawn="1"/>
        </p:nvSpPr>
        <p:spPr>
          <a:xfrm>
            <a:off x="12871726" y="5881150"/>
            <a:ext cx="216000" cy="2160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 userDrawn="1"/>
        </p:nvSpPr>
        <p:spPr>
          <a:xfrm>
            <a:off x="12872936" y="4325459"/>
            <a:ext cx="216000" cy="216000"/>
          </a:xfrm>
          <a:prstGeom prst="rect">
            <a:avLst/>
          </a:prstGeom>
          <a:solidFill>
            <a:srgbClr val="F6B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 userDrawn="1"/>
        </p:nvSpPr>
        <p:spPr>
          <a:xfrm>
            <a:off x="12867792" y="6140350"/>
            <a:ext cx="216000" cy="216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/>
          <p:nvPr userDrawn="1"/>
        </p:nvSpPr>
        <p:spPr>
          <a:xfrm>
            <a:off x="11401425" y="390794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rgbClr val="898989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rgbClr val="898989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53" name="矩形 52"/>
          <p:cNvSpPr/>
          <p:nvPr userDrawn="1"/>
        </p:nvSpPr>
        <p:spPr>
          <a:xfrm>
            <a:off x="4038600" y="6062968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cxnSp>
        <p:nvCxnSpPr>
          <p:cNvPr id="54" name="直接连接符 53"/>
          <p:cNvCxnSpPr/>
          <p:nvPr userDrawn="1"/>
        </p:nvCxnSpPr>
        <p:spPr>
          <a:xfrm flipV="1">
            <a:off x="6096000" y="2"/>
            <a:ext cx="0" cy="1600198"/>
          </a:xfrm>
          <a:prstGeom prst="line">
            <a:avLst/>
          </a:prstGeom>
          <a:ln w="117475">
            <a:solidFill>
              <a:srgbClr val="002177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3195637" y="2774508"/>
            <a:ext cx="5800726" cy="830997"/>
          </a:xfrm>
        </p:spPr>
        <p:txBody>
          <a:bodyPr>
            <a:noAutofit/>
          </a:bodyPr>
          <a:lstStyle>
            <a:lvl1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4800" b="1" kern="1200" baseline="0" dirty="0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dirty="0"/>
              <a:t>标题</a:t>
            </a:r>
          </a:p>
        </p:txBody>
      </p:sp>
      <p:sp>
        <p:nvSpPr>
          <p:cNvPr id="56" name="文本占位符 12"/>
          <p:cNvSpPr>
            <a:spLocks noGrp="1"/>
          </p:cNvSpPr>
          <p:nvPr>
            <p:ph type="body" sz="quarter" idx="15" hasCustomPrompt="1"/>
          </p:nvPr>
        </p:nvSpPr>
        <p:spPr>
          <a:xfrm>
            <a:off x="5394532" y="1758508"/>
            <a:ext cx="1402936" cy="857692"/>
          </a:xfr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 b="1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8" name="矩形: 圆角 57"/>
          <p:cNvSpPr/>
          <p:nvPr userDrawn="1"/>
        </p:nvSpPr>
        <p:spPr>
          <a:xfrm>
            <a:off x="5738175" y="4308471"/>
            <a:ext cx="715650" cy="7156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pic>
        <p:nvPicPr>
          <p:cNvPr id="51" name="图片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072" y="4404947"/>
            <a:ext cx="545856" cy="545856"/>
          </a:xfrm>
          <a:prstGeom prst="rect">
            <a:avLst/>
          </a:prstGeom>
        </p:spPr>
      </p:pic>
      <p:sp>
        <p:nvSpPr>
          <p:cNvPr id="52" name="文本框 51"/>
          <p:cNvSpPr txBox="1"/>
          <p:nvPr userDrawn="1"/>
        </p:nvSpPr>
        <p:spPr>
          <a:xfrm>
            <a:off x="12220575" y="365125"/>
            <a:ext cx="2006600" cy="84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标题：思源黑体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CN Bold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正文：思源黑体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CN Regular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字号：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&gt;12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行距：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1.25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A26446-5854-4DD3-81E0-74341FD5506B}" type="datetime5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2023/11/17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96CCB9-49F2-45A3-BEA3-9062A66C3D4D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8" name="矩形 37"/>
          <p:cNvSpPr/>
          <p:nvPr userDrawn="1"/>
        </p:nvSpPr>
        <p:spPr>
          <a:xfrm>
            <a:off x="12354536" y="3548350"/>
            <a:ext cx="216000" cy="216000"/>
          </a:xfrm>
          <a:prstGeom prst="rect">
            <a:avLst/>
          </a:prstGeom>
          <a:solidFill>
            <a:srgbClr val="0F6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5" name="矩形 44"/>
          <p:cNvSpPr/>
          <p:nvPr userDrawn="1"/>
        </p:nvSpPr>
        <p:spPr>
          <a:xfrm>
            <a:off x="12353326" y="5103550"/>
            <a:ext cx="216000" cy="21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8" name="矩形 47"/>
          <p:cNvSpPr/>
          <p:nvPr userDrawn="1"/>
        </p:nvSpPr>
        <p:spPr>
          <a:xfrm>
            <a:off x="12354536" y="3807550"/>
            <a:ext cx="216000" cy="216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1" name="矩形 50"/>
          <p:cNvSpPr/>
          <p:nvPr userDrawn="1"/>
        </p:nvSpPr>
        <p:spPr>
          <a:xfrm>
            <a:off x="12353326" y="5881150"/>
            <a:ext cx="216000" cy="216000"/>
          </a:xfrm>
          <a:prstGeom prst="rect">
            <a:avLst/>
          </a:prstGeom>
          <a:solidFill>
            <a:srgbClr val="FFD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4" name="矩形 53"/>
          <p:cNvSpPr/>
          <p:nvPr userDrawn="1"/>
        </p:nvSpPr>
        <p:spPr>
          <a:xfrm>
            <a:off x="12353326" y="4328695"/>
            <a:ext cx="216000" cy="216000"/>
          </a:xfrm>
          <a:prstGeom prst="rect">
            <a:avLst/>
          </a:prstGeom>
          <a:solidFill>
            <a:srgbClr val="6CA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7" name="矩形 56"/>
          <p:cNvSpPr/>
          <p:nvPr userDrawn="1"/>
        </p:nvSpPr>
        <p:spPr>
          <a:xfrm>
            <a:off x="12353326" y="5362750"/>
            <a:ext cx="216000" cy="216000"/>
          </a:xfrm>
          <a:prstGeom prst="rect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12354536" y="4066750"/>
            <a:ext cx="216000" cy="216000"/>
          </a:xfrm>
          <a:prstGeom prst="rect">
            <a:avLst/>
          </a:prstGeom>
          <a:solidFill>
            <a:srgbClr val="3E8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12353326" y="5621950"/>
            <a:ext cx="216000" cy="216000"/>
          </a:xfrm>
          <a:prstGeom prst="rect">
            <a:avLst/>
          </a:prstGeom>
          <a:solidFill>
            <a:srgbClr val="EFC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12354536" y="4585150"/>
            <a:ext cx="216000" cy="216000"/>
          </a:xfrm>
          <a:prstGeom prst="rect">
            <a:avLst/>
          </a:prstGeom>
          <a:solidFill>
            <a:srgbClr val="BD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9" name="矩形 68"/>
          <p:cNvSpPr/>
          <p:nvPr userDrawn="1"/>
        </p:nvSpPr>
        <p:spPr>
          <a:xfrm>
            <a:off x="12353326" y="6140350"/>
            <a:ext cx="216000" cy="216000"/>
          </a:xfrm>
          <a:prstGeom prst="rect">
            <a:avLst/>
          </a:prstGeom>
          <a:solidFill>
            <a:srgbClr val="FFE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12612752" y="3548350"/>
            <a:ext cx="216000" cy="216000"/>
          </a:xfrm>
          <a:prstGeom prst="rect">
            <a:avLst/>
          </a:prstGeom>
          <a:solidFill>
            <a:srgbClr val="009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6" name="矩形 45"/>
          <p:cNvSpPr/>
          <p:nvPr userDrawn="1"/>
        </p:nvSpPr>
        <p:spPr>
          <a:xfrm>
            <a:off x="12611542" y="5362750"/>
            <a:ext cx="216000" cy="2160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9" name="矩形 48"/>
          <p:cNvSpPr/>
          <p:nvPr userDrawn="1"/>
        </p:nvSpPr>
        <p:spPr>
          <a:xfrm>
            <a:off x="12612752" y="3807550"/>
            <a:ext cx="216000" cy="216000"/>
          </a:xfrm>
          <a:prstGeom prst="rect">
            <a:avLst/>
          </a:prstGeom>
          <a:solidFill>
            <a:srgbClr val="0E7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2" name="矩形 51"/>
          <p:cNvSpPr/>
          <p:nvPr userDrawn="1"/>
        </p:nvSpPr>
        <p:spPr>
          <a:xfrm>
            <a:off x="12609575" y="5102568"/>
            <a:ext cx="216000" cy="216000"/>
          </a:xfrm>
          <a:prstGeom prst="rect">
            <a:avLst/>
          </a:prstGeom>
          <a:solidFill>
            <a:srgbClr val="4DC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5" name="矩形 54"/>
          <p:cNvSpPr/>
          <p:nvPr userDrawn="1"/>
        </p:nvSpPr>
        <p:spPr>
          <a:xfrm>
            <a:off x="12612752" y="4066750"/>
            <a:ext cx="216000" cy="216000"/>
          </a:xfrm>
          <a:prstGeom prst="rect">
            <a:avLst/>
          </a:prstGeom>
          <a:solidFill>
            <a:srgbClr val="51A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8" name="矩形 57"/>
          <p:cNvSpPr/>
          <p:nvPr userDrawn="1"/>
        </p:nvSpPr>
        <p:spPr>
          <a:xfrm>
            <a:off x="12609575" y="5621950"/>
            <a:ext cx="216000" cy="216000"/>
          </a:xfrm>
          <a:prstGeom prst="rect">
            <a:avLst/>
          </a:prstGeom>
          <a:solidFill>
            <a:srgbClr val="8FC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1" name="矩形 60"/>
          <p:cNvSpPr/>
          <p:nvPr userDrawn="1"/>
        </p:nvSpPr>
        <p:spPr>
          <a:xfrm>
            <a:off x="12612752" y="4325950"/>
            <a:ext cx="216000" cy="216000"/>
          </a:xfrm>
          <a:prstGeom prst="rect">
            <a:avLst/>
          </a:prstGeom>
          <a:solidFill>
            <a:srgbClr val="81C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4" name="矩形 63"/>
          <p:cNvSpPr/>
          <p:nvPr userDrawn="1"/>
        </p:nvSpPr>
        <p:spPr>
          <a:xfrm>
            <a:off x="12609575" y="5881150"/>
            <a:ext cx="216000" cy="216000"/>
          </a:xfrm>
          <a:prstGeom prst="rect">
            <a:avLst/>
          </a:prstGeom>
          <a:solidFill>
            <a:srgbClr val="8ED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7" name="矩形 66"/>
          <p:cNvSpPr/>
          <p:nvPr userDrawn="1"/>
        </p:nvSpPr>
        <p:spPr>
          <a:xfrm>
            <a:off x="12612752" y="4585150"/>
            <a:ext cx="216000" cy="216000"/>
          </a:xfrm>
          <a:prstGeom prst="rect">
            <a:avLst/>
          </a:prstGeom>
          <a:solidFill>
            <a:srgbClr val="D1EA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12609575" y="6140350"/>
            <a:ext cx="216000" cy="216000"/>
          </a:xfrm>
          <a:prstGeom prst="rect">
            <a:avLst/>
          </a:prstGeom>
          <a:solidFill>
            <a:srgbClr val="A7E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12872936" y="3548350"/>
            <a:ext cx="216000" cy="216000"/>
          </a:xfrm>
          <a:prstGeom prst="rect">
            <a:avLst/>
          </a:prstGeom>
          <a:solidFill>
            <a:srgbClr val="ED7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7" name="矩形 46"/>
          <p:cNvSpPr/>
          <p:nvPr userDrawn="1"/>
        </p:nvSpPr>
        <p:spPr>
          <a:xfrm>
            <a:off x="12871726" y="5362750"/>
            <a:ext cx="216000" cy="216000"/>
          </a:xfrm>
          <a:prstGeom prst="rect">
            <a:avLst/>
          </a:prstGeom>
          <a:solidFill>
            <a:srgbClr val="11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0" name="矩形 49"/>
          <p:cNvSpPr/>
          <p:nvPr userDrawn="1"/>
        </p:nvSpPr>
        <p:spPr>
          <a:xfrm>
            <a:off x="12872936" y="3807550"/>
            <a:ext cx="216000" cy="216000"/>
          </a:xfrm>
          <a:prstGeom prst="rect">
            <a:avLst/>
          </a:prstGeom>
          <a:solidFill>
            <a:srgbClr val="EB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3" name="矩形 52"/>
          <p:cNvSpPr/>
          <p:nvPr userDrawn="1"/>
        </p:nvSpPr>
        <p:spPr>
          <a:xfrm>
            <a:off x="12871726" y="5102568"/>
            <a:ext cx="216000" cy="216000"/>
          </a:xfrm>
          <a:prstGeom prst="rect">
            <a:avLst/>
          </a:prstGeom>
          <a:solidFill>
            <a:srgbClr val="47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6" name="矩形 55"/>
          <p:cNvSpPr/>
          <p:nvPr userDrawn="1"/>
        </p:nvSpPr>
        <p:spPr>
          <a:xfrm>
            <a:off x="12867792" y="4583677"/>
            <a:ext cx="216000" cy="216000"/>
          </a:xfrm>
          <a:prstGeom prst="rect">
            <a:avLst/>
          </a:prstGeom>
          <a:solidFill>
            <a:srgbClr val="FAD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9" name="矩形 58"/>
          <p:cNvSpPr/>
          <p:nvPr userDrawn="1"/>
        </p:nvSpPr>
        <p:spPr>
          <a:xfrm>
            <a:off x="12871726" y="5621950"/>
            <a:ext cx="216000" cy="216000"/>
          </a:xfrm>
          <a:prstGeom prst="rect">
            <a:avLst/>
          </a:prstGeom>
          <a:solidFill>
            <a:srgbClr val="939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2" name="矩形 61"/>
          <p:cNvSpPr/>
          <p:nvPr userDrawn="1"/>
        </p:nvSpPr>
        <p:spPr>
          <a:xfrm>
            <a:off x="12872936" y="4066259"/>
            <a:ext cx="216000" cy="216000"/>
          </a:xfrm>
          <a:prstGeom prst="rect">
            <a:avLst/>
          </a:prstGeom>
          <a:solidFill>
            <a:srgbClr val="F29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5" name="矩形 64"/>
          <p:cNvSpPr/>
          <p:nvPr userDrawn="1"/>
        </p:nvSpPr>
        <p:spPr>
          <a:xfrm>
            <a:off x="12871726" y="5881150"/>
            <a:ext cx="216000" cy="2160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2872936" y="4325459"/>
            <a:ext cx="216000" cy="216000"/>
          </a:xfrm>
          <a:prstGeom prst="rect">
            <a:avLst/>
          </a:prstGeom>
          <a:solidFill>
            <a:srgbClr val="F6B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71" name="矩形 70"/>
          <p:cNvSpPr/>
          <p:nvPr userDrawn="1"/>
        </p:nvSpPr>
        <p:spPr>
          <a:xfrm>
            <a:off x="12867792" y="6140350"/>
            <a:ext cx="216000" cy="216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72" name="文本框 71"/>
          <p:cNvSpPr txBox="1"/>
          <p:nvPr userDrawn="1"/>
        </p:nvSpPr>
        <p:spPr>
          <a:xfrm>
            <a:off x="12220575" y="365125"/>
            <a:ext cx="2006600" cy="84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标题：思源黑体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CN Bold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正文：思源黑体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CN Regular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字号：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&gt;12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行距：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1.25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9" r:id="rId20"/>
    <p:sldLayoutId id="2147483670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25000"/>
        </a:lnSpc>
        <a:spcBef>
          <a:spcPts val="1000"/>
        </a:spcBef>
        <a:buFontTx/>
        <a:buNone/>
        <a:defRPr sz="2800" kern="1200" baseline="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1pPr>
      <a:lvl2pPr marL="457200" indent="0" algn="l" defTabSz="914400" rtl="0" eaLnBrk="1" latinLnBrk="0" hangingPunct="1">
        <a:lnSpc>
          <a:spcPct val="125000"/>
        </a:lnSpc>
        <a:spcBef>
          <a:spcPts val="500"/>
        </a:spcBef>
        <a:buFontTx/>
        <a:buNone/>
        <a:defRPr sz="2400" kern="1200" baseline="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2pPr>
      <a:lvl3pPr marL="914400" indent="0" algn="l" defTabSz="914400" rtl="0" eaLnBrk="1" latinLnBrk="0" hangingPunct="1">
        <a:lnSpc>
          <a:spcPct val="125000"/>
        </a:lnSpc>
        <a:spcBef>
          <a:spcPts val="500"/>
        </a:spcBef>
        <a:buFontTx/>
        <a:buNone/>
        <a:defRPr sz="2000" kern="1200" baseline="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3pPr>
      <a:lvl4pPr marL="1371600" indent="0" algn="l" defTabSz="914400" rtl="0" eaLnBrk="1" latinLnBrk="0" hangingPunct="1">
        <a:lnSpc>
          <a:spcPct val="125000"/>
        </a:lnSpc>
        <a:spcBef>
          <a:spcPts val="500"/>
        </a:spcBef>
        <a:buFontTx/>
        <a:buNone/>
        <a:defRPr sz="1800" kern="1200" baseline="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4pPr>
      <a:lvl5pPr marL="1828800" indent="0" algn="l" defTabSz="914400" rtl="0" eaLnBrk="1" latinLnBrk="0" hangingPunct="1">
        <a:lnSpc>
          <a:spcPct val="125000"/>
        </a:lnSpc>
        <a:spcBef>
          <a:spcPts val="500"/>
        </a:spcBef>
        <a:buFontTx/>
        <a:buNone/>
        <a:defRPr sz="1800" kern="1200" baseline="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ïṧḻiḍé"/>
          <p:cNvSpPr txBox="1"/>
          <p:nvPr/>
        </p:nvSpPr>
        <p:spPr>
          <a:xfrm>
            <a:off x="1596345" y="2246231"/>
            <a:ext cx="8999310" cy="10895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000"/>
              </a:spcAft>
              <a:buNone/>
              <a:defRPr lang="zh-CN" altLang="en-US" sz="3600" b="1" kern="1200" baseline="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algn="dist">
              <a:lnSpc>
                <a:spcPct val="120000"/>
              </a:lnSpc>
            </a:pPr>
            <a:r>
              <a:rPr lang="en-US" altLang="zh-CN" sz="5400" dirty="0" smtClean="0">
                <a:sym typeface="思源黑体 CN Regular" panose="020B0500000000000000" pitchFamily="34" charset="-122"/>
              </a:rPr>
              <a:t>IKAS--</a:t>
            </a:r>
            <a:r>
              <a:rPr lang="zh-CN" altLang="en-US" sz="5400" dirty="0" smtClean="0">
                <a:sym typeface="思源黑体 CN Regular" panose="020B0500000000000000" pitchFamily="34" charset="-122"/>
              </a:rPr>
              <a:t>晶合</a:t>
            </a:r>
            <a:r>
              <a:rPr lang="en-US" altLang="zh-CN" sz="5400" dirty="0" smtClean="0">
                <a:sym typeface="思源黑体 CN Regular" panose="020B0500000000000000" pitchFamily="34" charset="-122"/>
              </a:rPr>
              <a:t>MVA</a:t>
            </a:r>
            <a:r>
              <a:rPr lang="zh-CN" altLang="en-US" sz="5400" dirty="0" smtClean="0">
                <a:sym typeface="思源黑体 CN Regular" panose="020B0500000000000000" pitchFamily="34" charset="-122"/>
              </a:rPr>
              <a:t>分析</a:t>
            </a:r>
            <a:r>
              <a:rPr lang="zh-CN" altLang="en-US" sz="5400" dirty="0">
                <a:sym typeface="思源黑体 CN Regular" panose="020B0500000000000000" pitchFamily="34" charset="-122"/>
              </a:rPr>
              <a:t>汇报</a:t>
            </a:r>
          </a:p>
        </p:txBody>
      </p:sp>
      <p:sp>
        <p:nvSpPr>
          <p:cNvPr id="9" name="iṧļiḑé"/>
          <p:cNvSpPr txBox="1"/>
          <p:nvPr/>
        </p:nvSpPr>
        <p:spPr>
          <a:xfrm>
            <a:off x="9253621" y="372552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>
                <a:solidFill>
                  <a:srgbClr val="2F8CFD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思源黑体 CN Regular" panose="020B0500000000000000" pitchFamily="34" charset="-122"/>
              </a:rPr>
              <a:t>—— </a:t>
            </a:r>
            <a:r>
              <a:rPr lang="en-US" altLang="zh-CN" b="1" dirty="0" smtClean="0">
                <a:solidFill>
                  <a:srgbClr val="2F8CFD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思源黑体 CN Regular" panose="020B0500000000000000" pitchFamily="34" charset="-122"/>
              </a:rPr>
              <a:t>Case7</a:t>
            </a:r>
            <a:endParaRPr lang="en-SG" altLang="zh-CN" b="1" dirty="0">
              <a:solidFill>
                <a:srgbClr val="2F8CFD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思源黑体 CN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6"/>
          </p:nvPr>
        </p:nvSpPr>
        <p:spPr>
          <a:xfrm>
            <a:off x="3370422" y="2175069"/>
            <a:ext cx="8569531" cy="1280181"/>
          </a:xfrm>
        </p:spPr>
        <p:txBody>
          <a:bodyPr>
            <a:normAutofit fontScale="97500"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sym typeface="思源黑体 CN Regular" panose="020B0500000000000000" pitchFamily="34" charset="-122"/>
              </a:rPr>
              <a:t>IKAS—</a:t>
            </a:r>
            <a:r>
              <a:rPr lang="zh-CN" altLang="en-US" dirty="0" smtClean="0">
                <a:sym typeface="思源黑体 CN Regular" panose="020B0500000000000000" pitchFamily="34" charset="-122"/>
              </a:rPr>
              <a:t>晶合</a:t>
            </a:r>
            <a:r>
              <a:rPr lang="en-US" altLang="zh-CN" dirty="0" smtClean="0">
                <a:sym typeface="思源黑体 CN Regular" panose="020B0500000000000000" pitchFamily="34" charset="-122"/>
              </a:rPr>
              <a:t>MVA Case7</a:t>
            </a:r>
            <a:endParaRPr lang="zh-CN" altLang="en-US" dirty="0">
              <a:sym typeface="思源黑体 CN Regular" panose="020B0500000000000000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851240" y="1933368"/>
            <a:ext cx="8362862" cy="673100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endParaRPr lang="en-US" altLang="zh-CN" sz="1800" dirty="0">
              <a:solidFill>
                <a:srgbClr val="00B0F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51240" y="2669816"/>
            <a:ext cx="8362861" cy="2466207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endParaRPr lang="en-US" altLang="zh-CN" sz="1800" dirty="0">
              <a:solidFill>
                <a:srgbClr val="00B0F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Case7 MVA </a:t>
            </a:r>
            <a:r>
              <a:rPr lang="zh-CN" altLang="en-US" dirty="0" smtClean="0"/>
              <a:t>分析目标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4294967295"/>
            <p:custDataLst>
              <p:tags r:id="rId2"/>
            </p:custDataLst>
          </p:nvPr>
        </p:nvSpPr>
        <p:spPr>
          <a:xfrm>
            <a:off x="3174936" y="3902919"/>
            <a:ext cx="6489763" cy="461665"/>
          </a:xfr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锁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定共性差异</a:t>
            </a:r>
            <a:r>
              <a:rPr lang="zh-CN" altLang="en-US" sz="1600" b="1" dirty="0">
                <a:solidFill>
                  <a:srgbClr val="00B0F0"/>
                </a:solidFill>
                <a:sym typeface="+mn-ea"/>
              </a:rPr>
              <a:t>站点</a:t>
            </a:r>
            <a:r>
              <a:rPr lang="en-US" altLang="zh-CN" sz="1600" b="1" dirty="0">
                <a:solidFill>
                  <a:srgbClr val="00B0F0"/>
                </a:solidFill>
                <a:sym typeface="+mn-ea"/>
              </a:rPr>
              <a:t>/Tool/chamber/recipe</a:t>
            </a:r>
            <a:endParaRPr lang="en-US" altLang="zh-CN" sz="1400" b="1" dirty="0">
              <a:solidFill>
                <a:srgbClr val="00B0F0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21800" y="1933368"/>
            <a:ext cx="1721400" cy="673100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0EF6F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背景</a:t>
            </a:r>
            <a:endParaRPr lang="en-US" altLang="zh-CN" sz="1800" dirty="0">
              <a:solidFill>
                <a:srgbClr val="00B0F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1800" y="2707980"/>
            <a:ext cx="1721400" cy="2428044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zh-CN" altLang="en-US" sz="1800" dirty="0">
                <a:solidFill>
                  <a:srgbClr val="0EF6F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目标</a:t>
            </a:r>
            <a:endParaRPr lang="en-US" altLang="zh-CN" sz="1800" dirty="0">
              <a:solidFill>
                <a:srgbClr val="0EF6F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13087" y="2044097"/>
            <a:ext cx="80391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C55WA01 </a:t>
            </a:r>
            <a:r>
              <a:rPr lang="zh-CN" altLang="en-US" sz="1200" dirty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客户</a:t>
            </a:r>
            <a:r>
              <a:rPr lang="en-US" altLang="zh-CN" sz="1200" dirty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HL F/O Lot NAZ749.000 </a:t>
            </a:r>
            <a:r>
              <a:rPr lang="zh-CN" altLang="en-US" sz="1200" dirty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中</a:t>
            </a:r>
            <a:r>
              <a:rPr lang="en-US" altLang="zh-CN" sz="1200" dirty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#1~4 &amp;#6,#7yield loss(&lt;8% bad) vs. #5 yield high(&gt;70% good)</a:t>
            </a:r>
          </a:p>
          <a:p>
            <a:r>
              <a:rPr lang="zh-CN" altLang="en-US" sz="1200" dirty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需分析</a:t>
            </a:r>
            <a:r>
              <a:rPr lang="en-US" altLang="zh-CN" sz="1200" dirty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#1~4 &amp;#6,#7 low Yield vs #5 high yield</a:t>
            </a:r>
            <a:r>
              <a:rPr lang="zh-CN" altLang="en-US" sz="1200" dirty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与</a:t>
            </a:r>
            <a:r>
              <a:rPr lang="en-US" altLang="zh-CN" sz="1200" dirty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Lot History</a:t>
            </a:r>
            <a:r>
              <a:rPr lang="zh-CN" altLang="en-US" sz="1200" dirty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的</a:t>
            </a:r>
            <a:r>
              <a:rPr lang="zh-CN" altLang="en-US" sz="1200" dirty="0" smtClean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相关性</a:t>
            </a:r>
            <a:r>
              <a:rPr lang="en-US" altLang="zh-CN" sz="1200" dirty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@2023/3/27 ~ 2023/6/16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174936" y="2978583"/>
            <a:ext cx="6488731" cy="418448"/>
          </a:xfrm>
          <a:prstGeom prst="rect">
            <a:avLst/>
          </a:prstGeom>
          <a:solidFill>
            <a:srgbClr val="002177"/>
          </a:solidFill>
          <a:ln>
            <a:solidFill>
              <a:srgbClr val="002177"/>
            </a:solidFill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1600" b="0" dirty="0" smtClean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通过</a:t>
            </a:r>
            <a:r>
              <a:rPr lang="en-US" altLang="zh-CN" sz="1600" b="0" u="sng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Good/Bad</a:t>
            </a:r>
            <a:r>
              <a:rPr lang="en-US" altLang="zh-CN" sz="1600" b="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 </a:t>
            </a:r>
            <a:r>
              <a:rPr lang="en-US" altLang="zh-CN" sz="1600" b="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Wafer</a:t>
            </a:r>
            <a:r>
              <a:rPr lang="zh-CN" altLang="en-US" sz="1600" b="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进行</a:t>
            </a:r>
            <a:r>
              <a:rPr lang="zh-CN" altLang="en-US" sz="1600" b="0" dirty="0" smtClean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对比找出异常原因</a:t>
            </a:r>
            <a:endParaRPr lang="en-US" altLang="zh-CN" sz="1600" b="0" dirty="0" smtClean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1239" y="975948"/>
            <a:ext cx="8362861" cy="2963006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endParaRPr lang="en-US" altLang="zh-CN" sz="1800" dirty="0">
              <a:solidFill>
                <a:srgbClr val="00B0F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Case7 MVA </a:t>
            </a:r>
            <a:r>
              <a:rPr lang="zh-CN" altLang="en-US" dirty="0" smtClean="0"/>
              <a:t>分析</a:t>
            </a:r>
            <a:r>
              <a:rPr lang="zh-CN" altLang="en-US" dirty="0"/>
              <a:t>结论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4294967295"/>
            <p:custDataLst>
              <p:tags r:id="rId2"/>
            </p:custDataLst>
          </p:nvPr>
        </p:nvSpPr>
        <p:spPr>
          <a:xfrm>
            <a:off x="3125737" y="1498506"/>
            <a:ext cx="7789913" cy="2169825"/>
          </a:xfrm>
          <a:noFill/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共性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差异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站点为</a:t>
            </a:r>
            <a:r>
              <a:rPr lang="en-US" altLang="zh-CN" sz="1400" b="1" dirty="0" smtClean="0">
                <a:solidFill>
                  <a:srgbClr val="00B0F0"/>
                </a:solidFill>
                <a:sym typeface="+mn-ea"/>
              </a:rPr>
              <a:t> </a:t>
            </a:r>
            <a:r>
              <a:rPr lang="en-US" altLang="zh-CN" sz="1400" b="1" dirty="0">
                <a:solidFill>
                  <a:srgbClr val="00B0F0"/>
                </a:solidFill>
                <a:sym typeface="+mn-ea"/>
              </a:rPr>
              <a:t>#567 wafer</a:t>
            </a:r>
            <a:r>
              <a:rPr lang="zh-CN" altLang="en-US" sz="1400" b="1" dirty="0">
                <a:solidFill>
                  <a:srgbClr val="00B0F0"/>
                </a:solidFill>
                <a:sym typeface="+mn-ea"/>
              </a:rPr>
              <a:t>相较于 </a:t>
            </a:r>
            <a:r>
              <a:rPr lang="en-US" altLang="zh-CN" sz="1400" b="1" dirty="0">
                <a:solidFill>
                  <a:srgbClr val="00B0F0"/>
                </a:solidFill>
                <a:sym typeface="+mn-ea"/>
              </a:rPr>
              <a:t>#1234</a:t>
            </a:r>
            <a:r>
              <a:rPr lang="zh-CN" altLang="en-US" sz="1400" b="1" dirty="0">
                <a:solidFill>
                  <a:srgbClr val="00B0F0"/>
                </a:solidFill>
                <a:sym typeface="+mn-ea"/>
              </a:rPr>
              <a:t>多跑了</a:t>
            </a:r>
            <a:r>
              <a:rPr lang="en-US" altLang="zh-CN" sz="1400" b="1" dirty="0">
                <a:solidFill>
                  <a:srgbClr val="00B0F0"/>
                </a:solidFill>
                <a:sym typeface="+mn-ea"/>
              </a:rPr>
              <a:t>TV TM PV loop, #1</a:t>
            </a:r>
            <a:r>
              <a:rPr lang="zh-CN" altLang="en-US" sz="1400" b="1" dirty="0">
                <a:solidFill>
                  <a:srgbClr val="00B0F0"/>
                </a:solidFill>
                <a:sym typeface="+mn-ea"/>
              </a:rPr>
              <a:t>相较于其他少了</a:t>
            </a:r>
            <a:r>
              <a:rPr lang="en-US" altLang="zh-CN" sz="1400" b="1" dirty="0">
                <a:solidFill>
                  <a:srgbClr val="00B0F0"/>
                </a:solidFill>
                <a:sym typeface="+mn-ea"/>
              </a:rPr>
              <a:t>XX.EGL01</a:t>
            </a:r>
            <a:r>
              <a:rPr lang="zh-CN" altLang="en-US" sz="1400" b="1" dirty="0" smtClean="0">
                <a:solidFill>
                  <a:srgbClr val="00B0F0"/>
                </a:solidFill>
                <a:sym typeface="+mn-ea"/>
              </a:rPr>
              <a:t>站点</a:t>
            </a:r>
            <a:r>
              <a:rPr lang="en-US" altLang="zh-CN" sz="1400" b="1" dirty="0" smtClean="0">
                <a:solidFill>
                  <a:srgbClr val="00B0F0"/>
                </a:solidFill>
                <a:sym typeface="+mn-ea"/>
              </a:rPr>
              <a:t>, #</a:t>
            </a:r>
            <a:r>
              <a:rPr lang="en-US" altLang="zh-CN" sz="1400" b="1" dirty="0">
                <a:solidFill>
                  <a:srgbClr val="00B0F0"/>
                </a:solidFill>
                <a:sym typeface="+mn-ea"/>
              </a:rPr>
              <a:t>7</a:t>
            </a:r>
            <a:r>
              <a:rPr lang="zh-CN" altLang="en-US" sz="1400" b="1" dirty="0">
                <a:solidFill>
                  <a:srgbClr val="00B0F0"/>
                </a:solidFill>
                <a:sym typeface="+mn-ea"/>
              </a:rPr>
              <a:t>相较于其他多了</a:t>
            </a:r>
            <a:r>
              <a:rPr lang="en-US" altLang="zh-CN" sz="1400" b="1" dirty="0">
                <a:solidFill>
                  <a:srgbClr val="00B0F0"/>
                </a:solidFill>
                <a:sym typeface="+mn-ea"/>
              </a:rPr>
              <a:t>XX.PPK01</a:t>
            </a:r>
            <a:r>
              <a:rPr lang="zh-CN" altLang="en-US" sz="1400" b="1" dirty="0" smtClean="0">
                <a:solidFill>
                  <a:srgbClr val="00B0F0"/>
                </a:solidFill>
                <a:sym typeface="+mn-ea"/>
              </a:rPr>
              <a:t>站点</a:t>
            </a:r>
            <a:endParaRPr lang="en-US" altLang="zh-CN" sz="1400" b="1" dirty="0">
              <a:solidFill>
                <a:srgbClr val="00B0F0"/>
              </a:solidFill>
              <a:sym typeface="+mn-ea"/>
            </a:endParaRP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共性差异机台为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SCT06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共性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差异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recipe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为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XX.TMS01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MSA02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process recipe, </a:t>
            </a:r>
            <a:r>
              <a:rPr lang="en-US" altLang="zh-CN" sz="1400" b="1" dirty="0">
                <a:solidFill>
                  <a:srgbClr val="00B0F0"/>
                </a:solidFill>
                <a:sym typeface="+mn-ea"/>
              </a:rPr>
              <a:t>Good wafer run E07SA10M313CXXX34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1400" b="1" dirty="0">
                <a:solidFill>
                  <a:srgbClr val="00B0F0"/>
                </a:solidFill>
                <a:sym typeface="+mn-ea"/>
              </a:rPr>
              <a:t>, Bad wafer run E08SA15M313CXXX34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1800" y="975947"/>
            <a:ext cx="1721400" cy="2963007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zh-CN" altLang="en-US" dirty="0" smtClean="0">
                <a:solidFill>
                  <a:srgbClr val="0EF6F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结论</a:t>
            </a:r>
            <a:endParaRPr lang="en-US" altLang="zh-CN" sz="1800" dirty="0">
              <a:solidFill>
                <a:srgbClr val="0EF6F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21800" y="4151569"/>
            <a:ext cx="1721400" cy="1095549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zh-CN" altLang="en-US" dirty="0">
                <a:solidFill>
                  <a:srgbClr val="0EF6F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建议</a:t>
            </a:r>
            <a:endParaRPr lang="en-US" altLang="zh-CN" sz="1800" dirty="0">
              <a:solidFill>
                <a:srgbClr val="0EF6F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51239" y="4151570"/>
            <a:ext cx="8362861" cy="1095548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endParaRPr lang="en-US" altLang="zh-CN" sz="1800" dirty="0">
              <a:solidFill>
                <a:srgbClr val="00B0F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16" name="文本占位符 1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125737" y="4491594"/>
            <a:ext cx="7530869" cy="41549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Tx/>
              <a:buNone/>
              <a:defRPr sz="2800" kern="1200" baseline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Tx/>
              <a:buNone/>
              <a:defRPr sz="2400" kern="1200" baseline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Tx/>
              <a:buNone/>
              <a:defRPr sz="2000" kern="1200" baseline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Tx/>
              <a:buNone/>
              <a:defRPr sz="1800" kern="1200" baseline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Tx/>
              <a:buNone/>
              <a:defRPr sz="1800" kern="1200" baseline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验证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good wafer recipe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是否具有可重复性，基于此站点的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recipe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优化提升良率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67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08290" y="420702"/>
            <a:ext cx="4119748" cy="8431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Case7 </a:t>
            </a:r>
            <a:r>
              <a:rPr lang="zh-CN" altLang="en-US" dirty="0" smtClean="0"/>
              <a:t>共性</a:t>
            </a:r>
            <a:r>
              <a:rPr lang="en-US" altLang="zh-CN" dirty="0"/>
              <a:t>recipe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307350"/>
              </p:ext>
            </p:extLst>
          </p:nvPr>
        </p:nvGraphicFramePr>
        <p:xfrm>
          <a:off x="1012825" y="1213138"/>
          <a:ext cx="101992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814">
                  <a:extLst>
                    <a:ext uri="{9D8B030D-6E8A-4147-A177-3AD203B41FA5}">
                      <a16:colId xmlns:a16="http://schemas.microsoft.com/office/drawing/2014/main" val="854295872"/>
                    </a:ext>
                  </a:extLst>
                </a:gridCol>
                <a:gridCol w="2549814">
                  <a:extLst>
                    <a:ext uri="{9D8B030D-6E8A-4147-A177-3AD203B41FA5}">
                      <a16:colId xmlns:a16="http://schemas.microsoft.com/office/drawing/2014/main" val="1586554831"/>
                    </a:ext>
                  </a:extLst>
                </a:gridCol>
                <a:gridCol w="2549814">
                  <a:extLst>
                    <a:ext uri="{9D8B030D-6E8A-4147-A177-3AD203B41FA5}">
                      <a16:colId xmlns:a16="http://schemas.microsoft.com/office/drawing/2014/main" val="860505963"/>
                    </a:ext>
                  </a:extLst>
                </a:gridCol>
                <a:gridCol w="2549814">
                  <a:extLst>
                    <a:ext uri="{9D8B030D-6E8A-4147-A177-3AD203B41FA5}">
                      <a16:colId xmlns:a16="http://schemas.microsoft.com/office/drawing/2014/main" val="3493823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OPE 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EQP ID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GOOD</a:t>
                      </a:r>
                      <a:r>
                        <a:rPr lang="en-US" altLang="zh-CN" baseline="0" dirty="0" smtClean="0"/>
                        <a:t> RECIPE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BAD RECIPE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104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XX.TMS01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MSA02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E07SA10M313CXXX34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E08SA15M313CXXX34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193066"/>
                  </a:ext>
                </a:extLst>
              </a:tr>
            </a:tbl>
          </a:graphicData>
        </a:graphic>
      </p:graphicFrame>
      <p:sp>
        <p:nvSpPr>
          <p:cNvPr id="5" name="标题 11"/>
          <p:cNvSpPr txBox="1">
            <a:spLocks/>
          </p:cNvSpPr>
          <p:nvPr/>
        </p:nvSpPr>
        <p:spPr>
          <a:xfrm>
            <a:off x="408290" y="2005574"/>
            <a:ext cx="4119748" cy="84319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Case7 </a:t>
            </a:r>
            <a:r>
              <a:rPr lang="zh-CN" altLang="en-US" dirty="0" smtClean="0"/>
              <a:t>共性</a:t>
            </a:r>
            <a:r>
              <a:rPr lang="en-US" altLang="zh-CN" dirty="0"/>
              <a:t>flow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81175" y="2848766"/>
            <a:ext cx="66675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</a:rPr>
              <a:t>#567 wafer</a:t>
            </a:r>
            <a:r>
              <a:rPr lang="zh-CN" altLang="en-US" sz="1600" dirty="0" smtClean="0">
                <a:solidFill>
                  <a:schemeClr val="bg1"/>
                </a:solidFill>
              </a:rPr>
              <a:t>相较于 </a:t>
            </a:r>
            <a:r>
              <a:rPr lang="en-US" altLang="zh-CN" sz="1600" dirty="0" smtClean="0">
                <a:solidFill>
                  <a:schemeClr val="bg1"/>
                </a:solidFill>
              </a:rPr>
              <a:t>#1234</a:t>
            </a:r>
            <a:r>
              <a:rPr lang="zh-CN" altLang="en-US" sz="1600" dirty="0" smtClean="0">
                <a:solidFill>
                  <a:schemeClr val="bg1"/>
                </a:solidFill>
              </a:rPr>
              <a:t>多跑了</a:t>
            </a:r>
            <a:r>
              <a:rPr lang="en-US" altLang="zh-CN" sz="1600" dirty="0" smtClean="0">
                <a:solidFill>
                  <a:schemeClr val="bg1"/>
                </a:solidFill>
              </a:rPr>
              <a:t>TV TM PV loop</a:t>
            </a:r>
          </a:p>
          <a:p>
            <a:pPr marL="171450" indent="-171450" algn="l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</a:rPr>
              <a:t>#1</a:t>
            </a:r>
            <a:r>
              <a:rPr lang="zh-CN" altLang="en-US" sz="1600" dirty="0" smtClean="0">
                <a:solidFill>
                  <a:schemeClr val="bg1"/>
                </a:solidFill>
              </a:rPr>
              <a:t>相较于其他少了</a:t>
            </a:r>
            <a:r>
              <a:rPr lang="en-US" altLang="zh-CN" sz="1600" dirty="0" smtClean="0">
                <a:solidFill>
                  <a:schemeClr val="bg1"/>
                </a:solidFill>
              </a:rPr>
              <a:t>XX.EGL01</a:t>
            </a:r>
            <a:r>
              <a:rPr lang="zh-CN" altLang="en-US" sz="1600" dirty="0" smtClean="0">
                <a:solidFill>
                  <a:schemeClr val="bg1"/>
                </a:solidFill>
              </a:rPr>
              <a:t>站点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171450" indent="-171450" algn="l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</a:rPr>
              <a:t>#7</a:t>
            </a:r>
            <a:r>
              <a:rPr lang="zh-CN" altLang="en-US" sz="1600" dirty="0" smtClean="0">
                <a:solidFill>
                  <a:schemeClr val="bg1"/>
                </a:solidFill>
              </a:rPr>
              <a:t>相较于其他多了</a:t>
            </a:r>
            <a:r>
              <a:rPr lang="en-US" altLang="zh-CN" sz="1600" dirty="0" smtClean="0">
                <a:solidFill>
                  <a:schemeClr val="bg1"/>
                </a:solidFill>
              </a:rPr>
              <a:t>XX.PPK01</a:t>
            </a:r>
            <a:r>
              <a:rPr lang="zh-CN" altLang="en-US" sz="1600" dirty="0" smtClean="0">
                <a:solidFill>
                  <a:schemeClr val="bg1"/>
                </a:solidFill>
              </a:rPr>
              <a:t>站点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标题 11"/>
          <p:cNvSpPr txBox="1">
            <a:spLocks/>
          </p:cNvSpPr>
          <p:nvPr/>
        </p:nvSpPr>
        <p:spPr>
          <a:xfrm>
            <a:off x="390429" y="4341137"/>
            <a:ext cx="7116460" cy="84319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Case7 </a:t>
            </a:r>
            <a:r>
              <a:rPr lang="zh-CN" altLang="en-US" dirty="0" smtClean="0"/>
              <a:t>共性</a:t>
            </a:r>
            <a:r>
              <a:rPr lang="zh-CN" altLang="en-US" dirty="0"/>
              <a:t>机台</a:t>
            </a:r>
            <a:r>
              <a:rPr lang="zh-CN" altLang="en-US" dirty="0" smtClean="0"/>
              <a:t>分析（</a:t>
            </a:r>
            <a:r>
              <a:rPr lang="en-US" altLang="zh-CN" dirty="0" smtClean="0"/>
              <a:t>#567@TV TM PV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382616"/>
              </p:ext>
            </p:extLst>
          </p:nvPr>
        </p:nvGraphicFramePr>
        <p:xfrm>
          <a:off x="1012824" y="5200960"/>
          <a:ext cx="101992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814">
                  <a:extLst>
                    <a:ext uri="{9D8B030D-6E8A-4147-A177-3AD203B41FA5}">
                      <a16:colId xmlns:a16="http://schemas.microsoft.com/office/drawing/2014/main" val="854295872"/>
                    </a:ext>
                  </a:extLst>
                </a:gridCol>
                <a:gridCol w="2549814">
                  <a:extLst>
                    <a:ext uri="{9D8B030D-6E8A-4147-A177-3AD203B41FA5}">
                      <a16:colId xmlns:a16="http://schemas.microsoft.com/office/drawing/2014/main" val="1586554831"/>
                    </a:ext>
                  </a:extLst>
                </a:gridCol>
                <a:gridCol w="2549814">
                  <a:extLst>
                    <a:ext uri="{9D8B030D-6E8A-4147-A177-3AD203B41FA5}">
                      <a16:colId xmlns:a16="http://schemas.microsoft.com/office/drawing/2014/main" val="860505963"/>
                    </a:ext>
                  </a:extLst>
                </a:gridCol>
                <a:gridCol w="2549814">
                  <a:extLst>
                    <a:ext uri="{9D8B030D-6E8A-4147-A177-3AD203B41FA5}">
                      <a16:colId xmlns:a16="http://schemas.microsoft.com/office/drawing/2014/main" val="3493823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OPE 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EQP ID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GOOD</a:t>
                      </a:r>
                      <a:r>
                        <a:rPr lang="en-US" altLang="zh-CN" baseline="0" dirty="0" smtClean="0"/>
                        <a:t> TOOL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BAD TOOL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104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PV.WSC20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SCT06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4243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4144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19306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341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0aa0e51-ca26-4b82-9e48-c222a635efa6"/>
  <p:tag name="COMMONDATA" val="eyJoZGlkIjoiN2Q5ZmRkNTQxZjNhMGVmYTUyMjc4MTdjOWM2OGY4M2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9120;#153574;#89106;#171072;#120119;#373249;#405386;#158208;#881646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9120;#153574;#89106;#171072;#120119;#373249;#405386;#158208;#881646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9120;#153574;#89106;#171072;#120119;#373249;#405386;#158208;#881646;"/>
</p:tagLst>
</file>

<file path=ppt/theme/theme1.xml><?xml version="1.0" encoding="utf-8"?>
<a:theme xmlns:a="http://schemas.openxmlformats.org/drawingml/2006/main" name="1_IKAS-PPT-v2.0">
  <a:themeElements>
    <a:clrScheme name="IKAS">
      <a:dk1>
        <a:srgbClr val="000000"/>
      </a:dk1>
      <a:lt1>
        <a:sysClr val="window" lastClr="FFFFFF"/>
      </a:lt1>
      <a:dk2>
        <a:srgbClr val="005F81"/>
      </a:dk2>
      <a:lt2>
        <a:srgbClr val="E7E6E6"/>
      </a:lt2>
      <a:accent1>
        <a:srgbClr val="2993E3"/>
      </a:accent1>
      <a:accent2>
        <a:srgbClr val="EF8B63"/>
      </a:accent2>
      <a:accent3>
        <a:srgbClr val="4DC885"/>
      </a:accent3>
      <a:accent4>
        <a:srgbClr val="EFC842"/>
      </a:accent4>
      <a:accent5>
        <a:srgbClr val="5BD4FF"/>
      </a:accent5>
      <a:accent6>
        <a:srgbClr val="C0C0C0"/>
      </a:accent6>
      <a:hlink>
        <a:srgbClr val="F3A98B"/>
      </a:hlink>
      <a:folHlink>
        <a:srgbClr val="D7B5C6"/>
      </a:folHlink>
    </a:clrScheme>
    <a:fontScheme name="思源黑体-免费">
      <a:majorFont>
        <a:latin typeface="思源黑体 CN Bold"/>
        <a:ea typeface="思源黑体 CN Bold"/>
        <a:cs typeface=""/>
      </a:majorFont>
      <a:minorFont>
        <a:latin typeface="思源黑体 CN Regular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8ED690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noAutofit/>
      </a:bodyPr>
      <a:lstStyle>
        <a:defPPr marL="0" marR="0" indent="0" algn="ctr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defRPr kumimoji="0" sz="1200" b="0" i="0" u="none" strike="noStrike" kern="120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思源黑体 CN Regular" panose="020B0500000000000000" pitchFamily="34" charset="-122"/>
            <a:ea typeface="思源黑体 CN Regular" panose="020B05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lnSpc>
            <a:spcPct val="125000"/>
          </a:lnSpc>
          <a:spcAft>
            <a:spcPts val="600"/>
          </a:spcAft>
          <a:defRPr sz="1200" dirty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</TotalTime>
  <Words>257</Words>
  <Application>Microsoft Office PowerPoint</Application>
  <PresentationFormat>宽屏</PresentationFormat>
  <Paragraphs>44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黑体</vt:lpstr>
      <vt:lpstr>思源黑体 CN Bold</vt:lpstr>
      <vt:lpstr>思源黑体 CN Heavy</vt:lpstr>
      <vt:lpstr>思源黑体 CN Regular</vt:lpstr>
      <vt:lpstr>微软雅黑</vt:lpstr>
      <vt:lpstr>Arial</vt:lpstr>
      <vt:lpstr>Times New Roman</vt:lpstr>
      <vt:lpstr>1_IKAS-PPT-v2.0</vt:lpstr>
      <vt:lpstr>PowerPoint 演示文稿</vt:lpstr>
      <vt:lpstr>PowerPoint 演示文稿</vt:lpstr>
      <vt:lpstr>Case7 MVA 分析目标</vt:lpstr>
      <vt:lpstr>Case7 MVA 分析结论</vt:lpstr>
      <vt:lpstr>Case7 共性recipe分析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IKAS</dc:creator>
  <cp:lastModifiedBy>Vendor</cp:lastModifiedBy>
  <cp:revision>1015</cp:revision>
  <dcterms:created xsi:type="dcterms:W3CDTF">2020-11-16T16:40:00Z</dcterms:created>
  <dcterms:modified xsi:type="dcterms:W3CDTF">2023-11-17T02:04:56Z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C536DF7C1B06454D95D7B249A6438BEB_13</vt:lpwstr>
  </property>
  <property fmtid="{D5CDD505-2E9C-101B-9397-08002B2CF9AE}" pid="3" name="KSOProductBuildVer">
    <vt:lpwstr>2052-11.1.0.14309</vt:lpwstr>
  </property>
</Properties>
</file>