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5" r:id="rId2"/>
    <p:sldId id="429" r:id="rId3"/>
    <p:sldId id="430" r:id="rId4"/>
    <p:sldId id="431" r:id="rId5"/>
    <p:sldId id="432" r:id="rId6"/>
    <p:sldId id="433" r:id="rId7"/>
    <p:sldId id="434" r:id="rId8"/>
    <p:sldId id="376" r:id="rId9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7188B4A-706F-4AB8-9F8E-F7EB4CF372F4}">
          <p14:sldIdLst>
            <p14:sldId id="375"/>
            <p14:sldId id="429"/>
            <p14:sldId id="430"/>
            <p14:sldId id="431"/>
            <p14:sldId id="432"/>
            <p14:sldId id="433"/>
            <p14:sldId id="434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D3DFF"/>
    <a:srgbClr val="70AD47"/>
    <a:srgbClr val="4DC58D"/>
    <a:srgbClr val="5B9BD5"/>
    <a:srgbClr val="D8D8D8"/>
    <a:srgbClr val="DEDEDE"/>
    <a:srgbClr val="CCCCCC"/>
    <a:srgbClr val="FF6600"/>
    <a:srgbClr val="D9E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3971" autoAdjust="0"/>
  </p:normalViewPr>
  <p:slideViewPr>
    <p:cSldViewPr snapToGrid="0">
      <p:cViewPr varScale="1">
        <p:scale>
          <a:sx n="115" d="100"/>
          <a:sy n="115" d="100"/>
        </p:scale>
        <p:origin x="294" y="84"/>
      </p:cViewPr>
      <p:guideLst>
        <p:guide orient="horz" pos="640"/>
        <p:guide pos="393"/>
        <p:guide orient="horz" pos="42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2B8F4-8F54-4D6F-BFBF-EAB6E8464147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87CC15A-F8FA-4851-9208-BCED9B531FFB}">
      <dgm:prSet phldrT="[文本]"/>
      <dgm:spPr/>
      <dgm:t>
        <a:bodyPr/>
        <a:lstStyle/>
        <a:p>
          <a:r>
            <a:rPr lang="en-US" altLang="zh-CN" dirty="0" smtClean="0"/>
            <a:t>Proof of Concept</a:t>
          </a:r>
          <a:r>
            <a:rPr lang="zh-CN" altLang="en-US" dirty="0" smtClean="0"/>
            <a:t>整体说明</a:t>
          </a:r>
          <a:endParaRPr lang="zh-CN" altLang="en-US" dirty="0"/>
        </a:p>
      </dgm:t>
    </dgm:pt>
    <dgm:pt modelId="{BBBB9693-E153-41B3-AF57-CC317ED7DB1A}" type="parTrans" cxnId="{CE7D910C-E009-4FAE-9F97-1C28ADA286BC}">
      <dgm:prSet/>
      <dgm:spPr/>
      <dgm:t>
        <a:bodyPr/>
        <a:lstStyle/>
        <a:p>
          <a:endParaRPr lang="zh-CN" altLang="en-US"/>
        </a:p>
      </dgm:t>
    </dgm:pt>
    <dgm:pt modelId="{F27E81ED-D19B-4349-A0ED-24AD0B396572}" type="sibTrans" cxnId="{CE7D910C-E009-4FAE-9F97-1C28ADA286BC}">
      <dgm:prSet/>
      <dgm:spPr/>
      <dgm:t>
        <a:bodyPr/>
        <a:lstStyle/>
        <a:p>
          <a:endParaRPr lang="zh-CN" altLang="en-US"/>
        </a:p>
      </dgm:t>
    </dgm:pt>
    <dgm:pt modelId="{746CCA2D-B0C7-4F81-8539-6AEBAEBF96BE}">
      <dgm:prSet phldrT="[文本]" custT="1"/>
      <dgm:spPr/>
      <dgm:t>
        <a:bodyPr/>
        <a:lstStyle/>
        <a:p>
          <a:r>
            <a:rPr lang="zh-CN" altLang="en-US" sz="2100" dirty="0" smtClean="0"/>
            <a:t>功能清单</a:t>
          </a:r>
          <a:r>
            <a:rPr lang="zh-CN" altLang="en-US" sz="1400" dirty="0" smtClean="0"/>
            <a:t>（</a:t>
          </a:r>
          <a:r>
            <a:rPr lang="zh-CN" altLang="en-US" sz="1400" dirty="0" smtClean="0">
              <a:solidFill>
                <a:srgbClr val="3333FF"/>
              </a:solidFill>
            </a:rPr>
            <a:t>包含但不限于</a:t>
          </a:r>
          <a:r>
            <a:rPr lang="zh-CN" altLang="en-US" sz="1400" dirty="0" smtClean="0"/>
            <a:t>）</a:t>
          </a:r>
          <a:endParaRPr lang="zh-CN" altLang="en-US" sz="1400" dirty="0"/>
        </a:p>
      </dgm:t>
    </dgm:pt>
    <dgm:pt modelId="{642086AE-D089-4848-B11A-B477FB979598}" type="parTrans" cxnId="{65DD12D2-5D10-4CC1-AB0E-2F07F6C05C86}">
      <dgm:prSet/>
      <dgm:spPr/>
      <dgm:t>
        <a:bodyPr/>
        <a:lstStyle/>
        <a:p>
          <a:endParaRPr lang="zh-CN" altLang="en-US"/>
        </a:p>
      </dgm:t>
    </dgm:pt>
    <dgm:pt modelId="{9E887489-43BF-416F-9FFD-7F76AFAE6008}" type="sibTrans" cxnId="{65DD12D2-5D10-4CC1-AB0E-2F07F6C05C86}">
      <dgm:prSet/>
      <dgm:spPr/>
      <dgm:t>
        <a:bodyPr/>
        <a:lstStyle/>
        <a:p>
          <a:endParaRPr lang="zh-CN" altLang="en-US"/>
        </a:p>
      </dgm:t>
    </dgm:pt>
    <dgm:pt modelId="{6D10B69A-A4A0-4907-BF2A-39A46F41C64D}">
      <dgm:prSet phldrT="[文本]" custT="1"/>
      <dgm:spPr/>
      <dgm:t>
        <a:bodyPr/>
        <a:lstStyle/>
        <a:p>
          <a:r>
            <a:rPr lang="zh-CN" altLang="en-US" sz="2100" dirty="0" smtClean="0"/>
            <a:t>验证情境</a:t>
          </a:r>
          <a:r>
            <a:rPr lang="zh-CN" altLang="en-US" sz="1400" dirty="0" smtClean="0"/>
            <a:t>（</a:t>
          </a:r>
          <a:r>
            <a:rPr lang="zh-CN" altLang="en-US" sz="1400" dirty="0" smtClean="0">
              <a:solidFill>
                <a:srgbClr val="3333FF"/>
              </a:solidFill>
            </a:rPr>
            <a:t>用已知</a:t>
          </a:r>
          <a:r>
            <a:rPr lang="en-US" altLang="zh-CN" sz="1400" dirty="0" smtClean="0">
              <a:solidFill>
                <a:srgbClr val="3333FF"/>
              </a:solidFill>
            </a:rPr>
            <a:t>Case</a:t>
          </a:r>
          <a:r>
            <a:rPr lang="zh-CN" altLang="en-US" sz="1400" dirty="0" smtClean="0">
              <a:solidFill>
                <a:srgbClr val="3333FF"/>
              </a:solidFill>
            </a:rPr>
            <a:t>验证</a:t>
          </a:r>
          <a:r>
            <a:rPr lang="zh-CN" altLang="en-US" sz="1400" dirty="0" smtClean="0"/>
            <a:t>）</a:t>
          </a:r>
          <a:endParaRPr lang="zh-CN" altLang="en-US" sz="1400" dirty="0"/>
        </a:p>
      </dgm:t>
    </dgm:pt>
    <dgm:pt modelId="{A3E0F3F8-4C22-4CD1-9C21-0A0DF8B8EBC6}" type="parTrans" cxnId="{34FF4428-C5DA-4778-ADD5-B53EA0842652}">
      <dgm:prSet/>
      <dgm:spPr/>
      <dgm:t>
        <a:bodyPr/>
        <a:lstStyle/>
        <a:p>
          <a:endParaRPr lang="zh-CN" altLang="en-US"/>
        </a:p>
      </dgm:t>
    </dgm:pt>
    <dgm:pt modelId="{54313282-B5B8-4B4A-8C87-CA0E654480D7}" type="sibTrans" cxnId="{34FF4428-C5DA-4778-ADD5-B53EA0842652}">
      <dgm:prSet/>
      <dgm:spPr/>
      <dgm:t>
        <a:bodyPr/>
        <a:lstStyle/>
        <a:p>
          <a:endParaRPr lang="zh-CN" altLang="en-US"/>
        </a:p>
      </dgm:t>
    </dgm:pt>
    <dgm:pt modelId="{00CC9DD4-BAAE-48E1-A2F5-45BCD21B3201}">
      <dgm:prSet phldrT="[文本]"/>
      <dgm:spPr/>
      <dgm:t>
        <a:bodyPr/>
        <a:lstStyle/>
        <a:p>
          <a:r>
            <a:rPr lang="zh-CN" altLang="en-US" dirty="0" smtClean="0"/>
            <a:t>提问答疑</a:t>
          </a:r>
          <a:endParaRPr lang="zh-CN" altLang="en-US" dirty="0"/>
        </a:p>
      </dgm:t>
    </dgm:pt>
    <dgm:pt modelId="{7A7D4BBD-0A57-41FB-A46B-ADBA793F7556}" type="parTrans" cxnId="{9CDB7C3A-06C1-4045-9FC5-85BFDF3F4541}">
      <dgm:prSet/>
      <dgm:spPr/>
      <dgm:t>
        <a:bodyPr/>
        <a:lstStyle/>
        <a:p>
          <a:endParaRPr lang="zh-CN" altLang="en-US"/>
        </a:p>
      </dgm:t>
    </dgm:pt>
    <dgm:pt modelId="{A0D74915-7052-4ED9-89C3-39FCD5FFFAB2}" type="sibTrans" cxnId="{9CDB7C3A-06C1-4045-9FC5-85BFDF3F4541}">
      <dgm:prSet/>
      <dgm:spPr/>
      <dgm:t>
        <a:bodyPr/>
        <a:lstStyle/>
        <a:p>
          <a:endParaRPr lang="zh-CN" altLang="en-US"/>
        </a:p>
      </dgm:t>
    </dgm:pt>
    <dgm:pt modelId="{239746EF-11A0-4135-BC10-43D6507114FC}">
      <dgm:prSet phldrT="[文本]"/>
      <dgm:spPr/>
      <dgm:t>
        <a:bodyPr/>
        <a:lstStyle/>
        <a:p>
          <a:r>
            <a:rPr lang="zh-CN" altLang="en-US" dirty="0" smtClean="0"/>
            <a:t>评比标准</a:t>
          </a:r>
          <a:endParaRPr lang="zh-CN" altLang="en-US" dirty="0"/>
        </a:p>
      </dgm:t>
    </dgm:pt>
    <dgm:pt modelId="{4AF09A36-9CF7-4533-A3E8-FE9087B56FC1}" type="parTrans" cxnId="{66D9EFC0-18F3-4204-9042-AF1E0B3F6DF6}">
      <dgm:prSet/>
      <dgm:spPr/>
      <dgm:t>
        <a:bodyPr/>
        <a:lstStyle/>
        <a:p>
          <a:endParaRPr lang="zh-CN" altLang="en-US"/>
        </a:p>
      </dgm:t>
    </dgm:pt>
    <dgm:pt modelId="{191F95EB-B7EF-412C-8596-2A75F942E339}" type="sibTrans" cxnId="{66D9EFC0-18F3-4204-9042-AF1E0B3F6DF6}">
      <dgm:prSet/>
      <dgm:spPr/>
      <dgm:t>
        <a:bodyPr/>
        <a:lstStyle/>
        <a:p>
          <a:endParaRPr lang="zh-CN" altLang="en-US"/>
        </a:p>
      </dgm:t>
    </dgm:pt>
    <dgm:pt modelId="{0A157032-E3EC-490D-9137-E3B8ACD68064}" type="pres">
      <dgm:prSet presAssocID="{4AE2B8F4-8F54-4D6F-BFBF-EAB6E846414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62D6CB-21A2-4FE9-82D3-AC74E6682846}" type="pres">
      <dgm:prSet presAssocID="{D87CC15A-F8FA-4851-9208-BCED9B531FFB}" presName="parentLin" presStyleCnt="0"/>
      <dgm:spPr/>
    </dgm:pt>
    <dgm:pt modelId="{8431618F-3097-420C-B2E1-3A2F9B72698E}" type="pres">
      <dgm:prSet presAssocID="{D87CC15A-F8FA-4851-9208-BCED9B531FFB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687A4CD5-1609-4575-81AA-6BABF3200BC7}" type="pres">
      <dgm:prSet presAssocID="{D87CC15A-F8FA-4851-9208-BCED9B531FF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0DB1EA-B847-4456-BEDE-390BC466C9C8}" type="pres">
      <dgm:prSet presAssocID="{D87CC15A-F8FA-4851-9208-BCED9B531FFB}" presName="negativeSpace" presStyleCnt="0"/>
      <dgm:spPr/>
    </dgm:pt>
    <dgm:pt modelId="{F8377E3E-E946-42EB-B395-11D00A1C8544}" type="pres">
      <dgm:prSet presAssocID="{D87CC15A-F8FA-4851-9208-BCED9B531FFB}" presName="childText" presStyleLbl="conFgAcc1" presStyleIdx="0" presStyleCnt="5">
        <dgm:presLayoutVars>
          <dgm:bulletEnabled val="1"/>
        </dgm:presLayoutVars>
      </dgm:prSet>
      <dgm:spPr/>
    </dgm:pt>
    <dgm:pt modelId="{7A65B534-D0A0-4FBC-A112-1F5084971BA8}" type="pres">
      <dgm:prSet presAssocID="{F27E81ED-D19B-4349-A0ED-24AD0B396572}" presName="spaceBetweenRectangles" presStyleCnt="0"/>
      <dgm:spPr/>
    </dgm:pt>
    <dgm:pt modelId="{230E0882-9275-4ED4-A2AF-2C564F647694}" type="pres">
      <dgm:prSet presAssocID="{746CCA2D-B0C7-4F81-8539-6AEBAEBF96BE}" presName="parentLin" presStyleCnt="0"/>
      <dgm:spPr/>
    </dgm:pt>
    <dgm:pt modelId="{2EB6C10B-B835-47DE-BD15-5F5A3E46F297}" type="pres">
      <dgm:prSet presAssocID="{746CCA2D-B0C7-4F81-8539-6AEBAEBF96B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0178A006-212F-4A0F-943B-7E3D88F3B6B4}" type="pres">
      <dgm:prSet presAssocID="{746CCA2D-B0C7-4F81-8539-6AEBAEBF96B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29DEB-C3B4-400B-8B91-FA2EEDF8B2B8}" type="pres">
      <dgm:prSet presAssocID="{746CCA2D-B0C7-4F81-8539-6AEBAEBF96BE}" presName="negativeSpace" presStyleCnt="0"/>
      <dgm:spPr/>
    </dgm:pt>
    <dgm:pt modelId="{27408B98-7FF9-423E-998F-03C47FE44E33}" type="pres">
      <dgm:prSet presAssocID="{746CCA2D-B0C7-4F81-8539-6AEBAEBF96BE}" presName="childText" presStyleLbl="conFgAcc1" presStyleIdx="1" presStyleCnt="5">
        <dgm:presLayoutVars>
          <dgm:bulletEnabled val="1"/>
        </dgm:presLayoutVars>
      </dgm:prSet>
      <dgm:spPr/>
    </dgm:pt>
    <dgm:pt modelId="{F45C2046-FE9E-470E-AF90-6E1DA4EDB9B2}" type="pres">
      <dgm:prSet presAssocID="{9E887489-43BF-416F-9FFD-7F76AFAE6008}" presName="spaceBetweenRectangles" presStyleCnt="0"/>
      <dgm:spPr/>
    </dgm:pt>
    <dgm:pt modelId="{B494F722-9D60-466A-B291-D493814ED0FD}" type="pres">
      <dgm:prSet presAssocID="{6D10B69A-A4A0-4907-BF2A-39A46F41C64D}" presName="parentLin" presStyleCnt="0"/>
      <dgm:spPr/>
    </dgm:pt>
    <dgm:pt modelId="{6FE3DE9C-4B78-4BB3-8AF2-D39BE75CB428}" type="pres">
      <dgm:prSet presAssocID="{6D10B69A-A4A0-4907-BF2A-39A46F41C64D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CB82FFFB-FA39-40FF-9664-A7A91395B43C}" type="pres">
      <dgm:prSet presAssocID="{6D10B69A-A4A0-4907-BF2A-39A46F41C64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EEF76B-BF31-4C87-BBE8-FB1277FC7574}" type="pres">
      <dgm:prSet presAssocID="{6D10B69A-A4A0-4907-BF2A-39A46F41C64D}" presName="negativeSpace" presStyleCnt="0"/>
      <dgm:spPr/>
    </dgm:pt>
    <dgm:pt modelId="{AA4017D5-1966-4322-9044-B3E94D308AE4}" type="pres">
      <dgm:prSet presAssocID="{6D10B69A-A4A0-4907-BF2A-39A46F41C64D}" presName="childText" presStyleLbl="conFgAcc1" presStyleIdx="2" presStyleCnt="5">
        <dgm:presLayoutVars>
          <dgm:bulletEnabled val="1"/>
        </dgm:presLayoutVars>
      </dgm:prSet>
      <dgm:spPr/>
    </dgm:pt>
    <dgm:pt modelId="{30ED24F5-B81F-4FE5-AC09-C9EE79E7C4A6}" type="pres">
      <dgm:prSet presAssocID="{54313282-B5B8-4B4A-8C87-CA0E654480D7}" presName="spaceBetweenRectangles" presStyleCnt="0"/>
      <dgm:spPr/>
    </dgm:pt>
    <dgm:pt modelId="{9B2E5864-F3A8-4ECA-A9E4-847730916828}" type="pres">
      <dgm:prSet presAssocID="{239746EF-11A0-4135-BC10-43D6507114FC}" presName="parentLin" presStyleCnt="0"/>
      <dgm:spPr/>
    </dgm:pt>
    <dgm:pt modelId="{084CE2B6-6053-4D4B-A18C-F08F83C219FE}" type="pres">
      <dgm:prSet presAssocID="{239746EF-11A0-4135-BC10-43D6507114FC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1207AD68-C410-423B-93A0-53D406F2B700}" type="pres">
      <dgm:prSet presAssocID="{239746EF-11A0-4135-BC10-43D6507114F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BE0DA1-F13E-4E1A-B3D2-A47421C5DB72}" type="pres">
      <dgm:prSet presAssocID="{239746EF-11A0-4135-BC10-43D6507114FC}" presName="negativeSpace" presStyleCnt="0"/>
      <dgm:spPr/>
    </dgm:pt>
    <dgm:pt modelId="{6D13481D-2924-483F-8D42-2098E3E7CFB2}" type="pres">
      <dgm:prSet presAssocID="{239746EF-11A0-4135-BC10-43D6507114FC}" presName="childText" presStyleLbl="conFgAcc1" presStyleIdx="3" presStyleCnt="5">
        <dgm:presLayoutVars>
          <dgm:bulletEnabled val="1"/>
        </dgm:presLayoutVars>
      </dgm:prSet>
      <dgm:spPr/>
    </dgm:pt>
    <dgm:pt modelId="{9D6709A9-B2FF-45B8-A5CD-BFADB11F9581}" type="pres">
      <dgm:prSet presAssocID="{191F95EB-B7EF-412C-8596-2A75F942E339}" presName="spaceBetweenRectangles" presStyleCnt="0"/>
      <dgm:spPr/>
    </dgm:pt>
    <dgm:pt modelId="{ECBCF0B4-172F-4A79-BAA1-41C02A37CDFE}" type="pres">
      <dgm:prSet presAssocID="{00CC9DD4-BAAE-48E1-A2F5-45BCD21B3201}" presName="parentLin" presStyleCnt="0"/>
      <dgm:spPr/>
    </dgm:pt>
    <dgm:pt modelId="{B82D5DB7-330B-4BFA-8B0E-479BE2F18330}" type="pres">
      <dgm:prSet presAssocID="{00CC9DD4-BAAE-48E1-A2F5-45BCD21B3201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06C30049-3C2A-477E-914D-EF56A2E40851}" type="pres">
      <dgm:prSet presAssocID="{00CC9DD4-BAAE-48E1-A2F5-45BCD21B320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E07AEF-B154-431D-ABEE-5D62BB386A74}" type="pres">
      <dgm:prSet presAssocID="{00CC9DD4-BAAE-48E1-A2F5-45BCD21B3201}" presName="negativeSpace" presStyleCnt="0"/>
      <dgm:spPr/>
    </dgm:pt>
    <dgm:pt modelId="{F6F3CB47-C437-4D50-BD18-C48404A9C45A}" type="pres">
      <dgm:prSet presAssocID="{00CC9DD4-BAAE-48E1-A2F5-45BCD21B320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4FF4428-C5DA-4778-ADD5-B53EA0842652}" srcId="{4AE2B8F4-8F54-4D6F-BFBF-EAB6E8464147}" destId="{6D10B69A-A4A0-4907-BF2A-39A46F41C64D}" srcOrd="2" destOrd="0" parTransId="{A3E0F3F8-4C22-4CD1-9C21-0A0DF8B8EBC6}" sibTransId="{54313282-B5B8-4B4A-8C87-CA0E654480D7}"/>
    <dgm:cxn modelId="{F022D219-543C-4E04-ADEE-64E4D550741B}" type="presOf" srcId="{746CCA2D-B0C7-4F81-8539-6AEBAEBF96BE}" destId="{0178A006-212F-4A0F-943B-7E3D88F3B6B4}" srcOrd="1" destOrd="0" presId="urn:microsoft.com/office/officeart/2005/8/layout/list1"/>
    <dgm:cxn modelId="{4EF9F991-B886-4D19-932F-3F3B00C11D92}" type="presOf" srcId="{239746EF-11A0-4135-BC10-43D6507114FC}" destId="{1207AD68-C410-423B-93A0-53D406F2B700}" srcOrd="1" destOrd="0" presId="urn:microsoft.com/office/officeart/2005/8/layout/list1"/>
    <dgm:cxn modelId="{A6AB16D6-0EE5-4186-BAFB-B73049F276EA}" type="presOf" srcId="{D87CC15A-F8FA-4851-9208-BCED9B531FFB}" destId="{8431618F-3097-420C-B2E1-3A2F9B72698E}" srcOrd="0" destOrd="0" presId="urn:microsoft.com/office/officeart/2005/8/layout/list1"/>
    <dgm:cxn modelId="{CC6F4DA2-13CC-4C7B-975A-73D8BF233CFF}" type="presOf" srcId="{746CCA2D-B0C7-4F81-8539-6AEBAEBF96BE}" destId="{2EB6C10B-B835-47DE-BD15-5F5A3E46F297}" srcOrd="0" destOrd="0" presId="urn:microsoft.com/office/officeart/2005/8/layout/list1"/>
    <dgm:cxn modelId="{1BF6C025-1751-4D01-956D-FAE7D1CC6E9F}" type="presOf" srcId="{4AE2B8F4-8F54-4D6F-BFBF-EAB6E8464147}" destId="{0A157032-E3EC-490D-9137-E3B8ACD68064}" srcOrd="0" destOrd="0" presId="urn:microsoft.com/office/officeart/2005/8/layout/list1"/>
    <dgm:cxn modelId="{9495A245-CD78-4EB0-A8C4-EA488380495E}" type="presOf" srcId="{00CC9DD4-BAAE-48E1-A2F5-45BCD21B3201}" destId="{06C30049-3C2A-477E-914D-EF56A2E40851}" srcOrd="1" destOrd="0" presId="urn:microsoft.com/office/officeart/2005/8/layout/list1"/>
    <dgm:cxn modelId="{8E87C29B-05EE-401E-9C5E-0AF6ACFFB450}" type="presOf" srcId="{00CC9DD4-BAAE-48E1-A2F5-45BCD21B3201}" destId="{B82D5DB7-330B-4BFA-8B0E-479BE2F18330}" srcOrd="0" destOrd="0" presId="urn:microsoft.com/office/officeart/2005/8/layout/list1"/>
    <dgm:cxn modelId="{97E9EB44-FFED-43AD-A5F4-1166BD75514F}" type="presOf" srcId="{239746EF-11A0-4135-BC10-43D6507114FC}" destId="{084CE2B6-6053-4D4B-A18C-F08F83C219FE}" srcOrd="0" destOrd="0" presId="urn:microsoft.com/office/officeart/2005/8/layout/list1"/>
    <dgm:cxn modelId="{CE7D910C-E009-4FAE-9F97-1C28ADA286BC}" srcId="{4AE2B8F4-8F54-4D6F-BFBF-EAB6E8464147}" destId="{D87CC15A-F8FA-4851-9208-BCED9B531FFB}" srcOrd="0" destOrd="0" parTransId="{BBBB9693-E153-41B3-AF57-CC317ED7DB1A}" sibTransId="{F27E81ED-D19B-4349-A0ED-24AD0B396572}"/>
    <dgm:cxn modelId="{9CDB7C3A-06C1-4045-9FC5-85BFDF3F4541}" srcId="{4AE2B8F4-8F54-4D6F-BFBF-EAB6E8464147}" destId="{00CC9DD4-BAAE-48E1-A2F5-45BCD21B3201}" srcOrd="4" destOrd="0" parTransId="{7A7D4BBD-0A57-41FB-A46B-ADBA793F7556}" sibTransId="{A0D74915-7052-4ED9-89C3-39FCD5FFFAB2}"/>
    <dgm:cxn modelId="{65DD12D2-5D10-4CC1-AB0E-2F07F6C05C86}" srcId="{4AE2B8F4-8F54-4D6F-BFBF-EAB6E8464147}" destId="{746CCA2D-B0C7-4F81-8539-6AEBAEBF96BE}" srcOrd="1" destOrd="0" parTransId="{642086AE-D089-4848-B11A-B477FB979598}" sibTransId="{9E887489-43BF-416F-9FFD-7F76AFAE6008}"/>
    <dgm:cxn modelId="{4A821930-9348-4C9B-8758-24CDB30960DF}" type="presOf" srcId="{6D10B69A-A4A0-4907-BF2A-39A46F41C64D}" destId="{CB82FFFB-FA39-40FF-9664-A7A91395B43C}" srcOrd="1" destOrd="0" presId="urn:microsoft.com/office/officeart/2005/8/layout/list1"/>
    <dgm:cxn modelId="{D114B887-9894-4819-A925-2BC1B648B102}" type="presOf" srcId="{6D10B69A-A4A0-4907-BF2A-39A46F41C64D}" destId="{6FE3DE9C-4B78-4BB3-8AF2-D39BE75CB428}" srcOrd="0" destOrd="0" presId="urn:microsoft.com/office/officeart/2005/8/layout/list1"/>
    <dgm:cxn modelId="{66D9EFC0-18F3-4204-9042-AF1E0B3F6DF6}" srcId="{4AE2B8F4-8F54-4D6F-BFBF-EAB6E8464147}" destId="{239746EF-11A0-4135-BC10-43D6507114FC}" srcOrd="3" destOrd="0" parTransId="{4AF09A36-9CF7-4533-A3E8-FE9087B56FC1}" sibTransId="{191F95EB-B7EF-412C-8596-2A75F942E339}"/>
    <dgm:cxn modelId="{C64A167D-2504-4811-AA59-6179714849D2}" type="presOf" srcId="{D87CC15A-F8FA-4851-9208-BCED9B531FFB}" destId="{687A4CD5-1609-4575-81AA-6BABF3200BC7}" srcOrd="1" destOrd="0" presId="urn:microsoft.com/office/officeart/2005/8/layout/list1"/>
    <dgm:cxn modelId="{71DCF88D-31A0-4FF1-BA24-33106A0DB1CC}" type="presParOf" srcId="{0A157032-E3EC-490D-9137-E3B8ACD68064}" destId="{3E62D6CB-21A2-4FE9-82D3-AC74E6682846}" srcOrd="0" destOrd="0" presId="urn:microsoft.com/office/officeart/2005/8/layout/list1"/>
    <dgm:cxn modelId="{6D3F4580-A8E1-47EF-BDAD-345B5D43BFA9}" type="presParOf" srcId="{3E62D6CB-21A2-4FE9-82D3-AC74E6682846}" destId="{8431618F-3097-420C-B2E1-3A2F9B72698E}" srcOrd="0" destOrd="0" presId="urn:microsoft.com/office/officeart/2005/8/layout/list1"/>
    <dgm:cxn modelId="{ABA7FF60-F064-4DE3-B287-B5AD9B679130}" type="presParOf" srcId="{3E62D6CB-21A2-4FE9-82D3-AC74E6682846}" destId="{687A4CD5-1609-4575-81AA-6BABF3200BC7}" srcOrd="1" destOrd="0" presId="urn:microsoft.com/office/officeart/2005/8/layout/list1"/>
    <dgm:cxn modelId="{13E56885-A90E-41EE-8BED-9C94A4C5AA27}" type="presParOf" srcId="{0A157032-E3EC-490D-9137-E3B8ACD68064}" destId="{4E0DB1EA-B847-4456-BEDE-390BC466C9C8}" srcOrd="1" destOrd="0" presId="urn:microsoft.com/office/officeart/2005/8/layout/list1"/>
    <dgm:cxn modelId="{9D5E5C69-D49A-4826-84FC-7A397E24A1F6}" type="presParOf" srcId="{0A157032-E3EC-490D-9137-E3B8ACD68064}" destId="{F8377E3E-E946-42EB-B395-11D00A1C8544}" srcOrd="2" destOrd="0" presId="urn:microsoft.com/office/officeart/2005/8/layout/list1"/>
    <dgm:cxn modelId="{2FE159FB-3E00-4023-AB74-FF4A550471A0}" type="presParOf" srcId="{0A157032-E3EC-490D-9137-E3B8ACD68064}" destId="{7A65B534-D0A0-4FBC-A112-1F5084971BA8}" srcOrd="3" destOrd="0" presId="urn:microsoft.com/office/officeart/2005/8/layout/list1"/>
    <dgm:cxn modelId="{C98C5FFF-016B-46A7-BD12-54AFE314F3DC}" type="presParOf" srcId="{0A157032-E3EC-490D-9137-E3B8ACD68064}" destId="{230E0882-9275-4ED4-A2AF-2C564F647694}" srcOrd="4" destOrd="0" presId="urn:microsoft.com/office/officeart/2005/8/layout/list1"/>
    <dgm:cxn modelId="{CBDCE462-C801-4C0B-88B0-808D8F47CCD3}" type="presParOf" srcId="{230E0882-9275-4ED4-A2AF-2C564F647694}" destId="{2EB6C10B-B835-47DE-BD15-5F5A3E46F297}" srcOrd="0" destOrd="0" presId="urn:microsoft.com/office/officeart/2005/8/layout/list1"/>
    <dgm:cxn modelId="{2EFD8B83-4235-4BB8-BDD9-27FFAD9D2090}" type="presParOf" srcId="{230E0882-9275-4ED4-A2AF-2C564F647694}" destId="{0178A006-212F-4A0F-943B-7E3D88F3B6B4}" srcOrd="1" destOrd="0" presId="urn:microsoft.com/office/officeart/2005/8/layout/list1"/>
    <dgm:cxn modelId="{15ADA065-3633-4929-8209-81E571B02A8E}" type="presParOf" srcId="{0A157032-E3EC-490D-9137-E3B8ACD68064}" destId="{3D129DEB-C3B4-400B-8B91-FA2EEDF8B2B8}" srcOrd="5" destOrd="0" presId="urn:microsoft.com/office/officeart/2005/8/layout/list1"/>
    <dgm:cxn modelId="{9966C15E-C8EB-4B47-AEFD-6A6EF135C390}" type="presParOf" srcId="{0A157032-E3EC-490D-9137-E3B8ACD68064}" destId="{27408B98-7FF9-423E-998F-03C47FE44E33}" srcOrd="6" destOrd="0" presId="urn:microsoft.com/office/officeart/2005/8/layout/list1"/>
    <dgm:cxn modelId="{C09CFE34-611B-4D89-B1F7-52544AB30E0F}" type="presParOf" srcId="{0A157032-E3EC-490D-9137-E3B8ACD68064}" destId="{F45C2046-FE9E-470E-AF90-6E1DA4EDB9B2}" srcOrd="7" destOrd="0" presId="urn:microsoft.com/office/officeart/2005/8/layout/list1"/>
    <dgm:cxn modelId="{D98C65B7-2B2B-4BBA-ADCD-6BA964C0E50B}" type="presParOf" srcId="{0A157032-E3EC-490D-9137-E3B8ACD68064}" destId="{B494F722-9D60-466A-B291-D493814ED0FD}" srcOrd="8" destOrd="0" presId="urn:microsoft.com/office/officeart/2005/8/layout/list1"/>
    <dgm:cxn modelId="{3436050C-1A61-4437-AFD2-3A61A3172795}" type="presParOf" srcId="{B494F722-9D60-466A-B291-D493814ED0FD}" destId="{6FE3DE9C-4B78-4BB3-8AF2-D39BE75CB428}" srcOrd="0" destOrd="0" presId="urn:microsoft.com/office/officeart/2005/8/layout/list1"/>
    <dgm:cxn modelId="{5B546606-3E03-432F-A7A6-AEED5FDAC8F0}" type="presParOf" srcId="{B494F722-9D60-466A-B291-D493814ED0FD}" destId="{CB82FFFB-FA39-40FF-9664-A7A91395B43C}" srcOrd="1" destOrd="0" presId="urn:microsoft.com/office/officeart/2005/8/layout/list1"/>
    <dgm:cxn modelId="{96509AA1-2191-4644-A816-AE66E30E8CD7}" type="presParOf" srcId="{0A157032-E3EC-490D-9137-E3B8ACD68064}" destId="{DFEEF76B-BF31-4C87-BBE8-FB1277FC7574}" srcOrd="9" destOrd="0" presId="urn:microsoft.com/office/officeart/2005/8/layout/list1"/>
    <dgm:cxn modelId="{EF80E358-112F-402B-A74C-94F54C85020A}" type="presParOf" srcId="{0A157032-E3EC-490D-9137-E3B8ACD68064}" destId="{AA4017D5-1966-4322-9044-B3E94D308AE4}" srcOrd="10" destOrd="0" presId="urn:microsoft.com/office/officeart/2005/8/layout/list1"/>
    <dgm:cxn modelId="{53046285-BCB7-46D4-B23E-C634F9E715A8}" type="presParOf" srcId="{0A157032-E3EC-490D-9137-E3B8ACD68064}" destId="{30ED24F5-B81F-4FE5-AC09-C9EE79E7C4A6}" srcOrd="11" destOrd="0" presId="urn:microsoft.com/office/officeart/2005/8/layout/list1"/>
    <dgm:cxn modelId="{90D276CB-D542-4685-9D4E-03033095D5D1}" type="presParOf" srcId="{0A157032-E3EC-490D-9137-E3B8ACD68064}" destId="{9B2E5864-F3A8-4ECA-A9E4-847730916828}" srcOrd="12" destOrd="0" presId="urn:microsoft.com/office/officeart/2005/8/layout/list1"/>
    <dgm:cxn modelId="{DE26205D-2B93-4932-B3BB-868BB0C42ACF}" type="presParOf" srcId="{9B2E5864-F3A8-4ECA-A9E4-847730916828}" destId="{084CE2B6-6053-4D4B-A18C-F08F83C219FE}" srcOrd="0" destOrd="0" presId="urn:microsoft.com/office/officeart/2005/8/layout/list1"/>
    <dgm:cxn modelId="{24952FFC-73CE-4587-A6D0-3332E0B556B4}" type="presParOf" srcId="{9B2E5864-F3A8-4ECA-A9E4-847730916828}" destId="{1207AD68-C410-423B-93A0-53D406F2B700}" srcOrd="1" destOrd="0" presId="urn:microsoft.com/office/officeart/2005/8/layout/list1"/>
    <dgm:cxn modelId="{8A866AD1-DA16-4BAF-9ADE-57FE64ABC497}" type="presParOf" srcId="{0A157032-E3EC-490D-9137-E3B8ACD68064}" destId="{B4BE0DA1-F13E-4E1A-B3D2-A47421C5DB72}" srcOrd="13" destOrd="0" presId="urn:microsoft.com/office/officeart/2005/8/layout/list1"/>
    <dgm:cxn modelId="{B8A08439-14A5-4992-9981-238506DC8556}" type="presParOf" srcId="{0A157032-E3EC-490D-9137-E3B8ACD68064}" destId="{6D13481D-2924-483F-8D42-2098E3E7CFB2}" srcOrd="14" destOrd="0" presId="urn:microsoft.com/office/officeart/2005/8/layout/list1"/>
    <dgm:cxn modelId="{781EC046-F02E-4DAE-AA26-22EDED5FC88C}" type="presParOf" srcId="{0A157032-E3EC-490D-9137-E3B8ACD68064}" destId="{9D6709A9-B2FF-45B8-A5CD-BFADB11F9581}" srcOrd="15" destOrd="0" presId="urn:microsoft.com/office/officeart/2005/8/layout/list1"/>
    <dgm:cxn modelId="{E7B5AA01-EDCC-4019-9F40-3F9FC1F79E48}" type="presParOf" srcId="{0A157032-E3EC-490D-9137-E3B8ACD68064}" destId="{ECBCF0B4-172F-4A79-BAA1-41C02A37CDFE}" srcOrd="16" destOrd="0" presId="urn:microsoft.com/office/officeart/2005/8/layout/list1"/>
    <dgm:cxn modelId="{C02CBB63-336F-43DE-87AC-90B18C80F080}" type="presParOf" srcId="{ECBCF0B4-172F-4A79-BAA1-41C02A37CDFE}" destId="{B82D5DB7-330B-4BFA-8B0E-479BE2F18330}" srcOrd="0" destOrd="0" presId="urn:microsoft.com/office/officeart/2005/8/layout/list1"/>
    <dgm:cxn modelId="{7C4E5EE0-EEDB-4322-A4B3-98C9E565344E}" type="presParOf" srcId="{ECBCF0B4-172F-4A79-BAA1-41C02A37CDFE}" destId="{06C30049-3C2A-477E-914D-EF56A2E40851}" srcOrd="1" destOrd="0" presId="urn:microsoft.com/office/officeart/2005/8/layout/list1"/>
    <dgm:cxn modelId="{2E18E5B2-9144-4CC9-AAB8-C42F477DFF97}" type="presParOf" srcId="{0A157032-E3EC-490D-9137-E3B8ACD68064}" destId="{F0E07AEF-B154-431D-ABEE-5D62BB386A74}" srcOrd="17" destOrd="0" presId="urn:microsoft.com/office/officeart/2005/8/layout/list1"/>
    <dgm:cxn modelId="{E534EAC6-8A40-47EF-A322-9E8E2C8C7559}" type="presParOf" srcId="{0A157032-E3EC-490D-9137-E3B8ACD68064}" destId="{F6F3CB47-C437-4D50-BD18-C48404A9C45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77E3E-E946-42EB-B395-11D00A1C8544}">
      <dsp:nvSpPr>
        <dsp:cNvPr id="0" name=""/>
        <dsp:cNvSpPr/>
      </dsp:nvSpPr>
      <dsp:spPr>
        <a:xfrm>
          <a:off x="0" y="341917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4CD5-1609-4575-81AA-6BABF3200BC7}">
      <dsp:nvSpPr>
        <dsp:cNvPr id="0" name=""/>
        <dsp:cNvSpPr/>
      </dsp:nvSpPr>
      <dsp:spPr>
        <a:xfrm>
          <a:off x="406400" y="31957"/>
          <a:ext cx="568960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Proof of Concept</a:t>
          </a:r>
          <a:r>
            <a:rPr lang="zh-CN" altLang="en-US" sz="2100" kern="1200" dirty="0" smtClean="0"/>
            <a:t>整体说明</a:t>
          </a:r>
          <a:endParaRPr lang="zh-CN" altLang="en-US" sz="2100" kern="1200" dirty="0"/>
        </a:p>
      </dsp:txBody>
      <dsp:txXfrm>
        <a:off x="436662" y="62219"/>
        <a:ext cx="5629076" cy="559396"/>
      </dsp:txXfrm>
    </dsp:sp>
    <dsp:sp modelId="{27408B98-7FF9-423E-998F-03C47FE44E33}">
      <dsp:nvSpPr>
        <dsp:cNvPr id="0" name=""/>
        <dsp:cNvSpPr/>
      </dsp:nvSpPr>
      <dsp:spPr>
        <a:xfrm>
          <a:off x="0" y="1294477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8A006-212F-4A0F-943B-7E3D88F3B6B4}">
      <dsp:nvSpPr>
        <dsp:cNvPr id="0" name=""/>
        <dsp:cNvSpPr/>
      </dsp:nvSpPr>
      <dsp:spPr>
        <a:xfrm>
          <a:off x="406400" y="984517"/>
          <a:ext cx="5689600" cy="61992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功能清单</a:t>
          </a:r>
          <a:r>
            <a:rPr lang="zh-CN" altLang="en-US" sz="1400" kern="1200" dirty="0" smtClean="0"/>
            <a:t>（</a:t>
          </a:r>
          <a:r>
            <a:rPr lang="zh-CN" altLang="en-US" sz="1400" kern="1200" dirty="0" smtClean="0">
              <a:solidFill>
                <a:srgbClr val="3333FF"/>
              </a:solidFill>
            </a:rPr>
            <a:t>包含但不限于</a:t>
          </a:r>
          <a:r>
            <a:rPr lang="zh-CN" altLang="en-US" sz="1400" kern="1200" dirty="0" smtClean="0"/>
            <a:t>）</a:t>
          </a:r>
          <a:endParaRPr lang="zh-CN" altLang="en-US" sz="1400" kern="1200" dirty="0"/>
        </a:p>
      </dsp:txBody>
      <dsp:txXfrm>
        <a:off x="436662" y="1014779"/>
        <a:ext cx="5629076" cy="559396"/>
      </dsp:txXfrm>
    </dsp:sp>
    <dsp:sp modelId="{AA4017D5-1966-4322-9044-B3E94D308AE4}">
      <dsp:nvSpPr>
        <dsp:cNvPr id="0" name=""/>
        <dsp:cNvSpPr/>
      </dsp:nvSpPr>
      <dsp:spPr>
        <a:xfrm>
          <a:off x="0" y="2247037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2FFFB-FA39-40FF-9664-A7A91395B43C}">
      <dsp:nvSpPr>
        <dsp:cNvPr id="0" name=""/>
        <dsp:cNvSpPr/>
      </dsp:nvSpPr>
      <dsp:spPr>
        <a:xfrm>
          <a:off x="406400" y="1937077"/>
          <a:ext cx="5689600" cy="61992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验证情境</a:t>
          </a:r>
          <a:r>
            <a:rPr lang="zh-CN" altLang="en-US" sz="1400" kern="1200" dirty="0" smtClean="0"/>
            <a:t>（</a:t>
          </a:r>
          <a:r>
            <a:rPr lang="zh-CN" altLang="en-US" sz="1400" kern="1200" dirty="0" smtClean="0">
              <a:solidFill>
                <a:srgbClr val="3333FF"/>
              </a:solidFill>
            </a:rPr>
            <a:t>用已知</a:t>
          </a:r>
          <a:r>
            <a:rPr lang="en-US" altLang="zh-CN" sz="1400" kern="1200" dirty="0" smtClean="0">
              <a:solidFill>
                <a:srgbClr val="3333FF"/>
              </a:solidFill>
            </a:rPr>
            <a:t>Case</a:t>
          </a:r>
          <a:r>
            <a:rPr lang="zh-CN" altLang="en-US" sz="1400" kern="1200" dirty="0" smtClean="0">
              <a:solidFill>
                <a:srgbClr val="3333FF"/>
              </a:solidFill>
            </a:rPr>
            <a:t>验证</a:t>
          </a:r>
          <a:r>
            <a:rPr lang="zh-CN" altLang="en-US" sz="1400" kern="1200" dirty="0" smtClean="0"/>
            <a:t>）</a:t>
          </a:r>
          <a:endParaRPr lang="zh-CN" altLang="en-US" sz="1400" kern="1200" dirty="0"/>
        </a:p>
      </dsp:txBody>
      <dsp:txXfrm>
        <a:off x="436662" y="1967339"/>
        <a:ext cx="5629076" cy="559396"/>
      </dsp:txXfrm>
    </dsp:sp>
    <dsp:sp modelId="{6D13481D-2924-483F-8D42-2098E3E7CFB2}">
      <dsp:nvSpPr>
        <dsp:cNvPr id="0" name=""/>
        <dsp:cNvSpPr/>
      </dsp:nvSpPr>
      <dsp:spPr>
        <a:xfrm>
          <a:off x="0" y="3199597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7AD68-C410-423B-93A0-53D406F2B700}">
      <dsp:nvSpPr>
        <dsp:cNvPr id="0" name=""/>
        <dsp:cNvSpPr/>
      </dsp:nvSpPr>
      <dsp:spPr>
        <a:xfrm>
          <a:off x="406400" y="2889637"/>
          <a:ext cx="5689600" cy="61992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评比标准</a:t>
          </a:r>
          <a:endParaRPr lang="zh-CN" altLang="en-US" sz="2100" kern="1200" dirty="0"/>
        </a:p>
      </dsp:txBody>
      <dsp:txXfrm>
        <a:off x="436662" y="2919899"/>
        <a:ext cx="5629076" cy="559396"/>
      </dsp:txXfrm>
    </dsp:sp>
    <dsp:sp modelId="{F6F3CB47-C437-4D50-BD18-C48404A9C45A}">
      <dsp:nvSpPr>
        <dsp:cNvPr id="0" name=""/>
        <dsp:cNvSpPr/>
      </dsp:nvSpPr>
      <dsp:spPr>
        <a:xfrm>
          <a:off x="0" y="4152157"/>
          <a:ext cx="812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30049-3C2A-477E-914D-EF56A2E40851}">
      <dsp:nvSpPr>
        <dsp:cNvPr id="0" name=""/>
        <dsp:cNvSpPr/>
      </dsp:nvSpPr>
      <dsp:spPr>
        <a:xfrm>
          <a:off x="406400" y="3842197"/>
          <a:ext cx="5689600" cy="6199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提问答疑</a:t>
          </a:r>
          <a:endParaRPr lang="zh-CN" altLang="en-US" sz="2100" kern="1200" dirty="0"/>
        </a:p>
      </dsp:txBody>
      <dsp:txXfrm>
        <a:off x="436662" y="3872459"/>
        <a:ext cx="5629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052BE-7C38-4B6F-B671-A791D88661F7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7606A-780D-45E5-A195-EA81A5D56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74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33629-880F-4EAE-993E-91D42248C575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5461C-D48F-40F4-A505-E99B2171A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3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3CC891-33AC-4B6C-BF56-1A3E773D2DF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6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专案管理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需求管理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会议管理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训练管理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工作管理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异常管理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日常管理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报告管理</a:t>
            </a:r>
            <a:endParaRPr lang="zh-CN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3B055A-4985-47A7-BF52-A16FB9ACE19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55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专案管理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需求管理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会议管理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训练管理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工作管理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异常管理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日常管理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报告管理</a:t>
            </a:r>
            <a:endParaRPr lang="zh-CN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3B055A-4985-47A7-BF52-A16FB9ACE19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504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专案管理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需求管理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会议管理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训练管理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工作管理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异常管理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日常管理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报告管理</a:t>
            </a:r>
            <a:endParaRPr lang="zh-CN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3B055A-4985-47A7-BF52-A16FB9ACE19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39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专案管理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需求管理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会议管理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训练管理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工作管理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异常管理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日常管理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报告管理</a:t>
            </a:r>
            <a:endParaRPr lang="zh-CN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3B055A-4985-47A7-BF52-A16FB9ACE19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12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专案管理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需求管理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会议管理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训练管理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工作管理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异常管理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日常管理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报告管理</a:t>
            </a:r>
            <a:endParaRPr lang="zh-CN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3B055A-4985-47A7-BF52-A16FB9ACE19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78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专案管理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需求管理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会议管理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训练管理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工作管理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异常管理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日常管理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报告管理</a:t>
            </a:r>
            <a:endParaRPr lang="zh-CN" altLang="en-US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3B055A-4985-47A7-BF52-A16FB9ACE19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01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8B12323-1687-4C55-AD2C-BE450535607F}"/>
              </a:ext>
            </a:extLst>
          </p:cNvPr>
          <p:cNvSpPr/>
          <p:nvPr userDrawn="1"/>
        </p:nvSpPr>
        <p:spPr>
          <a:xfrm>
            <a:off x="10109200" y="2568365"/>
            <a:ext cx="2082800" cy="108796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711860-2226-4F6A-B74B-4580D28524C4}"/>
              </a:ext>
            </a:extLst>
          </p:cNvPr>
          <p:cNvSpPr/>
          <p:nvPr userDrawn="1"/>
        </p:nvSpPr>
        <p:spPr>
          <a:xfrm>
            <a:off x="11358033" y="5226050"/>
            <a:ext cx="833967" cy="54398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  <p:sp>
        <p:nvSpPr>
          <p:cNvPr id="10" name="页脚占位符 3">
            <a:extLst>
              <a:ext uri="{FF2B5EF4-FFF2-40B4-BE49-F238E27FC236}">
                <a16:creationId xmlns:a16="http://schemas.microsoft.com/office/drawing/2014/main" id="{F69187D5-1C79-4587-BE43-87624A7A9826}"/>
              </a:ext>
            </a:extLst>
          </p:cNvPr>
          <p:cNvSpPr txBox="1">
            <a:spLocks/>
          </p:cNvSpPr>
          <p:nvPr userDrawn="1"/>
        </p:nvSpPr>
        <p:spPr>
          <a:xfrm>
            <a:off x="9509760" y="5451051"/>
            <a:ext cx="2364316" cy="366183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</a:rPr>
              <a:t>Confidential</a:t>
            </a:r>
            <a:endParaRPr lang="zh-CN" altLang="en-US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6CE65461-691E-4EC5-AEB5-08B0CF54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0"/>
            <a:ext cx="2743200" cy="365125"/>
          </a:xfrm>
          <a:prstGeom prst="rect">
            <a:avLst/>
          </a:prstGeom>
        </p:spPr>
        <p:txBody>
          <a:bodyPr/>
          <a:lstStyle/>
          <a:p>
            <a:fld id="{6FC74367-11B8-4C7C-B78E-404181477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57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14D53-65FA-4E1D-A98D-D5312EA7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35ECDF-8842-4777-BC5C-4BCB9D38E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0D225C-9679-48F3-9559-6E75D29E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F97B9A-477D-4E83-86A9-8C69813C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0CB81-0AFC-4C85-A08C-F5856A74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5658"/>
            <a:ext cx="2743200" cy="365125"/>
          </a:xfrm>
          <a:prstGeom prst="rect">
            <a:avLst/>
          </a:prstGeom>
        </p:spPr>
        <p:txBody>
          <a:bodyPr/>
          <a:lstStyle/>
          <a:p>
            <a:fld id="{6FC74367-11B8-4C7C-B78E-404181477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15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637255-8599-4E80-AF87-F6DFCB5DC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EEF8A6-A531-4049-83AB-24BE60D13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A4B82-051F-40F8-B936-70F72F33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8BEC78-DE2A-4A82-8275-C59EC5FE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837271-469E-4C89-8297-98833AA7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0"/>
            <a:ext cx="2743200" cy="365125"/>
          </a:xfrm>
          <a:prstGeom prst="rect">
            <a:avLst/>
          </a:prstGeom>
        </p:spPr>
        <p:txBody>
          <a:bodyPr/>
          <a:lstStyle/>
          <a:p>
            <a:fld id="{6FC74367-11B8-4C7C-B78E-404181477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201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417" y="472018"/>
            <a:ext cx="1919816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6CE65461-691E-4EC5-AEB5-08B0CF54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0"/>
            <a:ext cx="2743200" cy="365125"/>
          </a:xfrm>
          <a:prstGeom prst="rect">
            <a:avLst/>
          </a:prstGeom>
        </p:spPr>
        <p:txBody>
          <a:bodyPr/>
          <a:lstStyle/>
          <a:p>
            <a:fld id="{6FC74367-11B8-4C7C-B78E-404181477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3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7687" y="2719918"/>
            <a:ext cx="7444316" cy="141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0"/>
          <p:cNvGrpSpPr>
            <a:grpSpLocks/>
          </p:cNvGrpSpPr>
          <p:nvPr userDrawn="1"/>
        </p:nvGrpSpPr>
        <p:grpSpPr bwMode="auto">
          <a:xfrm>
            <a:off x="4747687" y="4133851"/>
            <a:ext cx="7444316" cy="61383"/>
            <a:chOff x="251520" y="4803998"/>
            <a:chExt cx="8485188" cy="45719"/>
          </a:xfrm>
        </p:grpSpPr>
        <p:sp>
          <p:nvSpPr>
            <p:cNvPr id="4" name="矩形 3"/>
            <p:cNvSpPr/>
            <p:nvPr/>
          </p:nvSpPr>
          <p:spPr>
            <a:xfrm>
              <a:off x="4871689" y="4803998"/>
              <a:ext cx="2340243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5" name="矩形 4"/>
            <p:cNvSpPr/>
            <p:nvPr/>
          </p:nvSpPr>
          <p:spPr>
            <a:xfrm>
              <a:off x="7211931" y="4803998"/>
              <a:ext cx="1524777" cy="45719"/>
            </a:xfrm>
            <a:prstGeom prst="rect">
              <a:avLst/>
            </a:prstGeom>
            <a:solidFill>
              <a:srgbClr val="E735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251520" y="4803998"/>
              <a:ext cx="1230437" cy="45719"/>
            </a:xfrm>
            <a:prstGeom prst="rect">
              <a:avLst/>
            </a:prstGeom>
            <a:solidFill>
              <a:srgbClr val="00A2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7" name="矩形 6"/>
            <p:cNvSpPr/>
            <p:nvPr/>
          </p:nvSpPr>
          <p:spPr>
            <a:xfrm>
              <a:off x="1481957" y="4803998"/>
              <a:ext cx="3389732" cy="45719"/>
            </a:xfrm>
            <a:prstGeom prst="rect">
              <a:avLst/>
            </a:prstGeom>
            <a:solidFill>
              <a:srgbClr val="4C80C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sp>
        <p:nvSpPr>
          <p:cNvPr id="8" name="页脚占位符 3"/>
          <p:cNvSpPr txBox="1">
            <a:spLocks/>
          </p:cNvSpPr>
          <p:nvPr userDrawn="1"/>
        </p:nvSpPr>
        <p:spPr>
          <a:xfrm>
            <a:off x="9827687" y="2317753"/>
            <a:ext cx="2364316" cy="366183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</a:rPr>
              <a:t>Confidential</a:t>
            </a:r>
            <a:endParaRPr lang="zh-CN" altLang="en-US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21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09600" y="6356353"/>
            <a:ext cx="10972800" cy="3661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pic>
        <p:nvPicPr>
          <p:cNvPr id="4" name="图片 8" descr="Nexchip Logo [转换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119" y="192617"/>
            <a:ext cx="1962149" cy="50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群組 8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6" name="图片 11" descr="图片3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群組 10"/>
            <p:cNvGrpSpPr>
              <a:grpSpLocks/>
            </p:cNvGrpSpPr>
            <p:nvPr userDrawn="1"/>
          </p:nvGrpSpPr>
          <p:grpSpPr bwMode="auto">
            <a:xfrm>
              <a:off x="114300" y="63500"/>
              <a:ext cx="7232650" cy="495300"/>
              <a:chOff x="2149513" y="110962"/>
              <a:chExt cx="7662745" cy="628279"/>
            </a:xfrm>
          </p:grpSpPr>
          <p:sp>
            <p:nvSpPr>
              <p:cNvPr id="8" name="矩形: 剪去单角 437">
                <a:extLst/>
              </p:cNvPr>
              <p:cNvSpPr/>
              <p:nvPr userDrawn="1"/>
            </p:nvSpPr>
            <p:spPr>
              <a:xfrm>
                <a:off x="2149513" y="110962"/>
                <a:ext cx="7647609" cy="628279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sz="2400"/>
              </a:p>
            </p:txBody>
          </p:sp>
          <p:sp>
            <p:nvSpPr>
              <p:cNvPr id="9" name="任意多边形: 形状 438">
                <a:extLst/>
              </p:cNvPr>
              <p:cNvSpPr>
                <a:spLocks/>
              </p:cNvSpPr>
              <p:nvPr userDrawn="1"/>
            </p:nvSpPr>
            <p:spPr bwMode="auto">
              <a:xfrm>
                <a:off x="7883117" y="110962"/>
                <a:ext cx="1929141" cy="348373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F990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lIns="121920" tIns="60960" rIns="121920" bIns="60960">
                <a:normAutofit fontScale="70000" lnSpcReduction="20000"/>
              </a:bodyPr>
              <a:lstStyle/>
              <a:p>
                <a:pPr algn="r" eaLnBrk="1" hangingPunct="1">
                  <a:defRPr/>
                </a:pPr>
                <a:endParaRPr lang="en-US" altLang="ko-KR" sz="2667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0" name="图片 8" descr="Nexchip Logo [转换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119" y="167217"/>
            <a:ext cx="1962149" cy="50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2403" y="95508"/>
            <a:ext cx="7989145" cy="625089"/>
          </a:xfrm>
          <a:prstGeom prst="rect">
            <a:avLst/>
          </a:prstGeom>
        </p:spPr>
        <p:txBody>
          <a:bodyPr/>
          <a:lstStyle>
            <a:lvl1pPr algn="l">
              <a:defRPr sz="3733" b="1">
                <a:latin typeface="微软雅黑" pitchFamily="34" charset="-122"/>
                <a:ea typeface="微软雅黑" pitchFamily="34" charset="-122"/>
                <a:cs typeface="Segoe UI Black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9301F-EF04-436A-94A0-DD9464D18C09}" type="datetime1">
              <a:rPr lang="zh-CN" altLang="en-US" smtClean="0"/>
              <a:t>2023/3/23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C555B-FF51-42FC-A727-99B6652E19F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8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8324851" y="6544734"/>
            <a:ext cx="774700" cy="39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33" smtClean="0">
                <a:solidFill>
                  <a:srgbClr val="F2F2F2"/>
                </a:solidFill>
              </a:rPr>
              <a:t>PPT</a:t>
            </a:r>
            <a:r>
              <a:rPr lang="zh-CN" altLang="en-US" sz="133" smtClean="0">
                <a:solidFill>
                  <a:srgbClr val="F2F2F2"/>
                </a:solidFill>
              </a:rPr>
              <a:t>模板下载：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www.1ppt.com/moban/     </a:t>
            </a:r>
            <a:r>
              <a:rPr lang="zh-CN" altLang="en-US" sz="133" smtClean="0">
                <a:solidFill>
                  <a:srgbClr val="F2F2F2"/>
                </a:solidFill>
              </a:rPr>
              <a:t>行业</a:t>
            </a:r>
            <a:r>
              <a:rPr lang="en-US" altLang="zh-CN" sz="133" smtClean="0">
                <a:solidFill>
                  <a:srgbClr val="F2F2F2"/>
                </a:solidFill>
              </a:rPr>
              <a:t>PPT</a:t>
            </a:r>
            <a:r>
              <a:rPr lang="zh-CN" altLang="en-US" sz="133" smtClean="0">
                <a:solidFill>
                  <a:srgbClr val="F2F2F2"/>
                </a:solidFill>
              </a:rPr>
              <a:t>模板：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www.1ppt.com/hangye/ </a:t>
            </a:r>
          </a:p>
          <a:p>
            <a:pPr eaLnBrk="1" hangingPunct="1">
              <a:defRPr/>
            </a:pPr>
            <a:r>
              <a:rPr lang="zh-CN" altLang="en-US" sz="133" smtClean="0">
                <a:solidFill>
                  <a:srgbClr val="F2F2F2"/>
                </a:solidFill>
              </a:rPr>
              <a:t>节日</a:t>
            </a:r>
            <a:r>
              <a:rPr lang="en-US" altLang="zh-CN" sz="133" smtClean="0">
                <a:solidFill>
                  <a:srgbClr val="F2F2F2"/>
                </a:solidFill>
              </a:rPr>
              <a:t>PPT</a:t>
            </a:r>
            <a:r>
              <a:rPr lang="zh-CN" altLang="en-US" sz="133" smtClean="0">
                <a:solidFill>
                  <a:srgbClr val="F2F2F2"/>
                </a:solidFill>
              </a:rPr>
              <a:t>模板：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www.1ppt.com/jieri/           PPT</a:t>
            </a:r>
            <a:r>
              <a:rPr lang="zh-CN" altLang="en-US" sz="133" smtClean="0">
                <a:solidFill>
                  <a:srgbClr val="F2F2F2"/>
                </a:solidFill>
              </a:rPr>
              <a:t>素材下载：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www.1ppt.com/sucai/</a:t>
            </a:r>
          </a:p>
          <a:p>
            <a:pPr eaLnBrk="1" hangingPunct="1">
              <a:defRPr/>
            </a:pPr>
            <a:r>
              <a:rPr lang="en-US" altLang="zh-CN" sz="133" smtClean="0">
                <a:solidFill>
                  <a:srgbClr val="F2F2F2"/>
                </a:solidFill>
              </a:rPr>
              <a:t>PPT</a:t>
            </a:r>
            <a:r>
              <a:rPr lang="zh-CN" altLang="en-US" sz="133" smtClean="0">
                <a:solidFill>
                  <a:srgbClr val="F2F2F2"/>
                </a:solidFill>
              </a:rPr>
              <a:t>背景图片：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www.1ppt.com/beijing/      PPT</a:t>
            </a:r>
            <a:r>
              <a:rPr lang="zh-CN" altLang="en-US" sz="133" smtClean="0">
                <a:solidFill>
                  <a:srgbClr val="F2F2F2"/>
                </a:solidFill>
              </a:rPr>
              <a:t>图表下载：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www.1ppt.com/tubiao/      </a:t>
            </a:r>
          </a:p>
          <a:p>
            <a:pPr eaLnBrk="1" hangingPunct="1">
              <a:defRPr/>
            </a:pPr>
            <a:r>
              <a:rPr lang="zh-CN" altLang="en-US" sz="133" smtClean="0">
                <a:solidFill>
                  <a:srgbClr val="F2F2F2"/>
                </a:solidFill>
              </a:rPr>
              <a:t>优秀</a:t>
            </a:r>
            <a:r>
              <a:rPr lang="en-US" altLang="zh-CN" sz="133" smtClean="0">
                <a:solidFill>
                  <a:srgbClr val="F2F2F2"/>
                </a:solidFill>
              </a:rPr>
              <a:t>PPT</a:t>
            </a:r>
            <a:r>
              <a:rPr lang="zh-CN" altLang="en-US" sz="133" smtClean="0">
                <a:solidFill>
                  <a:srgbClr val="F2F2F2"/>
                </a:solidFill>
              </a:rPr>
              <a:t>下载：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www.1ppt.com/xiazai/        PPT</a:t>
            </a:r>
            <a:r>
              <a:rPr lang="zh-CN" altLang="en-US" sz="133" smtClean="0">
                <a:solidFill>
                  <a:srgbClr val="F2F2F2"/>
                </a:solidFill>
              </a:rPr>
              <a:t>教程： </a:t>
            </a:r>
            <a:r>
              <a:rPr lang="en-US" altLang="zh-CN" sz="133" smtClean="0">
                <a:solidFill>
                  <a:srgbClr val="F2F2F2"/>
                </a:solidFill>
              </a:rPr>
              <a:t>www.1ppt.com/powerpoint/      </a:t>
            </a:r>
          </a:p>
          <a:p>
            <a:pPr eaLnBrk="1" hangingPunct="1">
              <a:defRPr/>
            </a:pPr>
            <a:r>
              <a:rPr lang="en-US" altLang="zh-CN" sz="133" smtClean="0">
                <a:solidFill>
                  <a:srgbClr val="F2F2F2"/>
                </a:solidFill>
              </a:rPr>
              <a:t>Word</a:t>
            </a:r>
            <a:r>
              <a:rPr lang="zh-CN" altLang="en-US" sz="133" smtClean="0">
                <a:solidFill>
                  <a:srgbClr val="F2F2F2"/>
                </a:solidFill>
              </a:rPr>
              <a:t>教程： </a:t>
            </a:r>
            <a:r>
              <a:rPr lang="en-US" altLang="zh-CN" sz="133" smtClean="0">
                <a:solidFill>
                  <a:srgbClr val="F2F2F2"/>
                </a:solidFill>
              </a:rPr>
              <a:t>www.1ppt.com/word/              Excel</a:t>
            </a:r>
            <a:r>
              <a:rPr lang="zh-CN" altLang="en-US" sz="133" smtClean="0">
                <a:solidFill>
                  <a:srgbClr val="F2F2F2"/>
                </a:solidFill>
              </a:rPr>
              <a:t>教程：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www.1ppt.com/excel/  </a:t>
            </a:r>
          </a:p>
          <a:p>
            <a:pPr eaLnBrk="1" hangingPunct="1">
              <a:defRPr/>
            </a:pPr>
            <a:r>
              <a:rPr lang="zh-CN" altLang="en-US" sz="133" smtClean="0">
                <a:solidFill>
                  <a:srgbClr val="F2F2F2"/>
                </a:solidFill>
              </a:rPr>
              <a:t>资料下载：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www.1ppt.com/ziliao/                PPT</a:t>
            </a:r>
            <a:r>
              <a:rPr lang="zh-CN" altLang="en-US" sz="133" smtClean="0">
                <a:solidFill>
                  <a:srgbClr val="F2F2F2"/>
                </a:solidFill>
              </a:rPr>
              <a:t>课件下载：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www.1ppt.com/kejian/ </a:t>
            </a:r>
          </a:p>
          <a:p>
            <a:pPr eaLnBrk="1" hangingPunct="1">
              <a:defRPr/>
            </a:pPr>
            <a:r>
              <a:rPr lang="zh-CN" altLang="en-US" sz="133" smtClean="0">
                <a:solidFill>
                  <a:srgbClr val="F2F2F2"/>
                </a:solidFill>
              </a:rPr>
              <a:t>范文下载：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www.1ppt.com/fanwen/             </a:t>
            </a:r>
            <a:r>
              <a:rPr lang="zh-CN" altLang="en-US" sz="133" smtClean="0">
                <a:solidFill>
                  <a:srgbClr val="F2F2F2"/>
                </a:solidFill>
              </a:rPr>
              <a:t>试卷下载：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www.1ppt.com/shiti/  </a:t>
            </a:r>
          </a:p>
          <a:p>
            <a:pPr eaLnBrk="1" hangingPunct="1">
              <a:defRPr/>
            </a:pPr>
            <a:r>
              <a:rPr lang="zh-CN" altLang="en-US" sz="133" smtClean="0">
                <a:solidFill>
                  <a:srgbClr val="F2F2F2"/>
                </a:solidFill>
              </a:rPr>
              <a:t>教案下载：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www.1ppt.com/jiaoan/        </a:t>
            </a:r>
          </a:p>
          <a:p>
            <a:pPr eaLnBrk="1" hangingPunct="1">
              <a:defRPr/>
            </a:pPr>
            <a:r>
              <a:rPr lang="zh-CN" altLang="en-US" sz="133" smtClean="0">
                <a:solidFill>
                  <a:srgbClr val="F2F2F2"/>
                </a:solidFill>
              </a:rPr>
              <a:t>字体下载：</a:t>
            </a:r>
            <a:r>
              <a:rPr lang="en-US" altLang="zh-CN" sz="133" smtClean="0">
                <a:solidFill>
                  <a:srgbClr val="F2F2F2"/>
                </a:solidFill>
              </a:rPr>
              <a:t>www.1ppt.com/ziti/</a:t>
            </a:r>
          </a:p>
          <a:p>
            <a:pPr eaLnBrk="1" hangingPunct="1">
              <a:defRPr/>
            </a:pPr>
            <a:r>
              <a:rPr lang="en-US" altLang="zh-CN" sz="133" smtClean="0">
                <a:solidFill>
                  <a:srgbClr val="F2F2F2"/>
                </a:solidFill>
              </a:rPr>
              <a:t> </a:t>
            </a:r>
            <a:endParaRPr lang="zh-CN" altLang="en-US" sz="133" smtClean="0">
              <a:solidFill>
                <a:srgbClr val="F2F2F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7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6C3C0-AE9B-40E9-B187-BBA9F846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6CE65461-691E-4EC5-AEB5-08B0CF54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0"/>
            <a:ext cx="2743200" cy="365125"/>
          </a:xfrm>
          <a:prstGeom prst="rect">
            <a:avLst/>
          </a:prstGeom>
        </p:spPr>
        <p:txBody>
          <a:bodyPr/>
          <a:lstStyle/>
          <a:p>
            <a:fld id="{6FC74367-11B8-4C7C-B78E-404181477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14791-325E-4A2B-A015-932433FB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6678C7-3302-4DF0-9FA1-0F3D940BD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B22B75-5DB8-4501-9C1A-165188C0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80E4BE-FC60-4414-AB82-E456CEC9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65461-691E-4EC5-AEB5-08B0CF54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0"/>
            <a:ext cx="2743200" cy="365125"/>
          </a:xfrm>
          <a:prstGeom prst="rect">
            <a:avLst/>
          </a:prstGeom>
        </p:spPr>
        <p:txBody>
          <a:bodyPr/>
          <a:lstStyle/>
          <a:p>
            <a:fld id="{6FC74367-11B8-4C7C-B78E-404181477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6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3C97D-49FA-49C9-8817-BFF7714E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7B769-DCB2-46F1-9565-A265D7BFF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734802-8B88-4D9D-B42C-334BF82AC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6CE65461-691E-4EC5-AEB5-08B0CF54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0"/>
            <a:ext cx="2743200" cy="365125"/>
          </a:xfrm>
          <a:prstGeom prst="rect">
            <a:avLst/>
          </a:prstGeom>
        </p:spPr>
        <p:txBody>
          <a:bodyPr/>
          <a:lstStyle/>
          <a:p>
            <a:fld id="{6FC74367-11B8-4C7C-B78E-404181477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90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A07F1-3978-4E37-8BC3-2EB5298D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9D9A77-5C81-48B2-9D0A-EC7C2AD53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629006-0B62-4802-A566-AD6C8A57E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B8F1B4-3E6D-4BDD-93FA-D52498658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78AAAF-300E-4CC2-BB45-F59D7D5A1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9A37BA-D57A-4AE5-9C9C-B4941B86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1ED7D2-D0B2-4535-AEC0-61934F7F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FB9607-86C9-463C-925D-294A161D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3"/>
            <a:ext cx="2743200" cy="365125"/>
          </a:xfrm>
          <a:prstGeom prst="rect">
            <a:avLst/>
          </a:prstGeom>
        </p:spPr>
        <p:txBody>
          <a:bodyPr/>
          <a:lstStyle/>
          <a:p>
            <a:fld id="{6FC74367-11B8-4C7C-B78E-404181477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19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13686F-1F98-45E8-BE59-F799F5EB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F0E366-5575-4496-9BB0-2F468D6F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65461-691E-4EC5-AEB5-08B0CF54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0"/>
            <a:ext cx="2743200" cy="365125"/>
          </a:xfrm>
          <a:prstGeom prst="rect">
            <a:avLst/>
          </a:prstGeom>
        </p:spPr>
        <p:txBody>
          <a:bodyPr/>
          <a:lstStyle/>
          <a:p>
            <a:fld id="{6FC74367-11B8-4C7C-B78E-404181477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52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>
            <a:extLst>
              <a:ext uri="{FF2B5EF4-FFF2-40B4-BE49-F238E27FC236}">
                <a16:creationId xmlns:a16="http://schemas.microsoft.com/office/drawing/2014/main" id="{6CE65461-691E-4EC5-AEB5-08B0CF54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0"/>
            <a:ext cx="2743200" cy="365125"/>
          </a:xfrm>
          <a:prstGeom prst="rect">
            <a:avLst/>
          </a:prstGeom>
        </p:spPr>
        <p:txBody>
          <a:bodyPr/>
          <a:lstStyle/>
          <a:p>
            <a:fld id="{6FC74367-11B8-4C7C-B78E-404181477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59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2F8C7-D050-4B12-872E-AAA3111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2036"/>
            <a:ext cx="3932237" cy="123536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06F04-7BBA-42E9-AF41-F29A3CB7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2D8CD2-B735-4886-A155-178EB706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A36226-8586-476B-99F0-ED320E85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8F014A-DEA6-4CF0-9342-F88E3294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6CE65461-691E-4EC5-AEB5-08B0CF54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0"/>
            <a:ext cx="2743200" cy="365125"/>
          </a:xfrm>
          <a:prstGeom prst="rect">
            <a:avLst/>
          </a:prstGeom>
        </p:spPr>
        <p:txBody>
          <a:bodyPr/>
          <a:lstStyle/>
          <a:p>
            <a:fld id="{6FC74367-11B8-4C7C-B78E-404181477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66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03998-557C-4DB4-8759-B66E4FA8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B731FE-ECCD-4043-9981-A9CBA2A3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5606B6-3536-47D5-B366-5A4B13242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482DB9-2FC0-4A5D-998D-CC059E6B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C4D22E-514D-4941-A78B-D01B9613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837271-469E-4C89-8297-98833AA7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4890"/>
            <a:ext cx="2743200" cy="365125"/>
          </a:xfrm>
          <a:prstGeom prst="rect">
            <a:avLst/>
          </a:prstGeom>
        </p:spPr>
        <p:txBody>
          <a:bodyPr/>
          <a:lstStyle/>
          <a:p>
            <a:fld id="{6FC74367-11B8-4C7C-B78E-404181477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13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756072-B429-486C-96A6-484EA557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grpSp>
        <p:nvGrpSpPr>
          <p:cNvPr id="23" name="组合 24"/>
          <p:cNvGrpSpPr>
            <a:grpSpLocks/>
          </p:cNvGrpSpPr>
          <p:nvPr userDrawn="1"/>
        </p:nvGrpSpPr>
        <p:grpSpPr bwMode="auto">
          <a:xfrm>
            <a:off x="438151" y="691882"/>
            <a:ext cx="11315700" cy="61383"/>
            <a:chOff x="251520" y="4803998"/>
            <a:chExt cx="8485188" cy="45719"/>
          </a:xfrm>
        </p:grpSpPr>
        <p:sp>
          <p:nvSpPr>
            <p:cNvPr id="24" name="矩形 26"/>
            <p:cNvSpPr/>
            <p:nvPr/>
          </p:nvSpPr>
          <p:spPr>
            <a:xfrm>
              <a:off x="4871868" y="4803998"/>
              <a:ext cx="2339537" cy="45719"/>
            </a:xfrm>
            <a:prstGeom prst="rect">
              <a:avLst/>
            </a:prstGeom>
            <a:solidFill>
              <a:srgbClr val="C0C0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7"/>
            <p:cNvSpPr/>
            <p:nvPr/>
          </p:nvSpPr>
          <p:spPr>
            <a:xfrm>
              <a:off x="7211405" y="4803998"/>
              <a:ext cx="1525303" cy="45719"/>
            </a:xfrm>
            <a:prstGeom prst="rect">
              <a:avLst/>
            </a:prstGeom>
            <a:solidFill>
              <a:srgbClr val="E735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8"/>
            <p:cNvSpPr/>
            <p:nvPr/>
          </p:nvSpPr>
          <p:spPr>
            <a:xfrm>
              <a:off x="251520" y="4803998"/>
              <a:ext cx="1230082" cy="45719"/>
            </a:xfrm>
            <a:prstGeom prst="rect">
              <a:avLst/>
            </a:prstGeom>
            <a:solidFill>
              <a:srgbClr val="00A2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9"/>
            <p:cNvSpPr/>
            <p:nvPr/>
          </p:nvSpPr>
          <p:spPr>
            <a:xfrm>
              <a:off x="1481602" y="4803998"/>
              <a:ext cx="3390266" cy="45719"/>
            </a:xfrm>
            <a:prstGeom prst="rect">
              <a:avLst/>
            </a:prstGeom>
            <a:solidFill>
              <a:srgbClr val="4C80C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4"/>
          <p:cNvGrpSpPr>
            <a:grpSpLocks/>
          </p:cNvGrpSpPr>
          <p:nvPr userDrawn="1"/>
        </p:nvGrpSpPr>
        <p:grpSpPr bwMode="auto">
          <a:xfrm>
            <a:off x="444501" y="6478498"/>
            <a:ext cx="11315700" cy="63500"/>
            <a:chOff x="251520" y="4803998"/>
            <a:chExt cx="8485188" cy="45719"/>
          </a:xfrm>
        </p:grpSpPr>
        <p:sp>
          <p:nvSpPr>
            <p:cNvPr id="29" name="矩形 26"/>
            <p:cNvSpPr/>
            <p:nvPr/>
          </p:nvSpPr>
          <p:spPr>
            <a:xfrm>
              <a:off x="4871869" y="4803998"/>
              <a:ext cx="2339537" cy="45719"/>
            </a:xfrm>
            <a:prstGeom prst="rect">
              <a:avLst/>
            </a:prstGeom>
            <a:solidFill>
              <a:srgbClr val="C0C0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7"/>
            <p:cNvSpPr/>
            <p:nvPr/>
          </p:nvSpPr>
          <p:spPr>
            <a:xfrm>
              <a:off x="7211406" y="4803998"/>
              <a:ext cx="1525302" cy="45719"/>
            </a:xfrm>
            <a:prstGeom prst="rect">
              <a:avLst/>
            </a:prstGeom>
            <a:solidFill>
              <a:srgbClr val="E735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28"/>
            <p:cNvSpPr/>
            <p:nvPr/>
          </p:nvSpPr>
          <p:spPr>
            <a:xfrm>
              <a:off x="251520" y="4803998"/>
              <a:ext cx="1230083" cy="45719"/>
            </a:xfrm>
            <a:prstGeom prst="rect">
              <a:avLst/>
            </a:prstGeom>
            <a:solidFill>
              <a:srgbClr val="00A2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29"/>
            <p:cNvSpPr/>
            <p:nvPr/>
          </p:nvSpPr>
          <p:spPr>
            <a:xfrm>
              <a:off x="1481603" y="4803998"/>
              <a:ext cx="3390266" cy="45719"/>
            </a:xfrm>
            <a:prstGeom prst="rect">
              <a:avLst/>
            </a:prstGeom>
            <a:solidFill>
              <a:srgbClr val="4C80C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415" y="109263"/>
            <a:ext cx="2114550" cy="541324"/>
          </a:xfrm>
          <a:prstGeom prst="rect">
            <a:avLst/>
          </a:prstGeom>
        </p:spPr>
      </p:pic>
      <p:sp>
        <p:nvSpPr>
          <p:cNvPr id="18" name="投影片編號版面配置區 5">
            <a:extLst>
              <a:ext uri="{FF2B5EF4-FFF2-40B4-BE49-F238E27FC236}">
                <a16:creationId xmlns:a16="http://schemas.microsoft.com/office/drawing/2014/main" id="{6CE65461-691E-4EC5-AEB5-08B0CF549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4890"/>
            <a:ext cx="2743200" cy="365125"/>
          </a:xfrm>
          <a:prstGeom prst="rect">
            <a:avLst/>
          </a:prstGeom>
        </p:spPr>
        <p:txBody>
          <a:bodyPr/>
          <a:lstStyle/>
          <a:p>
            <a:fld id="{6FC74367-11B8-4C7C-B78E-4041814775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4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72" r:id="rId13"/>
    <p:sldLayoutId id="2147483690" r:id="rId14"/>
    <p:sldLayoutId id="214748369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slide" Target="slide6.xml"/><Relationship Id="rId5" Type="http://schemas.openxmlformats.org/officeDocument/2006/relationships/diagramQuickStyle" Target="../diagrams/quickStyle1.xml"/><Relationship Id="rId10" Type="http://schemas.openxmlformats.org/officeDocument/2006/relationships/slide" Target="slide5.xml"/><Relationship Id="rId4" Type="http://schemas.openxmlformats.org/officeDocument/2006/relationships/diagramLayout" Target="../diagrams/layout1.xml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5984" y="3310467"/>
            <a:ext cx="2254251" cy="2520951"/>
          </a:xfrm>
          <a:prstGeom prst="rect">
            <a:avLst/>
          </a:prstGeom>
          <a:solidFill>
            <a:srgbClr val="C3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11838518" y="353484"/>
            <a:ext cx="357716" cy="1962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72017" y="523200"/>
            <a:ext cx="3706283" cy="111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667" b="1" dirty="0" smtClean="0">
                <a:solidFill>
                  <a:srgbClr val="C33736"/>
                </a:solidFill>
                <a:latin typeface="Arial" panose="020B0604020202020204" pitchFamily="34" charset="0"/>
              </a:rPr>
              <a:t>2023</a:t>
            </a:r>
            <a:endParaRPr lang="en-US" altLang="zh-CN" sz="6667" b="1" dirty="0">
              <a:solidFill>
                <a:srgbClr val="C33736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框 19"/>
          <p:cNvSpPr txBox="1">
            <a:spLocks noChangeArrowheads="1"/>
          </p:cNvSpPr>
          <p:nvPr/>
        </p:nvSpPr>
        <p:spPr bwMode="auto">
          <a:xfrm>
            <a:off x="989215" y="1641519"/>
            <a:ext cx="10640290" cy="155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>
              <a:buNone/>
            </a:pPr>
            <a:r>
              <a:rPr lang="en-US" altLang="zh-CN" sz="4400" u="sng" dirty="0" smtClean="0">
                <a:solidFill>
                  <a:srgbClr val="002060"/>
                </a:solidFill>
                <a:latin typeface="思源黑体" panose="020B0800000000000000" pitchFamily="34" charset="-122"/>
                <a:ea typeface="思源黑体" panose="020B0800000000000000" pitchFamily="34" charset="-122"/>
              </a:rPr>
              <a:t>FDC</a:t>
            </a:r>
            <a:r>
              <a:rPr lang="zh-CN" altLang="en-US" sz="4400" u="sng" dirty="0" smtClean="0">
                <a:solidFill>
                  <a:srgbClr val="002060"/>
                </a:solidFill>
                <a:latin typeface="思源黑体" panose="020B0800000000000000" pitchFamily="34" charset="-122"/>
                <a:ea typeface="思源黑体" panose="020B0800000000000000" pitchFamily="34" charset="-122"/>
              </a:rPr>
              <a:t>溯源</a:t>
            </a:r>
            <a:r>
              <a:rPr lang="en-US" altLang="zh-CN" sz="4400" u="sng" dirty="0" smtClean="0">
                <a:solidFill>
                  <a:srgbClr val="002060"/>
                </a:solidFill>
                <a:latin typeface="思源黑体" panose="020B0800000000000000" pitchFamily="34" charset="-122"/>
                <a:ea typeface="思源黑体" panose="020B0800000000000000" pitchFamily="34" charset="-122"/>
              </a:rPr>
              <a:t>&amp;</a:t>
            </a:r>
            <a:r>
              <a:rPr lang="zh-CN" altLang="en-US" sz="4400" u="sng" dirty="0" smtClean="0">
                <a:solidFill>
                  <a:srgbClr val="002060"/>
                </a:solidFill>
                <a:latin typeface="思源黑体" panose="020B0800000000000000" pitchFamily="34" charset="-122"/>
                <a:ea typeface="思源黑体" panose="020B0800000000000000" pitchFamily="34" charset="-122"/>
              </a:rPr>
              <a:t>根因分析</a:t>
            </a:r>
            <a:r>
              <a:rPr lang="en-US" altLang="zh-CN" sz="4400" u="sng" dirty="0" smtClean="0">
                <a:solidFill>
                  <a:srgbClr val="002060"/>
                </a:solidFill>
                <a:latin typeface="思源黑体" panose="020B0800000000000000" pitchFamily="34" charset="-122"/>
                <a:ea typeface="思源黑体" panose="020B0800000000000000" pitchFamily="34" charset="-122"/>
              </a:rPr>
              <a:t>POC</a:t>
            </a:r>
            <a:endParaRPr lang="en-US" altLang="zh-CN" sz="4400" u="sng" dirty="0">
              <a:solidFill>
                <a:srgbClr val="002060"/>
              </a:solidFill>
              <a:latin typeface="思源黑体" panose="020B0800000000000000" pitchFamily="34" charset="-122"/>
              <a:ea typeface="思源黑体" panose="020B0800000000000000" pitchFamily="34" charset="-122"/>
              <a:cs typeface="Abadi MT Condensed Light"/>
            </a:endParaRPr>
          </a:p>
          <a:p>
            <a:pPr defTabSz="1219170">
              <a:buNone/>
            </a:pPr>
            <a:r>
              <a:rPr lang="en-US" altLang="zh-CN" sz="4267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			</a:t>
            </a:r>
            <a:r>
              <a:rPr lang="en-US" altLang="zh-CN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NSC-</a:t>
            </a:r>
            <a:r>
              <a:rPr lang="zh-CN" altLang="en-US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厂商 介绍说明</a:t>
            </a:r>
            <a:endParaRPr lang="zh-CN" altLang="en-US" sz="4267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7" y="3310467"/>
            <a:ext cx="9973733" cy="252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图片 8" descr="Nexchip Logo [转换].png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7" y="4366685"/>
            <a:ext cx="1581151" cy="40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3406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4" y="108208"/>
            <a:ext cx="7989145" cy="625089"/>
          </a:xfrm>
        </p:spPr>
        <p:txBody>
          <a:bodyPr/>
          <a:lstStyle/>
          <a:p>
            <a:r>
              <a:rPr lang="zh-CN" altLang="en-US" sz="3333" dirty="0" smtClean="0"/>
              <a:t>目录</a:t>
            </a:r>
            <a:endParaRPr lang="zh-CN" altLang="en-US" sz="3333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58300625"/>
              </p:ext>
            </p:extLst>
          </p:nvPr>
        </p:nvGraphicFramePr>
        <p:xfrm>
          <a:off x="1366982" y="1188720"/>
          <a:ext cx="8128000" cy="471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7" name="动作按钮: 结束 46">
            <a:hlinkClick r:id="rId8" action="ppaction://hlinksldjump" highlightClick="1"/>
          </p:cNvPr>
          <p:cNvSpPr/>
          <p:nvPr/>
        </p:nvSpPr>
        <p:spPr>
          <a:xfrm>
            <a:off x="7637545" y="1399143"/>
            <a:ext cx="334360" cy="255090"/>
          </a:xfrm>
          <a:prstGeom prst="actionButtonEnd">
            <a:avLst/>
          </a:prstGeom>
          <a:solidFill>
            <a:srgbClr val="3333F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动作按钮: 结束 47">
            <a:hlinkClick r:id="rId9" action="ppaction://hlinksldjump" highlightClick="1"/>
          </p:cNvPr>
          <p:cNvSpPr/>
          <p:nvPr/>
        </p:nvSpPr>
        <p:spPr>
          <a:xfrm>
            <a:off x="7637545" y="2341253"/>
            <a:ext cx="334360" cy="255090"/>
          </a:xfrm>
          <a:prstGeom prst="actionButtonEnd">
            <a:avLst/>
          </a:prstGeom>
          <a:solidFill>
            <a:srgbClr val="3333F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动作按钮: 结束 57">
            <a:hlinkClick r:id="rId10" action="ppaction://hlinksldjump" highlightClick="1"/>
          </p:cNvPr>
          <p:cNvSpPr/>
          <p:nvPr/>
        </p:nvSpPr>
        <p:spPr>
          <a:xfrm>
            <a:off x="7637545" y="3290287"/>
            <a:ext cx="334360" cy="255090"/>
          </a:xfrm>
          <a:prstGeom prst="actionButtonEnd">
            <a:avLst/>
          </a:prstGeom>
          <a:solidFill>
            <a:srgbClr val="3333F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动作按钮: 结束 58">
            <a:hlinkClick r:id="rId11" action="ppaction://hlinksldjump" highlightClick="1"/>
          </p:cNvPr>
          <p:cNvSpPr/>
          <p:nvPr/>
        </p:nvSpPr>
        <p:spPr>
          <a:xfrm>
            <a:off x="7637545" y="4231009"/>
            <a:ext cx="334360" cy="255090"/>
          </a:xfrm>
          <a:prstGeom prst="actionButtonEnd">
            <a:avLst/>
          </a:prstGeom>
          <a:solidFill>
            <a:srgbClr val="3333F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动作按钮: 结束 59">
            <a:hlinkClick r:id="rId12" action="ppaction://hlinksldjump" highlightClick="1"/>
          </p:cNvPr>
          <p:cNvSpPr/>
          <p:nvPr/>
        </p:nvSpPr>
        <p:spPr>
          <a:xfrm>
            <a:off x="7637545" y="5206372"/>
            <a:ext cx="334360" cy="255090"/>
          </a:xfrm>
          <a:prstGeom prst="actionButtonEnd">
            <a:avLst/>
          </a:prstGeom>
          <a:solidFill>
            <a:srgbClr val="3333F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4" y="108208"/>
            <a:ext cx="7989145" cy="625089"/>
          </a:xfrm>
        </p:spPr>
        <p:txBody>
          <a:bodyPr/>
          <a:lstStyle/>
          <a:p>
            <a:r>
              <a:rPr lang="en-US" altLang="zh-CN" sz="3333" dirty="0" smtClean="0"/>
              <a:t>POC</a:t>
            </a:r>
            <a:r>
              <a:rPr lang="zh-CN" altLang="en-US" sz="3333" dirty="0" smtClean="0"/>
              <a:t>整体说明</a:t>
            </a:r>
            <a:endParaRPr lang="zh-CN" altLang="en-US" sz="3333" dirty="0"/>
          </a:p>
        </p:txBody>
      </p:sp>
      <p:sp>
        <p:nvSpPr>
          <p:cNvPr id="6" name="圆角矩形 5"/>
          <p:cNvSpPr/>
          <p:nvPr/>
        </p:nvSpPr>
        <p:spPr>
          <a:xfrm>
            <a:off x="443350" y="1396543"/>
            <a:ext cx="5309058" cy="1936862"/>
          </a:xfrm>
          <a:prstGeom prst="roundRect">
            <a:avLst>
              <a:gd name="adj" fmla="val 28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500" dirty="0" smtClean="0"/>
              <a:t>1</a:t>
            </a:r>
            <a:r>
              <a:rPr lang="zh-CN" altLang="en-US" sz="1500" dirty="0" smtClean="0"/>
              <a:t>、通过</a:t>
            </a:r>
            <a:r>
              <a:rPr lang="en-US" altLang="zh-CN" sz="1500" b="1" u="sng" dirty="0" smtClean="0">
                <a:solidFill>
                  <a:srgbClr val="3333FF"/>
                </a:solidFill>
              </a:rPr>
              <a:t>Good/Bad</a:t>
            </a:r>
            <a:r>
              <a:rPr lang="en-US" altLang="zh-CN" sz="1500" dirty="0" smtClean="0"/>
              <a:t> Wafer</a:t>
            </a:r>
            <a:r>
              <a:rPr lang="zh-CN" altLang="en-US" sz="1500" dirty="0" smtClean="0"/>
              <a:t>进行对比，从</a:t>
            </a:r>
            <a:r>
              <a:rPr lang="en-US" altLang="zh-CN" sz="1500" dirty="0" smtClean="0"/>
              <a:t>FDC</a:t>
            </a:r>
            <a:r>
              <a:rPr lang="zh-CN" altLang="en-US" sz="1500" dirty="0" smtClean="0"/>
              <a:t>数据进行溯源，找出差异性根因，并对根因因子贡献值进行排序；（排序越靠前表示根因的可能性越大）</a:t>
            </a:r>
            <a:endParaRPr lang="en-US" altLang="zh-CN" sz="1500" dirty="0" smtClean="0"/>
          </a:p>
          <a:p>
            <a:endParaRPr lang="en-US" altLang="zh-CN" sz="1500" dirty="0"/>
          </a:p>
          <a:p>
            <a:r>
              <a:rPr lang="en-US" altLang="zh-CN" sz="1500" dirty="0" smtClean="0"/>
              <a:t>2</a:t>
            </a:r>
            <a:r>
              <a:rPr lang="zh-CN" altLang="en-US" sz="1500" dirty="0" smtClean="0"/>
              <a:t>、通过</a:t>
            </a:r>
            <a:r>
              <a:rPr lang="zh-CN" altLang="en-US" sz="1500" b="1" u="sng" dirty="0" smtClean="0">
                <a:solidFill>
                  <a:srgbClr val="3333FF"/>
                </a:solidFill>
              </a:rPr>
              <a:t>不同时间段</a:t>
            </a:r>
            <a:r>
              <a:rPr lang="en-US" altLang="zh-CN" sz="1500" dirty="0" smtClean="0"/>
              <a:t>Wafer</a:t>
            </a:r>
            <a:r>
              <a:rPr lang="zh-CN" altLang="en-US" sz="1500" dirty="0" smtClean="0"/>
              <a:t>进行对比，</a:t>
            </a:r>
            <a:r>
              <a:rPr lang="zh-CN" altLang="en-US" sz="1500" dirty="0"/>
              <a:t>从</a:t>
            </a:r>
            <a:r>
              <a:rPr lang="en-US" altLang="zh-CN" sz="1500" dirty="0"/>
              <a:t>FDC</a:t>
            </a:r>
            <a:r>
              <a:rPr lang="zh-CN" altLang="en-US" sz="1500" dirty="0"/>
              <a:t>数据进行溯源，找出差异性根因，并对根因因子贡献值进行</a:t>
            </a:r>
            <a:r>
              <a:rPr lang="zh-CN" altLang="en-US" sz="1500" dirty="0" smtClean="0"/>
              <a:t>排序；（排序</a:t>
            </a:r>
            <a:r>
              <a:rPr lang="zh-CN" altLang="en-US" sz="1500" dirty="0"/>
              <a:t>越靠前表示根因的可能性越</a:t>
            </a:r>
            <a:r>
              <a:rPr lang="zh-CN" altLang="en-US" sz="1500" dirty="0" smtClean="0"/>
              <a:t>大）</a:t>
            </a:r>
            <a:endParaRPr lang="zh-CN" altLang="en-US" sz="1500" dirty="0"/>
          </a:p>
        </p:txBody>
      </p:sp>
      <p:sp>
        <p:nvSpPr>
          <p:cNvPr id="7" name="圆角矩形 6"/>
          <p:cNvSpPr/>
          <p:nvPr/>
        </p:nvSpPr>
        <p:spPr>
          <a:xfrm>
            <a:off x="443349" y="4233950"/>
            <a:ext cx="5309060" cy="2042160"/>
          </a:xfrm>
          <a:prstGeom prst="roundRect">
            <a:avLst>
              <a:gd name="adj" fmla="val 28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500"/>
          </a:p>
        </p:txBody>
      </p:sp>
      <p:sp>
        <p:nvSpPr>
          <p:cNvPr id="8" name="文本框 7"/>
          <p:cNvSpPr txBox="1"/>
          <p:nvPr/>
        </p:nvSpPr>
        <p:spPr>
          <a:xfrm>
            <a:off x="443348" y="992377"/>
            <a:ext cx="1152695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POC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23467" y="1396543"/>
            <a:ext cx="5309058" cy="1936862"/>
          </a:xfrm>
          <a:prstGeom prst="roundRect">
            <a:avLst>
              <a:gd name="adj" fmla="val 28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500"/>
          </a:p>
        </p:txBody>
      </p:sp>
      <p:sp>
        <p:nvSpPr>
          <p:cNvPr id="10" name="圆角矩形 9"/>
          <p:cNvSpPr/>
          <p:nvPr/>
        </p:nvSpPr>
        <p:spPr>
          <a:xfrm>
            <a:off x="6223465" y="4233950"/>
            <a:ext cx="5309060" cy="2042160"/>
          </a:xfrm>
          <a:prstGeom prst="roundRect">
            <a:avLst>
              <a:gd name="adj" fmla="val 28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500" dirty="0" smtClean="0"/>
              <a:t>NSC</a:t>
            </a:r>
            <a:r>
              <a:rPr lang="zh-CN" altLang="en-US" sz="1500" dirty="0" smtClean="0"/>
              <a:t>：</a:t>
            </a:r>
            <a:endParaRPr lang="en-US" altLang="zh-CN" sz="1500" dirty="0" smtClean="0"/>
          </a:p>
          <a:p>
            <a:r>
              <a:rPr lang="en-US" altLang="zh-CN" sz="1500" u="sng" dirty="0" smtClean="0"/>
              <a:t>CIM FDC</a:t>
            </a:r>
            <a:r>
              <a:rPr lang="zh-CN" altLang="en-US" sz="1500" u="sng" dirty="0" smtClean="0"/>
              <a:t>业务</a:t>
            </a:r>
            <a:r>
              <a:rPr lang="en-US" altLang="zh-CN" sz="1500" u="sng" dirty="0"/>
              <a:t>&amp;</a:t>
            </a:r>
            <a:r>
              <a:rPr lang="zh-CN" altLang="en-US" sz="1500" u="sng" dirty="0" smtClean="0"/>
              <a:t>大数据分析、品质、整合、研发等成员；</a:t>
            </a:r>
            <a:endParaRPr lang="en-US" altLang="zh-CN" sz="1500" u="sng" dirty="0" smtClean="0"/>
          </a:p>
          <a:p>
            <a:endParaRPr lang="en-US" altLang="zh-CN" sz="1500" dirty="0"/>
          </a:p>
          <a:p>
            <a:r>
              <a:rPr lang="zh-CN" altLang="en-US" sz="1500" dirty="0" smtClean="0"/>
              <a:t>厂商：</a:t>
            </a:r>
            <a:endParaRPr lang="en-US" altLang="zh-CN" sz="1500" dirty="0" smtClean="0"/>
          </a:p>
          <a:p>
            <a:r>
              <a:rPr lang="zh-CN" altLang="en-US" sz="1500" u="sng" dirty="0" smtClean="0"/>
              <a:t>有实施经验的、业内知名的</a:t>
            </a:r>
            <a:r>
              <a:rPr lang="en-US" altLang="zh-CN" sz="1500" u="sng" dirty="0" smtClean="0"/>
              <a:t>N</a:t>
            </a:r>
            <a:r>
              <a:rPr lang="zh-CN" altLang="en-US" sz="1500" u="sng" dirty="0" smtClean="0"/>
              <a:t>家厂商；</a:t>
            </a:r>
            <a:endParaRPr lang="zh-CN" altLang="en-US" sz="1500" u="sng" dirty="0"/>
          </a:p>
        </p:txBody>
      </p:sp>
      <p:sp>
        <p:nvSpPr>
          <p:cNvPr id="11" name="文本框 10"/>
          <p:cNvSpPr txBox="1"/>
          <p:nvPr/>
        </p:nvSpPr>
        <p:spPr>
          <a:xfrm>
            <a:off x="6223465" y="992376"/>
            <a:ext cx="115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POC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流程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3348" y="3805458"/>
            <a:ext cx="115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POC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3464" y="3805458"/>
            <a:ext cx="115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POC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成员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71165" y="5629101"/>
            <a:ext cx="5040000" cy="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1513976" y="5629101"/>
            <a:ext cx="655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39"/>
            <a:r>
              <a:rPr lang="en-US" altLang="zh-CN" sz="1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en-US" altLang="zh-TW" sz="1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/</a:t>
            </a:r>
            <a:r>
              <a:rPr lang="en-US" altLang="zh-CN" sz="1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17</a:t>
            </a:r>
            <a:endParaRPr lang="en-US" altLang="zh-CN" sz="12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1785094" y="5561493"/>
            <a:ext cx="118800" cy="118800"/>
          </a:xfrm>
          <a:prstGeom prst="flowChartConnector">
            <a:avLst/>
          </a:prstGeom>
          <a:solidFill>
            <a:srgbClr val="00B050"/>
          </a:solidFill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 bwMode="auto">
          <a:xfrm>
            <a:off x="3919127" y="5629101"/>
            <a:ext cx="655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39"/>
            <a:r>
              <a:rPr lang="en-US" altLang="zh-CN" sz="1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5</a:t>
            </a:r>
            <a:r>
              <a:rPr lang="en-US" altLang="zh-TW" sz="1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/</a:t>
            </a:r>
            <a:r>
              <a:rPr lang="en-US" altLang="zh-CN" sz="1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12</a:t>
            </a:r>
            <a:endParaRPr lang="en-US" altLang="zh-CN" sz="12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9" name="流程图: 接点 18"/>
          <p:cNvSpPr/>
          <p:nvPr/>
        </p:nvSpPr>
        <p:spPr>
          <a:xfrm>
            <a:off x="4190245" y="5551661"/>
            <a:ext cx="144000" cy="144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 bwMode="auto">
          <a:xfrm>
            <a:off x="1277679" y="5832045"/>
            <a:ext cx="11282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39"/>
            <a:r>
              <a:rPr lang="en-US" altLang="zh-CN" sz="1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POC</a:t>
            </a:r>
            <a:r>
              <a:rPr lang="zh-CN" altLang="en-US" sz="1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开始</a:t>
            </a:r>
            <a:endParaRPr lang="en-US" altLang="zh-CN" sz="12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682832" y="5832045"/>
            <a:ext cx="11282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39"/>
            <a:r>
              <a:rPr lang="en-US" altLang="zh-CN" sz="12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POC</a:t>
            </a:r>
            <a:r>
              <a:rPr lang="zh-CN" altLang="en-US" sz="1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结束</a:t>
            </a:r>
            <a:endParaRPr lang="en-US" altLang="zh-CN" sz="12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464" y="1703069"/>
            <a:ext cx="5309061" cy="132381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 bwMode="auto">
          <a:xfrm>
            <a:off x="1463591" y="4436609"/>
            <a:ext cx="3255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39"/>
            <a:r>
              <a:rPr lang="zh-CN" altLang="en-US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需求明确</a:t>
            </a:r>
            <a:endParaRPr lang="en-US" altLang="zh-CN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defTabSz="1219139"/>
            <a:r>
              <a:rPr lang="zh-CN" altLang="en-US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情境</a:t>
            </a:r>
            <a:r>
              <a:rPr lang="zh-CN" altLang="en-US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清晰</a:t>
            </a:r>
            <a:endParaRPr lang="en-US" altLang="zh-CN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defTabSz="1219139"/>
            <a:r>
              <a:rPr lang="zh-CN" altLang="en-US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标准落定</a:t>
            </a:r>
            <a:endParaRPr lang="en-US" altLang="zh-CN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333388" y="4719533"/>
            <a:ext cx="1238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39"/>
            <a:r>
              <a:rPr lang="zh-CN" altLang="en-US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评估结论</a:t>
            </a:r>
            <a:endParaRPr lang="en-US" altLang="zh-CN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71395" y="4724706"/>
            <a:ext cx="1238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39"/>
            <a:r>
              <a:rPr lang="zh-CN" altLang="en-US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前期沟通</a:t>
            </a:r>
            <a:endParaRPr lang="en-US" altLang="zh-CN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动作按钮: 第一张 26">
            <a:hlinkClick r:id="rId4" action="ppaction://hlinksldjump" highlightClick="1"/>
          </p:cNvPr>
          <p:cNvSpPr/>
          <p:nvPr/>
        </p:nvSpPr>
        <p:spPr>
          <a:xfrm>
            <a:off x="11844867" y="6477000"/>
            <a:ext cx="347133" cy="381000"/>
          </a:xfrm>
          <a:prstGeom prst="actionButtonHo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4" y="108208"/>
            <a:ext cx="7989145" cy="625089"/>
          </a:xfrm>
        </p:spPr>
        <p:txBody>
          <a:bodyPr/>
          <a:lstStyle/>
          <a:p>
            <a:r>
              <a:rPr lang="zh-CN" altLang="en-US" sz="3333" dirty="0" smtClean="0"/>
              <a:t>功能清单（包含但不限于）</a:t>
            </a:r>
            <a:endParaRPr lang="zh-CN" altLang="en-US" sz="3333" dirty="0"/>
          </a:p>
        </p:txBody>
      </p:sp>
      <p:sp>
        <p:nvSpPr>
          <p:cNvPr id="15" name="动作按钮: 第一张 14">
            <a:hlinkClick r:id="rId3" action="ppaction://hlinksldjump" highlightClick="1"/>
          </p:cNvPr>
          <p:cNvSpPr/>
          <p:nvPr/>
        </p:nvSpPr>
        <p:spPr>
          <a:xfrm>
            <a:off x="11844867" y="6477000"/>
            <a:ext cx="347133" cy="381000"/>
          </a:xfrm>
          <a:prstGeom prst="actionButtonHo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37" y="777508"/>
            <a:ext cx="11380322" cy="586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4" y="108208"/>
            <a:ext cx="7989145" cy="625089"/>
          </a:xfrm>
        </p:spPr>
        <p:txBody>
          <a:bodyPr/>
          <a:lstStyle/>
          <a:p>
            <a:r>
              <a:rPr lang="zh-CN" altLang="en-US" sz="3333" dirty="0" smtClean="0"/>
              <a:t>验证情境</a:t>
            </a:r>
            <a:endParaRPr lang="zh-CN" altLang="en-US" sz="3333" dirty="0"/>
          </a:p>
        </p:txBody>
      </p:sp>
      <p:sp>
        <p:nvSpPr>
          <p:cNvPr id="3" name="动作按钮: 第一张 2">
            <a:hlinkClick r:id="rId3" action="ppaction://hlinksldjump" highlightClick="1"/>
          </p:cNvPr>
          <p:cNvSpPr/>
          <p:nvPr/>
        </p:nvSpPr>
        <p:spPr>
          <a:xfrm>
            <a:off x="11844867" y="6477000"/>
            <a:ext cx="347133" cy="381000"/>
          </a:xfrm>
          <a:prstGeom prst="actionButtonHo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59571"/>
              </p:ext>
            </p:extLst>
          </p:nvPr>
        </p:nvGraphicFramePr>
        <p:xfrm>
          <a:off x="152404" y="1339735"/>
          <a:ext cx="11520000" cy="2783065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5075638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13202822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585956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738323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107158133"/>
                    </a:ext>
                  </a:extLst>
                </a:gridCol>
              </a:tblGrid>
              <a:tr h="4430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已知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Case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时间区间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产品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Layer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区间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718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单产品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单站点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单机台群组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2022.12/20~12/25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PRD LIST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2N.EEG10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0694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2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单产品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单站点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单机台群组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2022.5/1~6/2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PRD LIST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1G.EEG10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968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单产品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FF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多站点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FF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多机台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群组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2022.07/01~09/30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PRD LIST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4M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下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All loop tool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79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4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rgbClr val="3333FF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多产品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单站点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单机台群组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2022.10/15~12/25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PRD LIST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2T.WSC30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2283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rgbClr val="3333FF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多产品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FF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多站点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3333FF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多机台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群组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2022.04/01~05/31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PRD LIST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2T/NK/3M/3T/4M</a:t>
                      </a:r>
                      <a:b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</a:b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all loop tool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2134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8866"/>
              </p:ext>
            </p:extLst>
          </p:nvPr>
        </p:nvGraphicFramePr>
        <p:xfrm>
          <a:off x="152402" y="4804375"/>
          <a:ext cx="11520000" cy="1818008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50756384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13202822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585956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7383239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107158133"/>
                    </a:ext>
                  </a:extLst>
                </a:gridCol>
              </a:tblGrid>
              <a:tr h="4140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已知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Case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时间区间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产品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Layer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区间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718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3333FF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多产品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单站点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单机台群组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20220501~0811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PRD LIST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BEOL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后段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PH Process tool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0694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多产品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单站点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单机台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群组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2022.0501~0731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PRD LIST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GN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下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All</a:t>
                      </a:r>
                      <a:r>
                        <a:rPr lang="en-US" altLang="zh-CN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loop tool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968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多产品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3333FF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多站点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3333FF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多机台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群组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20221101~1105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  <a:cs typeface="+mn-cs"/>
                        </a:rPr>
                        <a:t>PRD LIST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3E-1C</a:t>
                      </a:r>
                      <a:r>
                        <a:rPr lang="zh-CN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All</a:t>
                      </a:r>
                      <a:r>
                        <a:rPr lang="en-US" altLang="zh-CN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思源黑体 CN Regular" panose="020B0500000000000000" pitchFamily="34" charset="-122"/>
                          <a:ea typeface="思源黑体 CN Regular" panose="020B0500000000000000" pitchFamily="34" charset="-122"/>
                        </a:rPr>
                        <a:t> loop tool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Regular" panose="020B0500000000000000" pitchFamily="34" charset="-122"/>
                        <a:ea typeface="思源黑体 CN Regular" panose="020B0500000000000000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7907"/>
                  </a:ext>
                </a:extLst>
              </a:tr>
            </a:tbl>
          </a:graphicData>
        </a:graphic>
      </p:graphicFrame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152402" y="901537"/>
            <a:ext cx="9024962" cy="37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43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思源黑体" panose="020B0800000000000000" pitchFamily="34" charset="-122"/>
                <a:ea typeface="思源黑体" panose="020B0800000000000000" pitchFamily="34" charset="-122"/>
                <a:cs typeface="Arial" panose="020B0604020202020204" pitchFamily="34" charset="0"/>
              </a:rPr>
              <a:t>FDC Check </a:t>
            </a:r>
            <a:r>
              <a:rPr lang="zh-CN" altLang="en-US" sz="1400" dirty="0" smtClean="0">
                <a:latin typeface="思源黑体" panose="020B0800000000000000" pitchFamily="34" charset="-122"/>
                <a:ea typeface="思源黑体" panose="020B0800000000000000" pitchFamily="34" charset="-122"/>
                <a:cs typeface="Arial" panose="020B0604020202020204" pitchFamily="34" charset="0"/>
              </a:rPr>
              <a:t>异常</a:t>
            </a:r>
            <a:r>
              <a:rPr lang="en-US" altLang="zh-CN" sz="1400" dirty="0">
                <a:latin typeface="思源黑体" panose="020B0800000000000000" pitchFamily="34" charset="-122"/>
                <a:ea typeface="思源黑体" panose="020B0800000000000000" pitchFamily="34" charset="-122"/>
                <a:cs typeface="Arial" panose="020B0604020202020204" pitchFamily="34" charset="0"/>
              </a:rPr>
              <a:t>(</a:t>
            </a:r>
            <a:r>
              <a:rPr lang="zh-CN" altLang="en-US" sz="1400" dirty="0" smtClean="0">
                <a:latin typeface="思源黑体" panose="020B0800000000000000" pitchFamily="34" charset="-122"/>
                <a:ea typeface="思源黑体" panose="020B0800000000000000" pitchFamily="34" charset="-122"/>
                <a:cs typeface="Arial" panose="020B0604020202020204" pitchFamily="34" charset="0"/>
              </a:rPr>
              <a:t>检测</a:t>
            </a:r>
            <a:r>
              <a:rPr lang="en-US" altLang="zh-CN" sz="1400" dirty="0" smtClean="0">
                <a:latin typeface="思源黑体" panose="020B0800000000000000" pitchFamily="34" charset="-122"/>
                <a:ea typeface="思源黑体" panose="020B0800000000000000" pitchFamily="34" charset="-122"/>
                <a:cs typeface="Arial" panose="020B0604020202020204" pitchFamily="34" charset="0"/>
              </a:rPr>
              <a:t>case</a:t>
            </a:r>
            <a:r>
              <a:rPr lang="zh-CN" altLang="en-US" sz="1400" dirty="0" smtClean="0">
                <a:latin typeface="思源黑体" panose="020B0800000000000000" pitchFamily="34" charset="-122"/>
                <a:ea typeface="思源黑体" panose="020B0800000000000000" pitchFamily="34" charset="-122"/>
                <a:cs typeface="Arial" panose="020B0604020202020204" pitchFamily="34" charset="0"/>
              </a:rPr>
              <a:t>）</a:t>
            </a:r>
            <a:endParaRPr lang="en-US" altLang="zh-CN" sz="1400" dirty="0">
              <a:latin typeface="思源黑体" panose="020B0800000000000000" pitchFamily="34" charset="-122"/>
              <a:ea typeface="思源黑体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77763" y="4405560"/>
            <a:ext cx="9024962" cy="37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43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latin typeface="思源黑体" panose="020B0800000000000000" pitchFamily="34" charset="-122"/>
                <a:ea typeface="思源黑体" panose="020B0800000000000000" pitchFamily="34" charset="-122"/>
                <a:cs typeface="Arial" panose="020B0604020202020204" pitchFamily="34" charset="0"/>
              </a:rPr>
              <a:t>FDC Check Normal</a:t>
            </a:r>
            <a:r>
              <a:rPr lang="zh-CN" altLang="en-US" sz="1400" dirty="0">
                <a:latin typeface="思源黑体" panose="020B0800000000000000" pitchFamily="34" charset="-122"/>
                <a:ea typeface="思源黑体" panose="020B0800000000000000" pitchFamily="34" charset="-122"/>
                <a:cs typeface="Arial" panose="020B0604020202020204" pitchFamily="34" charset="0"/>
              </a:rPr>
              <a:t>（加</a:t>
            </a:r>
            <a:r>
              <a:rPr lang="zh-CN" altLang="en-US" sz="1400" dirty="0" smtClean="0">
                <a:latin typeface="思源黑体" panose="020B0800000000000000" pitchFamily="34" charset="-122"/>
                <a:ea typeface="思源黑体" panose="020B0800000000000000" pitchFamily="34" charset="-122"/>
                <a:cs typeface="Arial" panose="020B0604020202020204" pitchFamily="34" charset="0"/>
              </a:rPr>
              <a:t>分</a:t>
            </a:r>
            <a:r>
              <a:rPr lang="en-US" altLang="zh-CN" sz="1400" dirty="0" smtClean="0">
                <a:latin typeface="思源黑体" panose="020B0800000000000000" pitchFamily="34" charset="-122"/>
                <a:ea typeface="思源黑体" panose="020B0800000000000000" pitchFamily="34" charset="-122"/>
                <a:cs typeface="Arial" panose="020B0604020202020204" pitchFamily="34" charset="0"/>
              </a:rPr>
              <a:t>case</a:t>
            </a:r>
            <a:r>
              <a:rPr lang="zh-CN" altLang="en-US" sz="1400" dirty="0" smtClean="0">
                <a:latin typeface="思源黑体" panose="020B0800000000000000" pitchFamily="34" charset="-122"/>
                <a:ea typeface="思源黑体" panose="020B0800000000000000" pitchFamily="34" charset="-122"/>
                <a:cs typeface="Arial" panose="020B0604020202020204" pitchFamily="34" charset="0"/>
              </a:rPr>
              <a:t>）</a:t>
            </a:r>
            <a:endParaRPr lang="en-US" altLang="zh-CN" sz="1400" dirty="0">
              <a:latin typeface="思源黑体" panose="020B0800000000000000" pitchFamily="34" charset="-122"/>
              <a:ea typeface="思源黑体" panose="020B08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4" y="108208"/>
            <a:ext cx="7989145" cy="625089"/>
          </a:xfrm>
        </p:spPr>
        <p:txBody>
          <a:bodyPr/>
          <a:lstStyle/>
          <a:p>
            <a:r>
              <a:rPr lang="zh-CN" altLang="en-US" sz="3333" dirty="0" smtClean="0"/>
              <a:t>评比标准</a:t>
            </a:r>
            <a:endParaRPr lang="zh-CN" altLang="en-US" sz="3333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07" y="889462"/>
            <a:ext cx="9995386" cy="5637338"/>
          </a:xfrm>
          <a:prstGeom prst="rect">
            <a:avLst/>
          </a:prstGeom>
        </p:spPr>
      </p:pic>
      <p:sp>
        <p:nvSpPr>
          <p:cNvPr id="4" name="动作按钮: 第一张 3">
            <a:hlinkClick r:id="rId4" action="ppaction://hlinksldjump" highlightClick="1"/>
          </p:cNvPr>
          <p:cNvSpPr/>
          <p:nvPr/>
        </p:nvSpPr>
        <p:spPr>
          <a:xfrm>
            <a:off x="11844867" y="6477000"/>
            <a:ext cx="347133" cy="381000"/>
          </a:xfrm>
          <a:prstGeom prst="actionButtonHo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3125584" y="1770610"/>
            <a:ext cx="349135" cy="2660073"/>
          </a:xfrm>
          <a:prstGeom prst="rightBrace">
            <a:avLst/>
          </a:prstGeom>
          <a:ln>
            <a:solidFill>
              <a:srgbClr val="3D3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3308464" y="2886937"/>
            <a:ext cx="903314" cy="37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43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rgbClr val="3333FF"/>
                </a:solidFill>
                <a:latin typeface="思源黑体" panose="020B0800000000000000" pitchFamily="34" charset="-122"/>
                <a:ea typeface="思源黑体" panose="020B0800000000000000" pitchFamily="34" charset="-122"/>
                <a:cs typeface="Arial" panose="020B0604020202020204" pitchFamily="34" charset="0"/>
              </a:rPr>
              <a:t>85%</a:t>
            </a:r>
            <a:endParaRPr lang="en-US" altLang="zh-CN" sz="1400" dirty="0">
              <a:solidFill>
                <a:srgbClr val="3333FF"/>
              </a:solidFill>
              <a:latin typeface="思源黑体" panose="020B0800000000000000" pitchFamily="34" charset="-122"/>
              <a:ea typeface="思源黑体" panose="020B08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4" y="108208"/>
            <a:ext cx="7989145" cy="625089"/>
          </a:xfrm>
        </p:spPr>
        <p:txBody>
          <a:bodyPr/>
          <a:lstStyle/>
          <a:p>
            <a:r>
              <a:rPr lang="zh-CN" altLang="en-US" sz="3333" dirty="0"/>
              <a:t>提问</a:t>
            </a:r>
            <a:r>
              <a:rPr lang="zh-CN" altLang="en-US" sz="3333" dirty="0" smtClean="0"/>
              <a:t>答疑</a:t>
            </a:r>
            <a:endParaRPr lang="zh-CN" altLang="en-US" sz="3333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57675"/>
              </p:ext>
            </p:extLst>
          </p:nvPr>
        </p:nvGraphicFramePr>
        <p:xfrm>
          <a:off x="152404" y="919172"/>
          <a:ext cx="11435538" cy="31873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5325">
                  <a:extLst>
                    <a:ext uri="{9D8B030D-6E8A-4147-A177-3AD203B41FA5}">
                      <a16:colId xmlns:a16="http://schemas.microsoft.com/office/drawing/2014/main" val="3665595881"/>
                    </a:ext>
                  </a:extLst>
                </a:gridCol>
                <a:gridCol w="9132737">
                  <a:extLst>
                    <a:ext uri="{9D8B030D-6E8A-4147-A177-3AD203B41FA5}">
                      <a16:colId xmlns:a16="http://schemas.microsoft.com/office/drawing/2014/main" val="157877934"/>
                    </a:ext>
                  </a:extLst>
                </a:gridCol>
                <a:gridCol w="1477476">
                  <a:extLst>
                    <a:ext uri="{9D8B030D-6E8A-4147-A177-3AD203B41FA5}">
                      <a16:colId xmlns:a16="http://schemas.microsoft.com/office/drawing/2014/main" val="1991924500"/>
                    </a:ext>
                  </a:extLst>
                </a:gridCol>
              </a:tblGrid>
              <a:tr h="398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厂商提问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842559"/>
                  </a:ext>
                </a:extLst>
              </a:tr>
              <a:tr h="398414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194573"/>
                  </a:ext>
                </a:extLst>
              </a:tr>
              <a:tr h="398414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712952"/>
                  </a:ext>
                </a:extLst>
              </a:tr>
              <a:tr h="398414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943167"/>
                  </a:ext>
                </a:extLst>
              </a:tr>
              <a:tr h="398414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007272"/>
                  </a:ext>
                </a:extLst>
              </a:tr>
              <a:tr h="398414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229279"/>
                  </a:ext>
                </a:extLst>
              </a:tr>
              <a:tr h="398414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56913"/>
                  </a:ext>
                </a:extLst>
              </a:tr>
              <a:tr h="398414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17136"/>
                  </a:ext>
                </a:extLst>
              </a:tr>
            </a:tbl>
          </a:graphicData>
        </a:graphic>
      </p:graphicFrame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1844867" y="6477000"/>
            <a:ext cx="347133" cy="381000"/>
          </a:xfrm>
          <a:prstGeom prst="actionButtonHo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1"/>
            <a:ext cx="7340600" cy="685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/>
          </p:cNvPr>
          <p:cNvSpPr/>
          <p:nvPr/>
        </p:nvSpPr>
        <p:spPr>
          <a:xfrm>
            <a:off x="0" y="-4233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文本框 19"/>
          <p:cNvSpPr txBox="1">
            <a:spLocks noChangeArrowheads="1"/>
          </p:cNvSpPr>
          <p:nvPr/>
        </p:nvSpPr>
        <p:spPr bwMode="auto">
          <a:xfrm>
            <a:off x="853018" y="2580217"/>
            <a:ext cx="670983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>
              <a:spcBef>
                <a:spcPct val="0"/>
              </a:spcBef>
              <a:buNone/>
            </a:pPr>
            <a:r>
              <a:rPr lang="en-US" altLang="zh-CN" sz="440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 YOU </a:t>
            </a:r>
            <a:endParaRPr lang="zh-CN" altLang="en-US" sz="440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/>
          </p:cNvPr>
          <p:cNvCxnSpPr>
            <a:cxnSpLocks/>
          </p:cNvCxnSpPr>
          <p:nvPr/>
        </p:nvCxnSpPr>
        <p:spPr>
          <a:xfrm>
            <a:off x="1011767" y="3615267"/>
            <a:ext cx="3831167" cy="0"/>
          </a:xfrm>
          <a:prstGeom prst="line">
            <a:avLst/>
          </a:prstGeom>
          <a:ln w="57150">
            <a:solidFill>
              <a:srgbClr val="F080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2589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48964</TotalTime>
  <Words>529</Words>
  <Application>Microsoft Office PowerPoint</Application>
  <PresentationFormat>宽屏</PresentationFormat>
  <Paragraphs>105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Abadi MT Condensed Light</vt:lpstr>
      <vt:lpstr>Malgun Gothic</vt:lpstr>
      <vt:lpstr>新細明體</vt:lpstr>
      <vt:lpstr>等线</vt:lpstr>
      <vt:lpstr>等线 Light</vt:lpstr>
      <vt:lpstr>华文楷体</vt:lpstr>
      <vt:lpstr>华文宋体</vt:lpstr>
      <vt:lpstr>思源黑体</vt:lpstr>
      <vt:lpstr>思源黑体 CN Regular</vt:lpstr>
      <vt:lpstr>宋体</vt:lpstr>
      <vt:lpstr>微软雅黑</vt:lpstr>
      <vt:lpstr>Arial</vt:lpstr>
      <vt:lpstr>Calibri</vt:lpstr>
      <vt:lpstr>Calibri Light</vt:lpstr>
      <vt:lpstr>Segoe UI Black</vt:lpstr>
      <vt:lpstr>Wingdings</vt:lpstr>
      <vt:lpstr>Office 佈景主題</vt:lpstr>
      <vt:lpstr>PowerPoint 演示文稿</vt:lpstr>
      <vt:lpstr>目录</vt:lpstr>
      <vt:lpstr>POC整体说明</vt:lpstr>
      <vt:lpstr>功能清单（包含但不限于）</vt:lpstr>
      <vt:lpstr>验证情境</vt:lpstr>
      <vt:lpstr>评比标准</vt:lpstr>
      <vt:lpstr>提问答疑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照文 吳</dc:creator>
  <cp:lastModifiedBy>孙航海 kevinsun</cp:lastModifiedBy>
  <cp:revision>1928</cp:revision>
  <cp:lastPrinted>2023-01-10T02:47:02Z</cp:lastPrinted>
  <dcterms:created xsi:type="dcterms:W3CDTF">2022-02-08T03:53:46Z</dcterms:created>
  <dcterms:modified xsi:type="dcterms:W3CDTF">2023-03-23T01:16:05Z</dcterms:modified>
</cp:coreProperties>
</file>