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59"/>
  </p:handoutMasterIdLst>
  <p:sldIdLst>
    <p:sldId id="256" r:id="rId3"/>
    <p:sldId id="273" r:id="rId4"/>
    <p:sldId id="272" r:id="rId5"/>
    <p:sldId id="264" r:id="rId6"/>
    <p:sldId id="268" r:id="rId8"/>
    <p:sldId id="326" r:id="rId9"/>
    <p:sldId id="332" r:id="rId10"/>
    <p:sldId id="328" r:id="rId11"/>
    <p:sldId id="329" r:id="rId12"/>
    <p:sldId id="330" r:id="rId13"/>
    <p:sldId id="331" r:id="rId14"/>
    <p:sldId id="260" r:id="rId15"/>
    <p:sldId id="271" r:id="rId16"/>
    <p:sldId id="270" r:id="rId17"/>
    <p:sldId id="274" r:id="rId18"/>
    <p:sldId id="275" r:id="rId19"/>
    <p:sldId id="279" r:id="rId20"/>
    <p:sldId id="280" r:id="rId21"/>
    <p:sldId id="261" r:id="rId22"/>
    <p:sldId id="276" r:id="rId23"/>
    <p:sldId id="282" r:id="rId24"/>
    <p:sldId id="281" r:id="rId25"/>
    <p:sldId id="285" r:id="rId26"/>
    <p:sldId id="283" r:id="rId27"/>
    <p:sldId id="277" r:id="rId28"/>
    <p:sldId id="286" r:id="rId29"/>
    <p:sldId id="287" r:id="rId30"/>
    <p:sldId id="262" r:id="rId31"/>
    <p:sldId id="388" r:id="rId32"/>
    <p:sldId id="288" r:id="rId33"/>
    <p:sldId id="335" r:id="rId34"/>
    <p:sldId id="290" r:id="rId35"/>
    <p:sldId id="292" r:id="rId36"/>
    <p:sldId id="265" r:id="rId37"/>
    <p:sldId id="304" r:id="rId38"/>
    <p:sldId id="302" r:id="rId39"/>
    <p:sldId id="311" r:id="rId40"/>
    <p:sldId id="267" r:id="rId41"/>
    <p:sldId id="305" r:id="rId42"/>
    <p:sldId id="306" r:id="rId43"/>
    <p:sldId id="307" r:id="rId44"/>
    <p:sldId id="309" r:id="rId45"/>
    <p:sldId id="314" r:id="rId46"/>
    <p:sldId id="313" r:id="rId47"/>
    <p:sldId id="318" r:id="rId48"/>
    <p:sldId id="321" r:id="rId49"/>
    <p:sldId id="316" r:id="rId50"/>
    <p:sldId id="320" r:id="rId51"/>
    <p:sldId id="322" r:id="rId52"/>
    <p:sldId id="315" r:id="rId53"/>
    <p:sldId id="323" r:id="rId54"/>
    <p:sldId id="317" r:id="rId55"/>
    <p:sldId id="324" r:id="rId56"/>
    <p:sldId id="325" r:id="rId57"/>
    <p:sldId id="259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0FA1C6B3-6787-0549-B65F-8B5D287A37D2}">
          <p14:sldIdLst>
            <p14:sldId id="256"/>
          </p14:sldIdLst>
        </p14:section>
        <p14:section name="什么是BOM" id="{6A1AF63E-A3B6-E249-9812-309C035F298E}">
          <p14:sldIdLst>
            <p14:sldId id="273"/>
            <p14:sldId id="272"/>
            <p14:sldId id="264"/>
            <p14:sldId id="268"/>
            <p14:sldId id="326"/>
            <p14:sldId id="332"/>
            <p14:sldId id="328"/>
            <p14:sldId id="329"/>
            <p14:sldId id="330"/>
            <p14:sldId id="331"/>
          </p14:sldIdLst>
        </p14:section>
        <p14:section name="什么是DOM" id="{BAF42D94-1E1F-FC48-894E-48100962E05C}">
          <p14:sldIdLst>
            <p14:sldId id="260"/>
            <p14:sldId id="271"/>
            <p14:sldId id="270"/>
            <p14:sldId id="274"/>
            <p14:sldId id="275"/>
            <p14:sldId id="279"/>
            <p14:sldId id="280"/>
          </p14:sldIdLst>
        </p14:section>
        <p14:section name="操作页面元素" id="{9A5C68BA-877B-8241-BD02-E12AE7525E26}">
          <p14:sldIdLst>
            <p14:sldId id="261"/>
            <p14:sldId id="282"/>
            <p14:sldId id="281"/>
            <p14:sldId id="285"/>
            <p14:sldId id="283"/>
            <p14:sldId id="277"/>
            <p14:sldId id="286"/>
            <p14:sldId id="287"/>
            <p14:sldId id="276"/>
          </p14:sldIdLst>
        </p14:section>
        <p14:section name="设置样式" id="{0CBD8F28-37FA-8349-BA26-AE209BBF2CA8}">
          <p14:sldIdLst>
            <p14:sldId id="388"/>
            <p14:sldId id="288"/>
            <p14:sldId id="335"/>
            <p14:sldId id="262"/>
            <p14:sldId id="290"/>
            <p14:sldId id="292"/>
          </p14:sldIdLst>
        </p14:section>
        <p14:section name="动态创建元素" id="{27A7AAA0-273B-D046-85F6-082EA58AFE7F}">
          <p14:sldIdLst>
            <p14:sldId id="265"/>
            <p14:sldId id="302"/>
            <p14:sldId id="304"/>
          </p14:sldIdLst>
        </p14:section>
        <p14:section name="事件" id="{0BF277E2-4489-F448-9712-0AAA46DFC234}">
          <p14:sldIdLst>
            <p14:sldId id="311"/>
            <p14:sldId id="267"/>
            <p14:sldId id="305"/>
            <p14:sldId id="306"/>
            <p14:sldId id="307"/>
            <p14:sldId id="309"/>
            <p14:sldId id="314"/>
            <p14:sldId id="313"/>
            <p14:sldId id="318"/>
            <p14:sldId id="321"/>
            <p14:sldId id="316"/>
            <p14:sldId id="320"/>
            <p14:sldId id="322"/>
            <p14:sldId id="315"/>
            <p14:sldId id="323"/>
            <p14:sldId id="317"/>
            <p14:sldId id="324"/>
            <p14:sldId id="325"/>
          </p14:sldIdLst>
        </p14:section>
        <p14:section name="结束" id="{F46ADB4B-B108-A44E-9025-17E055B1B382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746" autoAdjust="0"/>
  </p:normalViewPr>
  <p:slideViewPr>
    <p:cSldViewPr>
      <p:cViewPr varScale="1">
        <p:scale>
          <a:sx n="79" d="100"/>
          <a:sy n="79" d="100"/>
        </p:scale>
        <p:origin x="9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DBE0A-F9ED-7744-98B5-25D556C04208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 </a:t>
            </a:r>
            <a:r>
              <a:rPr kumimoji="1" lang="en-US" altLang="zh-CN" dirty="0" err="1"/>
              <a:t>window.pageXOffset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window.scrollX</a:t>
            </a:r>
            <a:endParaRPr kumimoji="1" lang="en-US" altLang="zh-CN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返回文档</a:t>
            </a:r>
            <a:r>
              <a:rPr kumimoji="1" lang="en-US" altLang="zh-CN" dirty="0"/>
              <a:t>/</a:t>
            </a:r>
            <a:r>
              <a:rPr kumimoji="1" lang="zh-CN" altLang="en-US" dirty="0"/>
              <a:t>页面水平方向滚动的像素值</a:t>
            </a:r>
            <a:endParaRPr kumimoji="1" lang="zh-CN" altLang="en-US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ro-RO" altLang="zh-CN" dirty="0"/>
              <a:t>//1 </a:t>
            </a:r>
            <a:r>
              <a:rPr kumimoji="1" lang="zh-CN" altLang="ro-RO" dirty="0"/>
              <a:t>元素节点，元素节点的</a:t>
            </a:r>
            <a:r>
              <a:rPr kumimoji="1" lang="ro-RO" altLang="zh-CN" dirty="0"/>
              <a:t>nodeValue</a:t>
            </a:r>
            <a:r>
              <a:rPr kumimoji="1" lang="zh-CN" altLang="ro-RO" dirty="0"/>
              <a:t>始终是</a:t>
            </a:r>
            <a:r>
              <a:rPr kumimoji="1" lang="ro-RO" altLang="zh-CN" dirty="0"/>
              <a:t>null</a:t>
            </a:r>
            <a:endParaRPr kumimoji="1" lang="ro-RO" altLang="zh-CN" dirty="0"/>
          </a:p>
          <a:p>
            <a:r>
              <a:rPr kumimoji="1" lang="ro-RO" altLang="zh-CN" dirty="0"/>
              <a:t>        if (box.nodeType == 1) {</a:t>
            </a:r>
            <a:endParaRPr kumimoji="1" lang="ro-RO" altLang="zh-CN" dirty="0"/>
          </a:p>
          <a:p>
            <a:r>
              <a:rPr kumimoji="1" lang="ro-RO" altLang="zh-CN" dirty="0"/>
              <a:t>            console.log(box.nodeName);</a:t>
            </a:r>
            <a:endParaRPr kumimoji="1" lang="ro-RO" altLang="zh-CN" dirty="0"/>
          </a:p>
          <a:p>
            <a:r>
              <a:rPr kumimoji="1" lang="ro-RO" altLang="zh-CN" dirty="0"/>
              <a:t>        }</a:t>
            </a:r>
            <a:endParaRPr kumimoji="1" lang="ro-RO" altLang="zh-CN" dirty="0"/>
          </a:p>
          <a:p>
            <a:r>
              <a:rPr kumimoji="1" lang="ro-RO" altLang="zh-CN" dirty="0"/>
              <a:t>        //2 </a:t>
            </a:r>
            <a:r>
              <a:rPr kumimoji="1" lang="zh-CN" altLang="ro-RO" dirty="0"/>
              <a:t>属性节点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var attr = box.getAttributeNode("id");</a:t>
            </a:r>
            <a:endParaRPr kumimoji="1" lang="ro-RO" altLang="zh-CN" dirty="0"/>
          </a:p>
          <a:p>
            <a:r>
              <a:rPr kumimoji="1" lang="ro-RO" altLang="zh-CN" dirty="0"/>
              <a:t>        console.log(attr.nodeType);</a:t>
            </a:r>
            <a:endParaRPr kumimoji="1" lang="ro-RO" altLang="zh-CN" dirty="0"/>
          </a:p>
          <a:p>
            <a:r>
              <a:rPr kumimoji="1" lang="ro-RO" altLang="zh-CN" dirty="0"/>
              <a:t>        console.log(attr.nodeValue);</a:t>
            </a:r>
            <a:endParaRPr kumimoji="1" lang="ro-RO" altLang="zh-CN" dirty="0"/>
          </a:p>
          <a:p>
            <a:r>
              <a:rPr kumimoji="1" lang="ro-RO" altLang="zh-CN" dirty="0"/>
              <a:t>        console.log(attr.nodeName);</a:t>
            </a:r>
            <a:endParaRPr kumimoji="1" lang="ro-RO" altLang="zh-CN" dirty="0"/>
          </a:p>
          <a:p>
            <a:endParaRPr kumimoji="1" lang="ro-RO" altLang="zh-CN" dirty="0"/>
          </a:p>
          <a:p>
            <a:r>
              <a:rPr kumimoji="1" lang="ro-RO" altLang="zh-CN" dirty="0"/>
              <a:t>        //3 </a:t>
            </a:r>
            <a:r>
              <a:rPr kumimoji="1" lang="zh-CN" altLang="ro-RO" dirty="0"/>
              <a:t>文本节点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console.log(box.childNodes[0].nodeType);</a:t>
            </a:r>
            <a:endParaRPr kumimoji="1" lang="ro-RO" altLang="zh-CN" dirty="0"/>
          </a:p>
          <a:p>
            <a:r>
              <a:rPr kumimoji="1" lang="ro-RO" altLang="zh-CN" dirty="0"/>
              <a:t>        console.log(box.childNodes[0].nodeValue);</a:t>
            </a:r>
            <a:endParaRPr kumimoji="1" lang="ro-RO" altLang="zh-CN" dirty="0"/>
          </a:p>
          <a:p>
            <a:r>
              <a:rPr kumimoji="1" lang="ro-RO" altLang="zh-CN" dirty="0"/>
              <a:t>        console.log(box.childNodes[0].nodeName);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IE9+</a:t>
            </a:r>
            <a:endParaRPr kumimoji="1" lang="en-US" altLang="zh-CN"/>
          </a:p>
          <a:p>
            <a:r>
              <a:rPr kumimoji="1" lang="en-US" altLang="zh-CN"/>
              <a:t>DOM2</a:t>
            </a:r>
            <a:endParaRPr kumimoji="1" lang="en-US" altLang="zh-CN"/>
          </a:p>
          <a:p>
            <a:r>
              <a:rPr kumimoji="1" lang="en-US" altLang="zh-CN"/>
              <a:t>https://www.w3.org/TR/ElementTraversal/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获取计算的样式</a:t>
            </a:r>
            <a:endParaRPr kumimoji="1" lang="en-US" altLang="zh-CN"/>
          </a:p>
          <a:p>
            <a:r>
              <a:rPr kumimoji="1" lang="en-US" altLang="zh-CN"/>
              <a:t>window.getComputedStyle(box,"") </a:t>
            </a:r>
            <a:r>
              <a:rPr kumimoji="1" lang="zh-CN" altLang="en-US"/>
              <a:t>  </a:t>
            </a:r>
            <a:r>
              <a:rPr kumimoji="1" lang="en-US" altLang="zh-CN"/>
              <a:t>//IE9+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box.currentStyle;</a:t>
            </a:r>
            <a:r>
              <a:rPr kumimoji="1" lang="zh-CN" altLang="en-US"/>
              <a:t>  </a:t>
            </a:r>
            <a:r>
              <a:rPr kumimoji="1" lang="en-US" altLang="zh-CN"/>
              <a:t>//IE8</a:t>
            </a:r>
            <a:r>
              <a:rPr kumimoji="1" lang="zh-CN" altLang="en-US"/>
              <a:t>-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/>
              <a:t>cloneNode(true)</a:t>
            </a:r>
            <a:r>
              <a:rPr kumimoji="1" lang="zh-CN" altLang="en-US"/>
              <a:t>  克隆一个新的</a:t>
            </a:r>
            <a:r>
              <a:rPr kumimoji="1" lang="en-US" altLang="zh-CN"/>
              <a:t>DOM</a:t>
            </a:r>
            <a:r>
              <a:rPr kumimoji="1" lang="zh-CN" altLang="en-US"/>
              <a:t>对象</a:t>
            </a:r>
            <a:endParaRPr kumimoji="1" lang="zh-CN" altLang="en-US"/>
          </a:p>
          <a:p>
            <a:r>
              <a:rPr kumimoji="1" lang="en-US" altLang="zh-CN"/>
              <a:t>true</a:t>
            </a:r>
            <a:r>
              <a:rPr kumimoji="1" lang="zh-CN" altLang="en-US"/>
              <a:t>复制子节点，</a:t>
            </a:r>
            <a:r>
              <a:rPr kumimoji="1" lang="en-US" altLang="zh-CN"/>
              <a:t>false</a:t>
            </a:r>
            <a:r>
              <a:rPr kumimoji="1" lang="zh-CN" altLang="en-US"/>
              <a:t>不复制子节点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跨浏览器的取消事件</a:t>
            </a:r>
            <a:endParaRPr kumimoji="1" lang="zh-CN" altLang="en-US" dirty="0"/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function </a:t>
            </a:r>
            <a:r>
              <a:rPr kumimoji="1" lang="en-US" altLang="zh-CN" dirty="0" err="1"/>
              <a:t>removeEventListener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element,type,listener</a:t>
            </a:r>
            <a:r>
              <a:rPr kumimoji="1" lang="en-US" altLang="zh-CN" dirty="0"/>
              <a:t>){</a:t>
            </a:r>
            <a:endParaRPr kumimoji="1" lang="en-US" altLang="zh-CN" dirty="0"/>
          </a:p>
          <a:p>
            <a:r>
              <a:rPr kumimoji="1" lang="en-US" altLang="zh-CN" dirty="0"/>
              <a:t>            if(</a:t>
            </a:r>
            <a:r>
              <a:rPr kumimoji="1" lang="en-US" altLang="zh-CN" dirty="0" err="1"/>
              <a:t>element.removeEventListener</a:t>
            </a:r>
            <a:r>
              <a:rPr kumimoji="1" lang="en-US" altLang="zh-CN" dirty="0"/>
              <a:t>) {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element.removeEventListener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type,listener,false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    }else if(</a:t>
            </a:r>
            <a:r>
              <a:rPr kumimoji="1" lang="en-US" altLang="zh-CN" dirty="0" err="1"/>
              <a:t>element.attachEvent</a:t>
            </a:r>
            <a:r>
              <a:rPr kumimoji="1" lang="en-US" altLang="zh-CN" dirty="0"/>
              <a:t>) {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element.detachEvent</a:t>
            </a:r>
            <a:r>
              <a:rPr kumimoji="1" lang="en-US" altLang="zh-CN" dirty="0"/>
              <a:t>("on"+</a:t>
            </a:r>
            <a:r>
              <a:rPr kumimoji="1" lang="en-US" altLang="zh-CN" dirty="0" err="1"/>
              <a:t>type,listener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    }else{</a:t>
            </a:r>
            <a:endParaRPr kumimoji="1" lang="en-US" altLang="zh-CN" dirty="0"/>
          </a:p>
          <a:p>
            <a:r>
              <a:rPr kumimoji="1" lang="en-US" altLang="zh-CN" dirty="0"/>
              <a:t>                element["on" + type] = listener;</a:t>
            </a:r>
            <a:endParaRPr kumimoji="1" lang="en-US" altLang="zh-CN" dirty="0"/>
          </a:p>
          <a:p>
            <a:r>
              <a:rPr kumimoji="1" lang="en-US" altLang="zh-CN" dirty="0"/>
              <a:t>            }</a:t>
            </a:r>
            <a:endParaRPr kumimoji="1" lang="en-US" altLang="zh-CN" dirty="0"/>
          </a:p>
          <a:p>
            <a:r>
              <a:rPr kumimoji="1" lang="en-US" altLang="zh-CN" dirty="0"/>
              <a:t>        }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    //</a:t>
            </a:r>
            <a:r>
              <a:rPr kumimoji="1" lang="zh-CN" altLang="en-US" dirty="0"/>
              <a:t>跨浏览器的注册事件</a:t>
            </a:r>
            <a:endParaRPr kumimoji="1" lang="zh-CN" altLang="en-US" dirty="0"/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function </a:t>
            </a:r>
            <a:r>
              <a:rPr kumimoji="1" lang="en-US" altLang="zh-CN" dirty="0" err="1"/>
              <a:t>addEventLisener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element,type,listener</a:t>
            </a:r>
            <a:r>
              <a:rPr kumimoji="1" lang="en-US" altLang="zh-CN" dirty="0"/>
              <a:t>) {</a:t>
            </a:r>
            <a:endParaRPr kumimoji="1" lang="en-US" altLang="zh-CN" dirty="0"/>
          </a:p>
          <a:p>
            <a:r>
              <a:rPr kumimoji="1" lang="en-US" altLang="zh-CN" dirty="0"/>
              <a:t>            if(</a:t>
            </a:r>
            <a:r>
              <a:rPr kumimoji="1" lang="en-US" altLang="zh-CN" dirty="0" err="1"/>
              <a:t>element.addEventListener</a:t>
            </a:r>
            <a:r>
              <a:rPr kumimoji="1" lang="en-US" altLang="zh-CN" dirty="0"/>
              <a:t>) {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element.addEventListener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type,listener,false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    }else if(</a:t>
            </a:r>
            <a:r>
              <a:rPr kumimoji="1" lang="en-US" altLang="zh-CN" dirty="0" err="1"/>
              <a:t>element.attachEvent</a:t>
            </a:r>
            <a:r>
              <a:rPr kumimoji="1" lang="en-US" altLang="zh-CN" dirty="0"/>
              <a:t>){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element.attachEvent</a:t>
            </a:r>
            <a:r>
              <a:rPr kumimoji="1" lang="en-US" altLang="zh-CN" dirty="0"/>
              <a:t>("on"+</a:t>
            </a:r>
            <a:r>
              <a:rPr kumimoji="1" lang="en-US" altLang="zh-CN" dirty="0" err="1"/>
              <a:t>type,listener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    }else{</a:t>
            </a:r>
            <a:endParaRPr kumimoji="1" lang="en-US" altLang="zh-CN" dirty="0"/>
          </a:p>
          <a:p>
            <a:r>
              <a:rPr kumimoji="1" lang="en-US" altLang="zh-CN" dirty="0"/>
              <a:t>                element["on" + type] = listener;</a:t>
            </a:r>
            <a:endParaRPr kumimoji="1" lang="en-US" altLang="zh-CN" dirty="0"/>
          </a:p>
          <a:p>
            <a:r>
              <a:rPr kumimoji="1" lang="en-US" altLang="zh-CN" dirty="0"/>
              <a:t>            }</a:t>
            </a:r>
            <a:endParaRPr kumimoji="1" lang="en-US" altLang="zh-CN" dirty="0"/>
          </a:p>
          <a:p>
            <a:r>
              <a:rPr kumimoji="1" lang="en-US" altLang="zh-CN" dirty="0"/>
              <a:t>        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弹出登录窗口</a:t>
            </a:r>
            <a:endParaRPr kumimoji="1" lang="en-US" altLang="zh-CN" dirty="0"/>
          </a:p>
          <a:p>
            <a:r>
              <a:rPr kumimoji="1" lang="zh-CN" altLang="en-US" dirty="0"/>
              <a:t>二级菜单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面试题</a:t>
            </a:r>
            <a:endParaRPr kumimoji="1" lang="en-US" altLang="zh-CN" dirty="0"/>
          </a:p>
          <a:p>
            <a:r>
              <a:rPr kumimoji="1" lang="en-US" altLang="zh-CN" dirty="0"/>
              <a:t>JavaScript</a:t>
            </a:r>
            <a:r>
              <a:rPr kumimoji="1" lang="zh-CN" altLang="en-US" dirty="0"/>
              <a:t>注册事件的几种方式</a:t>
            </a:r>
            <a:endParaRPr kumimoji="1" lang="en-US" altLang="zh-CN" dirty="0"/>
          </a:p>
          <a:p>
            <a:r>
              <a:rPr kumimoji="1" lang="en-US" altLang="zh-CN" dirty="0" err="1"/>
              <a:t>addEventListener</a:t>
            </a:r>
            <a:r>
              <a:rPr kumimoji="1" lang="zh-CN" altLang="en-US" dirty="0"/>
              <a:t> 的参数的含义</a:t>
            </a:r>
            <a:endParaRPr kumimoji="1" lang="en-US" altLang="zh-CN" dirty="0"/>
          </a:p>
          <a:p>
            <a:r>
              <a:rPr kumimoji="1" lang="en-US" altLang="zh-CN" dirty="0" err="1"/>
              <a:t>attachEvent</a:t>
            </a:r>
            <a:r>
              <a:rPr kumimoji="1" lang="zh-CN" altLang="en-US" dirty="0"/>
              <a:t>参数的含义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事件的三个阶段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win = </a:t>
            </a:r>
            <a:r>
              <a:rPr kumimoji="1" lang="en-US" altLang="zh-CN" dirty="0" err="1" smtClean="0"/>
              <a:t>window.open</a:t>
            </a:r>
            <a:r>
              <a:rPr kumimoji="1" lang="en-US" altLang="zh-CN" dirty="0" smtClean="0"/>
              <a:t>("01-window.html","_black","width=200,height=200,top=100,left=100");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window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object.open</a:t>
            </a:r>
            <a:r>
              <a:rPr kumimoji="1" lang="en-US" altLang="zh-CN" dirty="0"/>
              <a:t>([URL ][, name ][, features ][, replace]]]]) </a:t>
            </a:r>
            <a:endParaRPr kumimoji="1" lang="en-US" altLang="zh-CN" dirty="0"/>
          </a:p>
          <a:p>
            <a:r>
              <a:rPr kumimoji="1" lang="en-US" altLang="zh-CN" dirty="0"/>
              <a:t>URL</a:t>
            </a:r>
            <a:r>
              <a:rPr kumimoji="1" lang="zh-CN" altLang="en-US" dirty="0"/>
              <a:t>：新窗口的</a:t>
            </a:r>
            <a:r>
              <a:rPr kumimoji="1" lang="en-US" altLang="zh-CN" dirty="0"/>
              <a:t>URL</a:t>
            </a:r>
            <a:r>
              <a:rPr kumimoji="1" lang="zh-CN" altLang="en-US" dirty="0"/>
              <a:t>地址 </a:t>
            </a:r>
            <a:endParaRPr kumimoji="1" lang="zh-CN" altLang="en-US" dirty="0"/>
          </a:p>
          <a:p>
            <a:r>
              <a:rPr kumimoji="1" lang="en-US" altLang="zh-CN" dirty="0"/>
              <a:t>name</a:t>
            </a:r>
            <a:r>
              <a:rPr kumimoji="1" lang="zh-CN" altLang="en-US" dirty="0"/>
              <a:t>：新窗口的名称，可以为空 </a:t>
            </a:r>
            <a:endParaRPr kumimoji="1" lang="zh-CN" altLang="en-US" dirty="0"/>
          </a:p>
          <a:p>
            <a:r>
              <a:rPr kumimoji="1" lang="en-US" altLang="zh-CN" dirty="0" err="1"/>
              <a:t>featurse</a:t>
            </a:r>
            <a:r>
              <a:rPr kumimoji="1" lang="zh-CN" altLang="en-US" dirty="0"/>
              <a:t>：属性控制字符串，在此控制窗口的各种属性，属性之间以逗号隔开。 </a:t>
            </a:r>
            <a:endParaRPr kumimoji="1" lang="zh-CN" altLang="en-US" dirty="0"/>
          </a:p>
          <a:p>
            <a:r>
              <a:rPr kumimoji="1" lang="en-US" altLang="zh-CN" dirty="0" err="1"/>
              <a:t>fullscreen</a:t>
            </a:r>
            <a:r>
              <a:rPr kumimoji="1" lang="en-US" altLang="zh-CN" dirty="0"/>
              <a:t>= { yes/no/1/0 } </a:t>
            </a:r>
            <a:r>
              <a:rPr kumimoji="1" lang="zh-CN" altLang="en-US" dirty="0"/>
              <a:t>是否全屏，默认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 err="1"/>
              <a:t>channelmode</a:t>
            </a:r>
            <a:r>
              <a:rPr kumimoji="1" lang="en-US" altLang="zh-CN" dirty="0"/>
              <a:t>= { yes/no/1/0 } </a:t>
            </a:r>
            <a:r>
              <a:rPr kumimoji="1" lang="zh-CN" altLang="en-US" dirty="0"/>
              <a:t>是否显示频道栏，默认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toolbar= { yes/no/1/0 } </a:t>
            </a:r>
            <a:r>
              <a:rPr kumimoji="1" lang="zh-CN" altLang="en-US" dirty="0"/>
              <a:t>是否显示工具条，默认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location= { yes/no/1/0 } </a:t>
            </a:r>
            <a:r>
              <a:rPr kumimoji="1" lang="zh-CN" altLang="en-US" dirty="0"/>
              <a:t>是否显示地址栏，默认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directories = { yes/no/1/0 } </a:t>
            </a:r>
            <a:r>
              <a:rPr kumimoji="1" lang="zh-CN" altLang="en-US" dirty="0"/>
              <a:t>是否显示转向按钮，默认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status= { yes/no/1/0 } </a:t>
            </a:r>
            <a:r>
              <a:rPr kumimoji="1" lang="zh-CN" altLang="en-US" dirty="0"/>
              <a:t>是否显示窗口状态条，默认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 err="1"/>
              <a:t>menubar</a:t>
            </a:r>
            <a:r>
              <a:rPr kumimoji="1" lang="en-US" altLang="zh-CN" dirty="0"/>
              <a:t>= { yes/no/1/0 } </a:t>
            </a:r>
            <a:r>
              <a:rPr kumimoji="1" lang="zh-CN" altLang="en-US" dirty="0"/>
              <a:t>是否显示菜单，默认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scrollbars= { yes/no/1/0 } </a:t>
            </a:r>
            <a:r>
              <a:rPr kumimoji="1" lang="zh-CN" altLang="en-US" dirty="0"/>
              <a:t>是否显示滚动条，默认</a:t>
            </a:r>
            <a:r>
              <a:rPr kumimoji="1" lang="en-US" altLang="zh-CN" dirty="0"/>
              <a:t>yes </a:t>
            </a:r>
            <a:endParaRPr kumimoji="1" lang="en-US" altLang="zh-CN" dirty="0"/>
          </a:p>
          <a:p>
            <a:r>
              <a:rPr kumimoji="1" lang="en-US" altLang="zh-CN" dirty="0"/>
              <a:t>resizable= { yes/no/1/0 } </a:t>
            </a:r>
            <a:r>
              <a:rPr kumimoji="1" lang="zh-CN" altLang="en-US" dirty="0"/>
              <a:t>是否窗口可调整大小，默认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width=number </a:t>
            </a:r>
            <a:r>
              <a:rPr kumimoji="1" lang="zh-CN" altLang="en-US" dirty="0"/>
              <a:t>窗口宽度（像素单位） </a:t>
            </a:r>
            <a:endParaRPr kumimoji="1" lang="zh-CN" altLang="en-US" dirty="0"/>
          </a:p>
          <a:p>
            <a:r>
              <a:rPr kumimoji="1" lang="en-US" altLang="zh-CN" dirty="0"/>
              <a:t>height=number </a:t>
            </a:r>
            <a:r>
              <a:rPr kumimoji="1" lang="zh-CN" altLang="en-US" dirty="0"/>
              <a:t>窗口高度（像素单位） </a:t>
            </a:r>
            <a:endParaRPr kumimoji="1" lang="zh-CN" altLang="en-US" dirty="0"/>
          </a:p>
          <a:p>
            <a:r>
              <a:rPr kumimoji="1" lang="en-US" altLang="zh-CN" dirty="0"/>
              <a:t>top=number </a:t>
            </a:r>
            <a:r>
              <a:rPr kumimoji="1" lang="zh-CN" altLang="en-US" dirty="0"/>
              <a:t>窗口离屏幕顶部距离（像素单位） </a:t>
            </a:r>
            <a:endParaRPr kumimoji="1" lang="zh-CN" altLang="en-US" dirty="0"/>
          </a:p>
          <a:p>
            <a:r>
              <a:rPr kumimoji="1" lang="en-US" altLang="zh-CN" dirty="0"/>
              <a:t>left=number </a:t>
            </a:r>
            <a:r>
              <a:rPr kumimoji="1" lang="zh-CN" altLang="en-US" dirty="0"/>
              <a:t>窗口离屏幕左边距离（像素单位）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ro-RO" altLang="zh-CN"/>
              <a:t>		var list = my$("list");</a:t>
            </a:r>
            <a:endParaRPr kumimoji="1" lang="ro-RO" altLang="zh-CN"/>
          </a:p>
          <a:p>
            <a:r>
              <a:rPr kumimoji="1" lang="ro-RO" altLang="zh-CN"/>
              <a:t>            EventTools.addEventLisener(list,"click",function(event){</a:t>
            </a:r>
            <a:endParaRPr kumimoji="1" lang="ro-RO" altLang="zh-CN"/>
          </a:p>
          <a:p>
            <a:r>
              <a:rPr kumimoji="1" lang="ro-RO" altLang="zh-CN"/>
              <a:t>                event = event ? event : window.event;</a:t>
            </a:r>
            <a:endParaRPr kumimoji="1" lang="ro-RO" altLang="zh-CN"/>
          </a:p>
          <a:p>
            <a:r>
              <a:rPr kumimoji="1" lang="ro-RO" altLang="zh-CN"/>
              <a:t>                var target = event.target ? event.target : event.srcElement;</a:t>
            </a:r>
            <a:endParaRPr kumimoji="1" lang="ro-RO" altLang="zh-CN"/>
          </a:p>
          <a:p>
            <a:r>
              <a:rPr kumimoji="1" lang="ro-RO" altLang="zh-CN"/>
              <a:t>                switch (target.id) {</a:t>
            </a:r>
            <a:endParaRPr kumimoji="1" lang="ro-RO" altLang="zh-CN"/>
          </a:p>
          <a:p>
            <a:r>
              <a:rPr kumimoji="1" lang="ro-RO" altLang="zh-CN"/>
              <a:t>                    case "pg":</a:t>
            </a:r>
            <a:endParaRPr kumimoji="1" lang="ro-RO" altLang="zh-CN"/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我要吃苹果</a:t>
            </a:r>
            <a:r>
              <a:rPr kumimoji="1" lang="ro-RO" altLang="zh-CN"/>
              <a:t>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    case "xj":</a:t>
            </a:r>
            <a:endParaRPr kumimoji="1" lang="ro-RO" altLang="zh-CN"/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猴子吃香蕉</a:t>
            </a:r>
            <a:r>
              <a:rPr kumimoji="1" lang="ro-RO" altLang="zh-CN"/>
              <a:t>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    case "pt":</a:t>
            </a:r>
            <a:endParaRPr kumimoji="1" lang="ro-RO" altLang="zh-CN"/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吃葡萄不吐葡萄皮</a:t>
            </a:r>
            <a:r>
              <a:rPr kumimoji="1" lang="ro-RO" altLang="zh-CN"/>
              <a:t>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    case "xg":</a:t>
            </a:r>
            <a:endParaRPr kumimoji="1" lang="ro-RO" altLang="zh-CN"/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吃西瓜不吐西瓜皮</a:t>
            </a:r>
            <a:r>
              <a:rPr kumimoji="1" lang="ro-RO" altLang="zh-CN"/>
              <a:t>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    default :</a:t>
            </a:r>
            <a:endParaRPr kumimoji="1" lang="ro-RO" altLang="zh-CN"/>
          </a:p>
          <a:p>
            <a:r>
              <a:rPr kumimoji="1" lang="ro-RO" altLang="zh-CN"/>
              <a:t>                        console.log("shit");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}</a:t>
            </a:r>
            <a:endParaRPr kumimoji="1" lang="ro-RO" altLang="zh-CN"/>
          </a:p>
          <a:p>
            <a:r>
              <a:rPr kumimoji="1" lang="ro-RO" altLang="zh-CN"/>
              <a:t>            })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button</a:t>
            </a:r>
            <a:r>
              <a:rPr kumimoji="1" lang="zh-CN" altLang="en-US" dirty="0"/>
              <a:t>的取值</a:t>
            </a:r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标准中</a:t>
            </a:r>
            <a:endParaRPr kumimoji="1" lang="en-US" altLang="zh-CN" dirty="0"/>
          </a:p>
          <a:p>
            <a:r>
              <a:rPr kumimoji="1" lang="en-US" altLang="zh-CN" dirty="0"/>
              <a:t>	0</a:t>
            </a:r>
            <a:r>
              <a:rPr kumimoji="1" lang="zh-CN" altLang="en-US" dirty="0"/>
              <a:t>  左键</a:t>
            </a:r>
            <a:endParaRPr kumimoji="1" lang="en-US" altLang="zh-CN" dirty="0"/>
          </a:p>
          <a:p>
            <a:r>
              <a:rPr kumimoji="1" lang="en-US" altLang="zh-CN" dirty="0"/>
              <a:t>	1</a:t>
            </a:r>
            <a:r>
              <a:rPr kumimoji="1" lang="zh-CN" altLang="en-US" dirty="0"/>
              <a:t>  滚轮</a:t>
            </a:r>
            <a:endParaRPr kumimoji="1" lang="en-US" altLang="zh-CN" dirty="0"/>
          </a:p>
          <a:p>
            <a:r>
              <a:rPr kumimoji="1" lang="en-US" altLang="zh-CN" dirty="0"/>
              <a:t>	2</a:t>
            </a:r>
            <a:r>
              <a:rPr kumimoji="1" lang="zh-CN" altLang="en-US" dirty="0"/>
              <a:t>  右键</a:t>
            </a:r>
            <a:endParaRPr kumimoji="1" lang="en-US" altLang="zh-CN" dirty="0"/>
          </a:p>
          <a:p>
            <a:r>
              <a:rPr kumimoji="1" lang="en-US" altLang="zh-CN" dirty="0"/>
              <a:t>IE8</a:t>
            </a:r>
            <a:r>
              <a:rPr kumimoji="1" lang="zh-CN" altLang="en-US" dirty="0"/>
              <a:t>以前</a:t>
            </a:r>
            <a:endParaRPr kumimoji="1" lang="en-US" altLang="zh-CN" dirty="0"/>
          </a:p>
          <a:p>
            <a:r>
              <a:rPr kumimoji="1" lang="en-US" altLang="zh-CN" dirty="0"/>
              <a:t>	1</a:t>
            </a:r>
            <a:r>
              <a:rPr kumimoji="1" lang="zh-CN" altLang="en-US" dirty="0"/>
              <a:t>  左键</a:t>
            </a:r>
            <a:endParaRPr kumimoji="1" lang="en-US" altLang="zh-CN" dirty="0"/>
          </a:p>
          <a:p>
            <a:r>
              <a:rPr kumimoji="1" lang="en-US" altLang="zh-CN" dirty="0"/>
              <a:t>	4</a:t>
            </a:r>
            <a:r>
              <a:rPr kumimoji="1" lang="zh-CN" altLang="en-US" dirty="0"/>
              <a:t>  滚轮</a:t>
            </a:r>
            <a:endParaRPr kumimoji="1" lang="en-US" altLang="zh-CN" dirty="0"/>
          </a:p>
          <a:p>
            <a:r>
              <a:rPr kumimoji="1" lang="en-US" altLang="zh-CN" dirty="0"/>
              <a:t>	2</a:t>
            </a:r>
            <a:r>
              <a:rPr kumimoji="1" lang="zh-CN" altLang="en-US" dirty="0"/>
              <a:t>  右键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String.fromCharCode()</a:t>
            </a:r>
            <a:r>
              <a:rPr kumimoji="1" lang="zh-CN" altLang="en-US"/>
              <a:t>把</a:t>
            </a:r>
            <a:r>
              <a:rPr kumimoji="1" lang="en-US" altLang="zh-CN"/>
              <a:t>ASCII</a:t>
            </a:r>
            <a:r>
              <a:rPr kumimoji="1" lang="zh-CN" altLang="en-US"/>
              <a:t>码转换成字符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IE9+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outerWidth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dirty="0" err="1" smtClean="0"/>
              <a:t>.</a:t>
            </a:r>
            <a:r>
              <a:rPr lang="en-US" altLang="zh-CN" dirty="0" err="1" smtClean="0">
                <a:effectLst/>
              </a:rPr>
              <a:t>innerWidth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console.log(</a:t>
            </a:r>
            <a:r>
              <a:rPr kumimoji="1" lang="en-US" altLang="zh-CN" dirty="0" err="1"/>
              <a:t>window.location.hash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window.location.host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window.location.hostname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window.location.pathname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window.location.port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window.location.protocol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window.location.search</a:t>
            </a:r>
            <a:r>
              <a:rPr kumimoji="1" lang="en-US" altLang="zh-CN" dirty="0"/>
              <a:t>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用最有效的方式重新加载，如果页面没有改变从缓存加载，如果页面改变从服务器加载最新内容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reload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始终记载服务器上的内容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reload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http://placehold.it/400x250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对象的属性</a:t>
            </a:r>
            <a:endParaRPr kumimoji="1" lang="en-US" altLang="zh-CN" dirty="0"/>
          </a:p>
          <a:p>
            <a:r>
              <a:rPr kumimoji="1" lang="zh-CN" altLang="en-US" dirty="0"/>
              <a:t>事件（</a:t>
            </a:r>
            <a:r>
              <a:rPr kumimoji="1" lang="en-US" altLang="zh-CN" dirty="0" err="1"/>
              <a:t>onclick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onmouseover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onmouseout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事件处理程序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事件源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修改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对象的属性</a:t>
            </a:r>
            <a:endParaRPr kumimoji="1" lang="en-US" altLang="zh-CN" dirty="0"/>
          </a:p>
          <a:p>
            <a:r>
              <a:rPr kumimoji="1" lang="en-US" altLang="zh-CN" dirty="0"/>
              <a:t>	1</a:t>
            </a:r>
            <a:r>
              <a:rPr kumimoji="1" lang="zh-CN" altLang="en-US" dirty="0"/>
              <a:t> 修改了浏览器在内存中维护了一个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</a:t>
            </a:r>
            <a:endParaRPr kumimoji="1" lang="en-US" altLang="zh-CN" dirty="0"/>
          </a:p>
          <a:p>
            <a:r>
              <a:rPr kumimoji="1" lang="en-US" altLang="zh-CN" dirty="0"/>
              <a:t>	2</a:t>
            </a:r>
            <a:r>
              <a:rPr kumimoji="1" lang="zh-CN" altLang="en-US" dirty="0"/>
              <a:t> 浏览器把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树渲染到界面上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href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src</a:t>
            </a:r>
            <a:r>
              <a:rPr kumimoji="1" lang="zh-CN" altLang="en-US" dirty="0"/>
              <a:t>的区别</a:t>
            </a:r>
            <a:endParaRPr kumimoji="1" lang="en-US" altLang="zh-CN" dirty="0"/>
          </a:p>
          <a:p>
            <a:r>
              <a:rPr kumimoji="1" lang="en-US" altLang="zh-CN" dirty="0"/>
              <a:t>http://www.jb51.net/web/77258.html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function getInnerText(element) {</a:t>
            </a:r>
            <a:endParaRPr kumimoji="1" lang="en-US" altLang="zh-CN"/>
          </a:p>
          <a:p>
            <a:r>
              <a:rPr kumimoji="1" lang="en-US" altLang="zh-CN"/>
              <a:t>            return</a:t>
            </a:r>
            <a:r>
              <a:rPr kumimoji="1" lang="zh-CN" altLang="en-US"/>
              <a:t> </a:t>
            </a:r>
            <a:r>
              <a:rPr kumimoji="1" lang="en-US" altLang="zh-CN"/>
              <a:t>typeof element.textContent</a:t>
            </a:r>
            <a:r>
              <a:rPr kumimoji="1" lang="zh-CN" altLang="en-US"/>
              <a:t> </a:t>
            </a:r>
            <a:r>
              <a:rPr kumimoji="1" lang="en-US" altLang="zh-CN"/>
              <a:t>==</a:t>
            </a:r>
            <a:r>
              <a:rPr kumimoji="1" lang="zh-CN" altLang="en-US"/>
              <a:t> </a:t>
            </a:r>
            <a:r>
              <a:rPr kumimoji="1" lang="en-US" altLang="zh-CN"/>
              <a:t>"string" ? element.textContent:element.innerText;</a:t>
            </a:r>
            <a:endParaRPr kumimoji="1" lang="en-US" altLang="zh-CN"/>
          </a:p>
          <a:p>
            <a:r>
              <a:rPr kumimoji="1" lang="en-US" altLang="zh-CN"/>
              <a:t>        }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       function setInnerText(element,value) {</a:t>
            </a:r>
            <a:endParaRPr kumimoji="1" lang="en-US" altLang="zh-CN"/>
          </a:p>
          <a:p>
            <a:r>
              <a:rPr kumimoji="1" lang="en-US" altLang="zh-CN"/>
              <a:t>            if (typeof element.textContent == "string") {</a:t>
            </a:r>
            <a:endParaRPr kumimoji="1" lang="en-US" altLang="zh-CN"/>
          </a:p>
          <a:p>
            <a:r>
              <a:rPr kumimoji="1" lang="en-US" altLang="zh-CN"/>
              <a:t>                element.textContent = value;</a:t>
            </a:r>
            <a:endParaRPr kumimoji="1" lang="en-US" altLang="zh-CN"/>
          </a:p>
          <a:p>
            <a:r>
              <a:rPr kumimoji="1" lang="en-US" altLang="zh-CN"/>
              <a:t>            }else {</a:t>
            </a:r>
            <a:endParaRPr kumimoji="1" lang="en-US" altLang="zh-CN"/>
          </a:p>
          <a:p>
            <a:r>
              <a:rPr kumimoji="1" lang="en-US" altLang="zh-CN"/>
              <a:t>                element.innerText = value;</a:t>
            </a:r>
            <a:endParaRPr kumimoji="1" lang="en-US" altLang="zh-CN"/>
          </a:p>
          <a:p>
            <a:r>
              <a:rPr kumimoji="1" lang="en-US" altLang="zh-CN"/>
              <a:t>            }</a:t>
            </a:r>
            <a:endParaRPr kumimoji="1" lang="en-US" altLang="zh-CN"/>
          </a:p>
          <a:p>
            <a:r>
              <a:rPr kumimoji="1" lang="en-US" altLang="zh-CN"/>
              <a:t>        }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http://tool.oschina.net/commons?type=2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474" y="2660688"/>
            <a:ext cx="386145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navigator</a:t>
            </a:r>
            <a:r>
              <a:rPr kumimoji="1" lang="zh-CN" altLang="en-US" dirty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window.navigator</a:t>
            </a:r>
            <a:r>
              <a:rPr kumimoji="1" lang="zh-CN" altLang="en-US"/>
              <a:t> 的一些属性可以获取客户端的一些信息</a:t>
            </a:r>
            <a:endParaRPr kumimoji="1" lang="en-US" altLang="zh-CN"/>
          </a:p>
          <a:p>
            <a:pPr lvl="1"/>
            <a:r>
              <a:rPr kumimoji="1" lang="en-US" altLang="zh-CN"/>
              <a:t>userAgent    (</a:t>
            </a:r>
            <a:r>
              <a:rPr kumimoji="1" lang="zh-CN" altLang="en-US"/>
              <a:t>系统，浏览器</a:t>
            </a:r>
            <a:r>
              <a:rPr kumimoji="1" lang="en-US" altLang="zh-CN"/>
              <a:t>)</a:t>
            </a:r>
            <a:endParaRPr kumimoji="1" lang="zh-CN" altLang="en-US"/>
          </a:p>
          <a:p>
            <a:pPr lvl="1"/>
            <a:r>
              <a:rPr kumimoji="1" lang="en-US" altLang="zh-CN"/>
              <a:t>platform       (</a:t>
            </a:r>
            <a:r>
              <a:rPr kumimoji="1" lang="zh-CN" altLang="en-US"/>
              <a:t>浏览器支持的系统，</a:t>
            </a:r>
            <a:r>
              <a:rPr kumimoji="1" lang="en-US" altLang="zh-CN"/>
              <a:t>win/mac/linux)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history</a:t>
            </a:r>
            <a:r>
              <a:rPr kumimoji="1" lang="zh-CN" altLang="en-US"/>
              <a:t>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历史记录管理</a:t>
            </a:r>
            <a:endParaRPr kumimoji="1" lang="en-US" altLang="zh-CN"/>
          </a:p>
          <a:p>
            <a:r>
              <a:rPr kumimoji="1" lang="zh-CN" altLang="en-US"/>
              <a:t>后退</a:t>
            </a:r>
            <a:endParaRPr kumimoji="1" lang="en-US" altLang="zh-CN"/>
          </a:p>
          <a:p>
            <a:pPr lvl="1"/>
            <a:r>
              <a:rPr kumimoji="1" lang="en-US" altLang="zh-CN"/>
              <a:t>history.back()</a:t>
            </a:r>
            <a:endParaRPr kumimoji="1" lang="en-US" altLang="zh-CN"/>
          </a:p>
          <a:p>
            <a:pPr lvl="1"/>
            <a:r>
              <a:rPr kumimoji="1" lang="en-US" altLang="zh-CN"/>
              <a:t>history.go(-1)    0</a:t>
            </a:r>
            <a:r>
              <a:rPr kumimoji="1" lang="zh-CN" altLang="en-US"/>
              <a:t>是刷新</a:t>
            </a:r>
            <a:endParaRPr kumimoji="1" lang="zh-CN" altLang="en-US"/>
          </a:p>
          <a:p>
            <a:r>
              <a:rPr kumimoji="1" lang="zh-CN" altLang="en-US"/>
              <a:t>前进</a:t>
            </a:r>
            <a:endParaRPr kumimoji="1" lang="en-US" altLang="zh-CN"/>
          </a:p>
          <a:p>
            <a:pPr lvl="1"/>
            <a:r>
              <a:rPr kumimoji="1" lang="en-US" altLang="zh-CN"/>
              <a:t>history.forward()</a:t>
            </a:r>
            <a:endParaRPr kumimoji="1" lang="en-US" altLang="zh-CN"/>
          </a:p>
          <a:p>
            <a:pPr lvl="1"/>
            <a:r>
              <a:rPr kumimoji="1" lang="en-US" altLang="zh-CN"/>
              <a:t>history.go(1)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</a:t>
            </a:r>
            <a:r>
              <a:rPr kumimoji="1" lang="en-US" altLang="zh-CN"/>
              <a:t>DOM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：文档对象模型</a:t>
            </a:r>
            <a:r>
              <a:rPr kumimoji="1" lang="en-US" altLang="zh-CN" dirty="0"/>
              <a:t>(Document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Model)</a:t>
            </a:r>
            <a:r>
              <a:rPr kumimoji="1" lang="zh-CN" altLang="en-US" dirty="0"/>
              <a:t>，又称为文档🌲模型。是一套操作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文档的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可以把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描述为一个文档🌲，树上的每一个分支都可以视为一个对象，通过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可以添加、修改和移除文档上的某一部分。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l="1598" r="1598"/>
          <a:stretch>
            <a:fillRect/>
          </a:stretch>
        </p:blipFill>
        <p:spPr>
          <a:xfrm>
            <a:off x="0" y="1412776"/>
            <a:ext cx="9144000" cy="502884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的相关概念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就是把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视为一个层次结构</a:t>
            </a:r>
            <a:r>
              <a:rPr kumimoji="1" lang="en-US" altLang="zh-CN" dirty="0"/>
              <a:t>(</a:t>
            </a:r>
            <a:r>
              <a:rPr kumimoji="1" lang="zh-CN" altLang="en-US" dirty="0"/>
              <a:t>树形结构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的文档</a:t>
            </a:r>
            <a:endParaRPr kumimoji="1" lang="en-US" altLang="zh-CN" dirty="0"/>
          </a:p>
          <a:p>
            <a:r>
              <a:rPr kumimoji="1" lang="zh-CN" altLang="en-US" dirty="0"/>
              <a:t>文档</a:t>
            </a:r>
            <a:r>
              <a:rPr kumimoji="1" lang="en-US" altLang="zh-CN" dirty="0"/>
              <a:t>(Document)</a:t>
            </a:r>
            <a:r>
              <a:rPr kumimoji="1" lang="zh-CN" altLang="en-US" dirty="0"/>
              <a:t>：就是指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r>
              <a:rPr kumimoji="1" lang="zh-CN" altLang="en-US" dirty="0"/>
              <a:t>节点</a:t>
            </a:r>
            <a:r>
              <a:rPr kumimoji="1" lang="en-US" altLang="zh-CN" dirty="0"/>
              <a:t>(Node)</a:t>
            </a:r>
            <a:r>
              <a:rPr kumimoji="1" lang="zh-CN" altLang="zh-CN" dirty="0"/>
              <a:t>：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文档中的所有内容都可以称之为节点</a:t>
            </a:r>
            <a:endParaRPr kumimoji="1" lang="en-US" altLang="zh-CN" dirty="0"/>
          </a:p>
          <a:p>
            <a:r>
              <a:rPr kumimoji="1" lang="zh-CN" altLang="en-US" dirty="0"/>
              <a:t>元素</a:t>
            </a:r>
            <a:r>
              <a:rPr kumimoji="1" lang="en-US" altLang="zh-CN" dirty="0"/>
              <a:t>(Element)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文档中的标签可以称为元素</a:t>
            </a:r>
            <a:endParaRPr kumimoji="1" lang="en-US" altLang="zh-CN" dirty="0"/>
          </a:p>
          <a:p>
            <a:r>
              <a:rPr kumimoji="1" lang="zh-CN" altLang="en-US" dirty="0"/>
              <a:t>文档</a:t>
            </a:r>
            <a:r>
              <a:rPr kumimoji="1" lang="zh-CN" altLang="en-US" dirty="0" smtClean="0"/>
              <a:t>元素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根元素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文档中的第一个元素，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文档元素就是</a:t>
            </a:r>
            <a:r>
              <a:rPr kumimoji="1" lang="en-US" altLang="zh-CN" dirty="0"/>
              <a:t>&lt;html&gt;</a:t>
            </a:r>
            <a:endParaRPr kumimoji="1" lang="en-US" altLang="zh-CN" dirty="0"/>
          </a:p>
          <a:p>
            <a:r>
              <a:rPr kumimoji="1" lang="zh-CN" altLang="en-US" dirty="0"/>
              <a:t>文本节点</a:t>
            </a:r>
            <a:endParaRPr kumimoji="1" lang="en-US" altLang="zh-CN" dirty="0"/>
          </a:p>
          <a:p>
            <a:r>
              <a:rPr kumimoji="1" lang="zh-CN" altLang="en-US" dirty="0"/>
              <a:t>属性节点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的相关概念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父节点 </a:t>
            </a:r>
            <a:r>
              <a:rPr kumimoji="1" lang="en-US" altLang="zh-CN" dirty="0"/>
              <a:t>parent</a:t>
            </a:r>
            <a:endParaRPr kumimoji="1" lang="en-US" altLang="zh-CN" dirty="0"/>
          </a:p>
          <a:p>
            <a:r>
              <a:rPr kumimoji="1" lang="zh-CN" altLang="en-US" dirty="0"/>
              <a:t>子节点 </a:t>
            </a:r>
            <a:r>
              <a:rPr kumimoji="1" lang="en-US" altLang="zh-CN" dirty="0"/>
              <a:t>child</a:t>
            </a:r>
            <a:endParaRPr kumimoji="1" lang="en-US" altLang="zh-CN" dirty="0"/>
          </a:p>
          <a:p>
            <a:r>
              <a:rPr kumimoji="1" lang="zh-CN" altLang="en-US" dirty="0"/>
              <a:t>兄弟节点 </a:t>
            </a:r>
            <a:r>
              <a:rPr kumimoji="1" lang="en-US" altLang="zh-CN" dirty="0" err="1"/>
              <a:t>silbing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的级别（了解）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DOM0</a:t>
            </a:r>
            <a:r>
              <a:rPr kumimoji="1" lang="zh-CN" altLang="en-US" dirty="0"/>
              <a:t>  初级阶段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最初浏览器中为了方便检索界面上的元素提供了非常方便的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，查询页面上的元素。实验性质的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称为</a:t>
            </a:r>
            <a:r>
              <a:rPr kumimoji="1" lang="en-US" altLang="zh-CN" dirty="0"/>
              <a:t>DOM0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document.form</a:t>
            </a:r>
            <a:r>
              <a:rPr kumimoji="1" lang="en-US" altLang="zh-CN" dirty="0"/>
              <a:t>[0]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document.images</a:t>
            </a:r>
            <a:r>
              <a:rPr kumimoji="1" lang="en-US" altLang="zh-CN" dirty="0"/>
              <a:t>[0]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随着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的普及，不同了浏览器分别扩展了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，此时程序员就苦逼了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document.layers</a:t>
            </a:r>
            <a:r>
              <a:rPr kumimoji="1" lang="en-US" altLang="zh-CN" dirty="0"/>
              <a:t>["d1"]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//Netscape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document.all</a:t>
            </a:r>
            <a:r>
              <a:rPr kumimoji="1" lang="en-US" altLang="zh-CN" dirty="0"/>
              <a:t>["d1"]</a:t>
            </a:r>
            <a:r>
              <a:rPr kumimoji="1" lang="zh-CN" altLang="en-US" dirty="0"/>
              <a:t>     </a:t>
            </a:r>
            <a:r>
              <a:rPr kumimoji="1" lang="en-US" altLang="zh-CN" dirty="0"/>
              <a:t>//IE</a:t>
            </a:r>
            <a:endParaRPr kumimoji="1" lang="en-US" altLang="zh-CN" dirty="0"/>
          </a:p>
          <a:p>
            <a:r>
              <a:rPr kumimoji="1" lang="en-US" altLang="zh-CN" dirty="0"/>
              <a:t>DOM1</a:t>
            </a:r>
            <a:r>
              <a:rPr kumimoji="1" lang="zh-CN" altLang="en-US" dirty="0"/>
              <a:t>  规定了节点的类型</a:t>
            </a:r>
            <a:r>
              <a:rPr kumimoji="1" lang="en-US" altLang="zh-CN" dirty="0"/>
              <a:t>Node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为了统一浏览器之间的差异</a:t>
            </a:r>
            <a:r>
              <a:rPr kumimoji="1" lang="en-US" altLang="zh-CN" dirty="0"/>
              <a:t>W3C</a:t>
            </a:r>
            <a:r>
              <a:rPr kumimoji="1" lang="zh-CN" altLang="en-US" dirty="0"/>
              <a:t>制定了</a:t>
            </a:r>
            <a:r>
              <a:rPr kumimoji="1" lang="en-US" altLang="zh-CN" dirty="0"/>
              <a:t>DOM1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比如获取浏览器的元素，不同浏览器下都可以使用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document.getElementById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/>
              <a:t>DOM2</a:t>
            </a:r>
            <a:endParaRPr kumimoji="1" lang="en-US" altLang="zh-CN" dirty="0"/>
          </a:p>
          <a:p>
            <a:r>
              <a:rPr kumimoji="1" lang="en-US" altLang="zh-CN" dirty="0"/>
              <a:t>DOM3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可以做什么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找对象（元素）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设置</a:t>
            </a:r>
            <a:r>
              <a:rPr kumimoji="1" lang="zh-CN" altLang="en-US" dirty="0"/>
              <a:t>元素的属性</a:t>
            </a:r>
            <a:endParaRPr kumimoji="1" lang="en-US" altLang="zh-CN" dirty="0"/>
          </a:p>
          <a:p>
            <a:r>
              <a:rPr kumimoji="1" lang="zh-CN" altLang="en-US" dirty="0"/>
              <a:t>设置元素的样式</a:t>
            </a:r>
            <a:endParaRPr kumimoji="1" lang="en-US" altLang="zh-CN" dirty="0"/>
          </a:p>
          <a:p>
            <a:r>
              <a:rPr kumimoji="1" lang="zh-CN" altLang="en-US" dirty="0"/>
              <a:t>动态</a:t>
            </a:r>
            <a:r>
              <a:rPr kumimoji="1" lang="zh-CN" altLang="en-US" dirty="0" smtClean="0"/>
              <a:t>创建和删除元素</a:t>
            </a:r>
            <a:endParaRPr kumimoji="1" lang="en-US" altLang="zh-CN" dirty="0"/>
          </a:p>
          <a:p>
            <a:r>
              <a:rPr kumimoji="1" lang="zh-CN" altLang="en-US" dirty="0" smtClean="0"/>
              <a:t>事件</a:t>
            </a:r>
            <a:r>
              <a:rPr kumimoji="1" lang="en-US" altLang="zh-CN" dirty="0" smtClean="0"/>
              <a:t>—</a:t>
            </a:r>
            <a:r>
              <a:rPr kumimoji="1" lang="zh-CN" altLang="en-US" dirty="0"/>
              <a:t>触发</a:t>
            </a:r>
            <a:r>
              <a:rPr kumimoji="1" lang="zh-CN" altLang="en-US" dirty="0" smtClean="0"/>
              <a:t>响应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事件源（事件的触发者）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事件名称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事件响应程序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初体验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1.切换图片（a连接+图片）</a:t>
            </a:r>
            <a:endParaRPr kumimoji="1" lang="zh-CN" altLang="en-US"/>
          </a:p>
          <a:p>
            <a:r>
              <a:rPr kumimoji="1" lang="zh-CN" altLang="en-US"/>
              <a:t>2.显示和隐藏盒子</a:t>
            </a:r>
            <a:endParaRPr kumimoji="1" lang="zh-CN" altLang="en-US"/>
          </a:p>
          <a:p>
            <a:r>
              <a:rPr kumimoji="1" lang="zh-CN" altLang="en-US"/>
              <a:t>3.美女相册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获取页面元素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DOMCore</a:t>
            </a:r>
            <a:r>
              <a:rPr kumimoji="1" lang="en-US" altLang="zh-CN" dirty="0"/>
              <a:t>—</a:t>
            </a:r>
            <a:r>
              <a:rPr kumimoji="1" lang="zh-CN" altLang="en-US" dirty="0"/>
              <a:t>可以用在任何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文档中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getElementById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根据</a:t>
            </a:r>
            <a:r>
              <a:rPr kumimoji="1" lang="en-US" altLang="zh-CN" dirty="0"/>
              <a:t>id</a:t>
            </a:r>
            <a:r>
              <a:rPr kumimoji="1" lang="zh-CN" altLang="en-US" dirty="0"/>
              <a:t>属性获取一个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对象，区分大小写，符合代码规范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getElementsByTagName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根据标签返回多个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r>
              <a:rPr kumimoji="1" lang="en-US" altLang="zh-CN" dirty="0"/>
              <a:t>HTML-DOM—</a:t>
            </a:r>
            <a:r>
              <a:rPr kumimoji="1" lang="zh-CN" altLang="en-US" dirty="0"/>
              <a:t>仅仅能够用在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文档中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getElementsByName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/>
              <a:t>HTML5</a:t>
            </a:r>
            <a:r>
              <a:rPr kumimoji="1" lang="zh-CN" altLang="en-US" dirty="0"/>
              <a:t>中新增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getElementsByClassName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的组成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l="2201" r="2201"/>
          <a:stretch>
            <a:fillRect/>
          </a:stretch>
        </p:blipFill>
        <p:spPr>
          <a:xfrm>
            <a:off x="0" y="1484784"/>
            <a:ext cx="9144000" cy="5028848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对象的属性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对象的属性和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的标签属性几乎是一致的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src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、</a:t>
            </a:r>
            <a:r>
              <a:rPr kumimoji="1" lang="en-US" altLang="zh-CN" dirty="0" err="1" smtClean="0"/>
              <a:t>className、href</a:t>
            </a:r>
            <a:endParaRPr kumimoji="1" lang="en-US" altLang="zh-CN" dirty="0"/>
          </a:p>
          <a:p>
            <a:r>
              <a:rPr kumimoji="1" lang="zh-CN" altLang="en-US" dirty="0" smtClean="0"/>
              <a:t>练习：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切换图片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>
                <a:sym typeface="+mn-ea"/>
              </a:rPr>
              <a:t>点击按钮隐藏显示</a:t>
            </a:r>
            <a:r>
              <a:rPr kumimoji="1" lang="en-US" altLang="zh-CN" dirty="0" smtClean="0">
                <a:sym typeface="+mn-ea"/>
              </a:rPr>
              <a:t>div</a:t>
            </a:r>
            <a:endParaRPr kumimoji="1" lang="en-US" altLang="zh-CN" dirty="0" smtClean="0">
              <a:sym typeface="+mn-ea"/>
            </a:endParaRPr>
          </a:p>
          <a:p>
            <a:pPr lvl="1"/>
            <a:r>
              <a:rPr kumimoji="1" lang="zh-CN" altLang="en-US" dirty="0" smtClean="0">
                <a:sym typeface="+mn-ea"/>
              </a:rPr>
              <a:t>关闭二维码</a:t>
            </a:r>
            <a:endParaRPr kumimoji="1" lang="zh-CN" altLang="en-US" dirty="0" smtClean="0">
              <a:sym typeface="+mn-ea"/>
            </a:endParaRPr>
          </a:p>
          <a:p>
            <a:pPr lvl="1"/>
            <a:r>
              <a:rPr kumimoji="1" lang="zh-CN" altLang="en-US" dirty="0" smtClean="0"/>
              <a:t>美女相册</a:t>
            </a:r>
            <a:endParaRPr kumimoji="1" lang="zh-CN" altLang="en-US" dirty="0" smtClean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对象的属性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innerHTML</a:t>
            </a:r>
            <a:r>
              <a:rPr kumimoji="1" lang="en-US" altLang="zh-CN" dirty="0"/>
              <a:t>—</a:t>
            </a:r>
            <a:r>
              <a:rPr kumimoji="1" lang="zh-CN" altLang="en-US" dirty="0"/>
              <a:t>会把内容解析到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获取标签之间的内容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设置标签之间的内容</a:t>
            </a:r>
            <a:endParaRPr kumimoji="1" lang="en-US" altLang="zh-CN" dirty="0"/>
          </a:p>
          <a:p>
            <a:r>
              <a:rPr kumimoji="1" lang="en-US" altLang="zh-CN" dirty="0" err="1"/>
              <a:t>innerText</a:t>
            </a:r>
            <a:r>
              <a:rPr kumimoji="1" lang="en-US" altLang="zh-CN" dirty="0"/>
              <a:t> (FF</a:t>
            </a:r>
            <a:r>
              <a:rPr kumimoji="1" lang="zh-CN" altLang="en-US" dirty="0"/>
              <a:t>中</a:t>
            </a:r>
            <a:r>
              <a:rPr kumimoji="1" lang="en-US" altLang="zh-CN" dirty="0" err="1"/>
              <a:t>textContent</a:t>
            </a:r>
            <a:r>
              <a:rPr kumimoji="1" lang="en-US" altLang="zh-CN" dirty="0"/>
              <a:t>)—</a:t>
            </a:r>
            <a:r>
              <a:rPr kumimoji="1" lang="zh-CN" altLang="en-US" dirty="0"/>
              <a:t>会对内容转义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获取标签之间的内容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设置标签之间的内容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HTML</a:t>
            </a:r>
            <a:r>
              <a:rPr kumimoji="1" lang="zh-CN" altLang="en-US"/>
              <a:t>转移符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"		&amp;</a:t>
            </a:r>
            <a:r>
              <a:rPr kumimoji="1" lang="en-US" altLang="zh-CN" dirty="0" err="1"/>
              <a:t>quot</a:t>
            </a:r>
            <a:r>
              <a:rPr kumimoji="1" lang="en-US" altLang="zh-CN" dirty="0" smtClean="0"/>
              <a:t>;</a:t>
            </a:r>
            <a:endParaRPr kumimoji="1" lang="en-US" altLang="zh-CN" dirty="0" smtClean="0"/>
          </a:p>
          <a:p>
            <a:r>
              <a:rPr kumimoji="1" lang="en-US" altLang="zh-CN" dirty="0" smtClean="0"/>
              <a:t>‘	</a:t>
            </a:r>
            <a:r>
              <a:rPr kumimoji="1" lang="en-US" altLang="zh-CN" dirty="0"/>
              <a:t>	&amp;</a:t>
            </a:r>
            <a:r>
              <a:rPr kumimoji="1" lang="en-US" altLang="zh-CN" dirty="0" err="1"/>
              <a:t>apos</a:t>
            </a:r>
            <a:r>
              <a:rPr kumimoji="1" lang="en-US" altLang="zh-CN" dirty="0"/>
              <a:t>;</a:t>
            </a:r>
            <a:endParaRPr kumimoji="1" lang="en-US" altLang="zh-CN" dirty="0"/>
          </a:p>
          <a:p>
            <a:r>
              <a:rPr kumimoji="1" lang="en-US" altLang="zh-CN" dirty="0"/>
              <a:t>&amp;		&amp;amp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/>
              <a:t>&lt;		&amp;</a:t>
            </a:r>
            <a:r>
              <a:rPr kumimoji="1" lang="en-US" altLang="zh-CN" dirty="0" err="1"/>
              <a:t>lt</a:t>
            </a:r>
            <a:r>
              <a:rPr kumimoji="1" lang="en-US" altLang="zh-CN" dirty="0"/>
              <a:t>; </a:t>
            </a:r>
            <a:r>
              <a:rPr kumimoji="1" lang="en-US" altLang="zh-CN" dirty="0" smtClean="0"/>
              <a:t>   //</a:t>
            </a:r>
            <a:r>
              <a:rPr lang="en-US" altLang="zh-CN" dirty="0" smtClean="0"/>
              <a:t>less than  </a:t>
            </a:r>
            <a:r>
              <a:rPr lang="zh-CN" altLang="en-US" dirty="0" smtClean="0"/>
              <a:t>小于</a:t>
            </a:r>
            <a:endParaRPr kumimoji="1" lang="en-US" altLang="zh-CN" dirty="0"/>
          </a:p>
          <a:p>
            <a:r>
              <a:rPr kumimoji="1" lang="en-US" altLang="zh-CN" dirty="0"/>
              <a:t>&gt;		&amp;</a:t>
            </a:r>
            <a:r>
              <a:rPr kumimoji="1" lang="en-US" altLang="zh-CN" dirty="0" err="1"/>
              <a:t>gt</a:t>
            </a:r>
            <a:r>
              <a:rPr kumimoji="1" lang="en-US" altLang="zh-CN" dirty="0"/>
              <a:t>;   // greater </a:t>
            </a:r>
            <a:r>
              <a:rPr kumimoji="1" lang="en-US" altLang="zh-CN" dirty="0" smtClean="0"/>
              <a:t>than  </a:t>
            </a:r>
            <a:r>
              <a:rPr kumimoji="1" lang="zh-CN" altLang="en-US" dirty="0" smtClean="0"/>
              <a:t>大于</a:t>
            </a:r>
            <a:endParaRPr kumimoji="1" lang="en-US" altLang="zh-CN" dirty="0" smtClean="0"/>
          </a:p>
          <a:p>
            <a:r>
              <a:rPr kumimoji="1" lang="zh-CN" altLang="en-US" dirty="0" smtClean="0"/>
              <a:t>空格</a:t>
            </a:r>
            <a:r>
              <a:rPr kumimoji="1" lang="en-US" altLang="zh-CN" dirty="0"/>
              <a:t>	&amp;</a:t>
            </a:r>
            <a:r>
              <a:rPr kumimoji="1" lang="en-US" altLang="zh-CN" dirty="0" err="1"/>
              <a:t>nbsp</a:t>
            </a:r>
            <a:r>
              <a:rPr kumimoji="1" lang="en-US" altLang="zh-CN" dirty="0"/>
              <a:t>;</a:t>
            </a:r>
            <a:endParaRPr kumimoji="1" lang="en-US" altLang="zh-CN" dirty="0"/>
          </a:p>
          <a:p>
            <a:r>
              <a:rPr kumimoji="1" lang="de-DE" altLang="zh-CN" dirty="0"/>
              <a:t>©		</a:t>
            </a:r>
            <a:r>
              <a:rPr kumimoji="1" lang="en-US" altLang="zh-CN" dirty="0"/>
              <a:t>&amp;copy;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对象的属性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表单元素的属性</a:t>
            </a:r>
            <a:endParaRPr kumimoji="1" lang="en-US" altLang="zh-CN" dirty="0"/>
          </a:p>
          <a:p>
            <a:pPr marL="742950" lvl="2" indent="-342900"/>
            <a:r>
              <a:rPr kumimoji="1" lang="en-US" altLang="zh-CN" dirty="0"/>
              <a:t>type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checked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selected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disabled</a:t>
            </a:r>
            <a:endParaRPr kumimoji="1" lang="en-US" altLang="zh-CN" dirty="0"/>
          </a:p>
          <a:p>
            <a:r>
              <a:rPr kumimoji="1" lang="zh-CN" altLang="en-US" dirty="0" smtClean="0"/>
              <a:t>练习：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点击按钮禁用文本框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搜索文本框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检测用户名是否是</a:t>
            </a:r>
            <a:r>
              <a:rPr kumimoji="1" lang="en-US" altLang="zh-CN" dirty="0" smtClean="0"/>
              <a:t>3-6</a:t>
            </a:r>
            <a:r>
              <a:rPr kumimoji="1" lang="zh-CN" altLang="en-US" dirty="0" smtClean="0"/>
              <a:t>位，密码是否是</a:t>
            </a:r>
            <a:r>
              <a:rPr kumimoji="1" lang="en-US" altLang="zh-CN" dirty="0" smtClean="0"/>
              <a:t>6-8</a:t>
            </a:r>
            <a:r>
              <a:rPr kumimoji="1" lang="zh-CN" altLang="en-US" dirty="0" smtClean="0"/>
              <a:t>位，如果不满足要求高亮显示文本框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设置下拉框中的选中</a:t>
            </a:r>
            <a:r>
              <a:rPr kumimoji="1" lang="zh-CN" altLang="en-US" dirty="0" smtClean="0"/>
              <a:t>项（水果）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给文本框赋值，获取文本框的值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全</a:t>
            </a:r>
            <a:r>
              <a:rPr kumimoji="1" lang="zh-CN" altLang="en-US" dirty="0" smtClean="0"/>
              <a:t>选反选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getAttribute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setAttribute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/>
              <a:t>getAttribute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 err="1"/>
              <a:t>setAttribute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 err="1"/>
              <a:t>removeAttribute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直接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属性</a:t>
            </a:r>
            <a:r>
              <a:rPr kumimoji="1" lang="zh-CN" altLang="en-US" dirty="0"/>
              <a:t>的方式不可以设置自定义属性</a:t>
            </a:r>
            <a:r>
              <a:rPr kumimoji="1" lang="en-US" altLang="zh-CN" dirty="0"/>
              <a:t>(IE</a:t>
            </a:r>
            <a:r>
              <a:rPr kumimoji="1" lang="zh-CN" altLang="en-US" dirty="0"/>
              <a:t>除外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getAttribute</a:t>
            </a:r>
            <a:r>
              <a:rPr kumimoji="1" lang="en-US" altLang="zh-CN" dirty="0"/>
              <a:t>()</a:t>
            </a:r>
            <a:r>
              <a:rPr kumimoji="1" lang="zh-CN" altLang="en-US" dirty="0"/>
              <a:t>什么时候都可以用，推荐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练习：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Tab</a:t>
            </a:r>
            <a:r>
              <a:rPr kumimoji="1" lang="zh-CN" altLang="en-US" dirty="0" smtClean="0"/>
              <a:t>切换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节点的属性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nodeType		</a:t>
            </a:r>
            <a:r>
              <a:rPr kumimoji="1" lang="zh-CN" altLang="en-US"/>
              <a:t>节点的类型</a:t>
            </a:r>
            <a:endParaRPr kumimoji="1" lang="en-US" altLang="zh-CN"/>
          </a:p>
          <a:p>
            <a:pPr lvl="1"/>
            <a:r>
              <a:rPr kumimoji="1" lang="en-US" altLang="zh-TW"/>
              <a:t>1 </a:t>
            </a:r>
            <a:r>
              <a:rPr kumimoji="1" lang="zh-CN" altLang="en-US"/>
              <a:t> </a:t>
            </a:r>
            <a:r>
              <a:rPr kumimoji="1" lang="zh-TW" altLang="en-US"/>
              <a:t>元素节点</a:t>
            </a:r>
            <a:endParaRPr kumimoji="1" lang="en-US" altLang="zh-TW"/>
          </a:p>
          <a:p>
            <a:pPr lvl="1"/>
            <a:r>
              <a:rPr kumimoji="1" lang="en-US" altLang="zh-CN"/>
              <a:t>2</a:t>
            </a:r>
            <a:r>
              <a:rPr kumimoji="1" lang="zh-CN" altLang="en-US"/>
              <a:t> 属性节点</a:t>
            </a:r>
            <a:endParaRPr kumimoji="1" lang="en-US" altLang="zh-CN"/>
          </a:p>
          <a:p>
            <a:pPr lvl="1"/>
            <a:r>
              <a:rPr kumimoji="1" lang="zh-CN" altLang="zh-CN"/>
              <a:t>3</a:t>
            </a:r>
            <a:r>
              <a:rPr kumimoji="1" lang="zh-CN" altLang="en-US"/>
              <a:t> 文本节点 </a:t>
            </a:r>
            <a:endParaRPr kumimoji="1" lang="en-US" altLang="zh-CN"/>
          </a:p>
          <a:p>
            <a:r>
              <a:rPr kumimoji="1" lang="en-US" altLang="zh-CN"/>
              <a:t>nodeName		</a:t>
            </a:r>
            <a:r>
              <a:rPr kumimoji="1" lang="zh-CN" altLang="en-US"/>
              <a:t>节点的名称</a:t>
            </a:r>
            <a:r>
              <a:rPr kumimoji="1" lang="en-US" altLang="zh-CN"/>
              <a:t>(</a:t>
            </a:r>
            <a:r>
              <a:rPr kumimoji="1" lang="zh-CN" altLang="en-US"/>
              <a:t>标签名称</a:t>
            </a:r>
            <a:r>
              <a:rPr kumimoji="1" lang="en-US" altLang="zh-CN"/>
              <a:t>)</a:t>
            </a:r>
            <a:endParaRPr kumimoji="1" lang="en-US" altLang="zh-CN"/>
          </a:p>
          <a:p>
            <a:r>
              <a:rPr kumimoji="1" lang="en-US" altLang="zh-CN"/>
              <a:t>nodeValue		</a:t>
            </a:r>
            <a:r>
              <a:rPr kumimoji="1" lang="zh-CN" altLang="en-US"/>
              <a:t>节点值</a:t>
            </a:r>
            <a:endParaRPr kumimoji="1" lang="en-US" altLang="zh-CN"/>
          </a:p>
          <a:p>
            <a:pPr lvl="1"/>
            <a:r>
              <a:rPr kumimoji="1" lang="zh-TW" altLang="en-US"/>
              <a:t>元素节点的</a:t>
            </a:r>
            <a:r>
              <a:rPr kumimoji="1" lang="en-US" altLang="zh-TW"/>
              <a:t>nodeValue</a:t>
            </a:r>
            <a:r>
              <a:rPr kumimoji="1" lang="zh-TW" altLang="en-US"/>
              <a:t>始终是</a:t>
            </a:r>
            <a:r>
              <a:rPr kumimoji="1" lang="en-US" altLang="zh-TW"/>
              <a:t>null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节点的层次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父节点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parentNode</a:t>
            </a:r>
            <a:endParaRPr kumimoji="1" lang="en-US" altLang="zh-CN" dirty="0"/>
          </a:p>
          <a:p>
            <a:r>
              <a:rPr kumimoji="1" lang="zh-CN" altLang="en-US" dirty="0"/>
              <a:t>子节点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childNodes</a:t>
            </a:r>
            <a:r>
              <a:rPr kumimoji="1" lang="en-US" altLang="zh-CN" dirty="0"/>
              <a:t>	//IE8</a:t>
            </a:r>
            <a:r>
              <a:rPr kumimoji="1" lang="zh-CN" altLang="en-US" dirty="0"/>
              <a:t>中会忽略空白节点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children		//</a:t>
            </a:r>
            <a:r>
              <a:rPr kumimoji="1" lang="zh-CN" altLang="en-US" dirty="0"/>
              <a:t>返回元素节点</a:t>
            </a:r>
            <a:r>
              <a:rPr kumimoji="1" lang="en-US" altLang="zh-CN" dirty="0"/>
              <a:t> 	</a:t>
            </a:r>
            <a:endParaRPr kumimoji="1" lang="en-US" altLang="zh-CN" dirty="0"/>
          </a:p>
          <a:p>
            <a:r>
              <a:rPr kumimoji="1" lang="zh-CN" altLang="en-US" dirty="0"/>
              <a:t>兄弟节点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nextSibling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previousSibling</a:t>
            </a:r>
            <a:endParaRPr kumimoji="1" lang="en-US" altLang="zh-CN" dirty="0"/>
          </a:p>
          <a:p>
            <a:r>
              <a:rPr kumimoji="1" lang="zh-CN" altLang="en-US" dirty="0"/>
              <a:t>第一个和最后一个子节点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firstChild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lastChild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节点的层次结构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childElementCount</a:t>
            </a:r>
            <a:endParaRPr kumimoji="1" lang="en-US" altLang="zh-CN" dirty="0"/>
          </a:p>
          <a:p>
            <a:r>
              <a:rPr kumimoji="1" lang="en-US" altLang="zh-CN" dirty="0" err="1"/>
              <a:t>firstElementChild</a:t>
            </a:r>
            <a:endParaRPr kumimoji="1" lang="en-US" altLang="zh-CN" dirty="0"/>
          </a:p>
          <a:p>
            <a:r>
              <a:rPr kumimoji="1" lang="en-US" altLang="zh-CN" dirty="0" err="1"/>
              <a:t>lastElementChild</a:t>
            </a:r>
            <a:endParaRPr kumimoji="1" lang="en-US" altLang="zh-CN" dirty="0"/>
          </a:p>
          <a:p>
            <a:r>
              <a:rPr kumimoji="1" lang="en-US" altLang="zh-CN" dirty="0" err="1"/>
              <a:t>previousElementSibling</a:t>
            </a:r>
            <a:endParaRPr kumimoji="1" lang="en-US" altLang="zh-CN" dirty="0"/>
          </a:p>
          <a:p>
            <a:r>
              <a:rPr kumimoji="1" lang="en-US" altLang="zh-CN" dirty="0" err="1"/>
              <a:t>nextElementSibling</a:t>
            </a:r>
            <a:endParaRPr kumimoji="1" lang="en-US" altLang="zh-CN" dirty="0" err="1"/>
          </a:p>
          <a:p>
            <a:endParaRPr kumimoji="1" lang="zh-CN" altLang="en-US" dirty="0"/>
          </a:p>
          <a:p>
            <a:r>
              <a:rPr kumimoji="1" lang="zh-CN" altLang="en-US" dirty="0"/>
              <a:t>各行变色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设置样式的两种方式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className</a:t>
            </a:r>
            <a:endParaRPr kumimoji="1" lang="en-US" altLang="zh-CN" dirty="0"/>
          </a:p>
          <a:p>
            <a:r>
              <a:rPr kumimoji="1" lang="en-US" altLang="zh-CN" dirty="0"/>
              <a:t>style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获取样式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DOM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属性只能获取标签中使用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设置的样式，无法获取嵌入或外部样式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s</a:t>
            </a:r>
            <a:r>
              <a:rPr kumimoji="1" lang="en-US" altLang="zh-CN" dirty="0" err="1" smtClean="0"/>
              <a:t>tyle.cssText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获取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里面的字符串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设置样式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无论设置还是获取只能操作行内式。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1.样式少的时候使用</a:t>
            </a:r>
            <a:endParaRPr lang="zh-CN" altLang="en-US"/>
          </a:p>
          <a:p>
            <a:r>
              <a:rPr lang="zh-CN" altLang="en-US"/>
              <a:t>2.style是对象（其他大部分是字符串）</a:t>
            </a:r>
            <a:endParaRPr lang="zh-CN" altLang="en-US"/>
          </a:p>
          <a:p>
            <a:r>
              <a:rPr lang="zh-CN" altLang="en-US"/>
              <a:t>3.值是字符串，没有设置值是“”；</a:t>
            </a:r>
            <a:endParaRPr lang="zh-CN" altLang="en-US"/>
          </a:p>
          <a:p>
            <a:r>
              <a:rPr lang="zh-CN" altLang="en-US"/>
              <a:t>4.命名规则，驼峰命名。和css不一样</a:t>
            </a:r>
            <a:endParaRPr lang="zh-CN" altLang="en-US"/>
          </a:p>
          <a:p>
            <a:r>
              <a:rPr lang="zh-CN" altLang="en-US"/>
              <a:t>5.设置了类样式不能获取。（只和行内式交互，和内嵌和外链无关）</a:t>
            </a:r>
            <a:endParaRPr lang="zh-CN" altLang="en-US"/>
          </a:p>
          <a:p>
            <a:r>
              <a:rPr lang="zh-CN" altLang="en-US"/>
              <a:t>6.box.style.cssText = “字符串形式的样式”；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l="928" r="928"/>
          <a:stretch>
            <a:fillRect/>
          </a:stretch>
        </p:blipFill>
        <p:spPr>
          <a:xfrm>
            <a:off x="179512" y="1417638"/>
            <a:ext cx="9147184" cy="5030599"/>
          </a:xfrm>
        </p:spPr>
      </p:pic>
      <p:sp>
        <p:nvSpPr>
          <p:cNvPr id="3" name="圆角矩形 2"/>
          <p:cNvSpPr/>
          <p:nvPr/>
        </p:nvSpPr>
        <p:spPr>
          <a:xfrm>
            <a:off x="3995936" y="2060848"/>
            <a:ext cx="1800200" cy="42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style</a:t>
            </a:r>
            <a:r>
              <a:rPr kumimoji="1" lang="zh-CN" altLang="en-US"/>
              <a:t>常用属性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err="1"/>
              <a:t>backgroundColor</a:t>
            </a:r>
            <a:endParaRPr kumimoji="1" lang="en-US" altLang="zh-CN" dirty="0"/>
          </a:p>
          <a:p>
            <a:r>
              <a:rPr kumimoji="1" lang="en-US" altLang="zh-CN" dirty="0" err="1"/>
              <a:t>backgroundImage</a:t>
            </a:r>
            <a:endParaRPr kumimoji="1" lang="en-US" altLang="zh-CN" dirty="0"/>
          </a:p>
          <a:p>
            <a:r>
              <a:rPr kumimoji="1" lang="en-US" altLang="zh-CN" dirty="0"/>
              <a:t>color</a:t>
            </a:r>
            <a:endParaRPr kumimoji="1" lang="en-US" altLang="zh-CN" dirty="0"/>
          </a:p>
          <a:p>
            <a:r>
              <a:rPr kumimoji="1" lang="en-US" altLang="zh-CN" dirty="0"/>
              <a:t>width</a:t>
            </a:r>
            <a:endParaRPr kumimoji="1" lang="en-US" altLang="zh-CN" dirty="0"/>
          </a:p>
          <a:p>
            <a:r>
              <a:rPr kumimoji="1" lang="en-US" altLang="zh-CN" dirty="0"/>
              <a:t>height</a:t>
            </a:r>
            <a:endParaRPr kumimoji="1" lang="en-US" altLang="zh-CN" dirty="0"/>
          </a:p>
          <a:p>
            <a:r>
              <a:rPr kumimoji="1" lang="en-US" altLang="zh-CN" dirty="0"/>
              <a:t>border</a:t>
            </a:r>
            <a:endParaRPr kumimoji="1" lang="en-US" altLang="zh-CN" dirty="0"/>
          </a:p>
          <a:p>
            <a:r>
              <a:rPr kumimoji="1" lang="en-US" altLang="zh-CN" dirty="0"/>
              <a:t>opacity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(IE8</a:t>
            </a:r>
            <a:r>
              <a:rPr kumimoji="1" lang="zh-CN" altLang="en-US" dirty="0"/>
              <a:t>以前</a:t>
            </a:r>
            <a:r>
              <a:rPr kumimoji="1" lang="en-US" altLang="zh-CN" dirty="0"/>
              <a:t>filter: alpha(opacity=xx))</a:t>
            </a:r>
            <a:endParaRPr kumimoji="1" lang="en-US" altLang="zh-CN" dirty="0"/>
          </a:p>
          <a:p>
            <a:r>
              <a:rPr kumimoji="1" lang="zh-CN" altLang="en-US" dirty="0"/>
              <a:t>注意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的属性和标签中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内的值不一样，因为在</a:t>
            </a:r>
            <a:r>
              <a:rPr kumimoji="1" lang="en-US" altLang="zh-CN" dirty="0"/>
              <a:t>JS</a:t>
            </a:r>
            <a:r>
              <a:rPr kumimoji="1" lang="zh-CN" altLang="en-US" dirty="0"/>
              <a:t>中</a:t>
            </a:r>
            <a:r>
              <a:rPr kumimoji="1" lang="en-US" altLang="zh-CN" dirty="0"/>
              <a:t>-</a:t>
            </a:r>
            <a:r>
              <a:rPr kumimoji="1" lang="zh-CN" altLang="en-US" dirty="0"/>
              <a:t>不能作为标识符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backgroundColor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DOM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background-color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CSS</a:t>
            </a:r>
            <a:r>
              <a:rPr kumimoji="1" lang="zh-CN" altLang="en-US" dirty="0"/>
              <a:t>中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改变</a:t>
            </a:r>
            <a:r>
              <a:rPr lang="en-US" altLang="zh-CN" dirty="0" smtClean="0">
                <a:sym typeface="+mn-ea"/>
              </a:rPr>
              <a:t>div</a:t>
            </a:r>
            <a:r>
              <a:rPr lang="zh-CN" altLang="en-US" dirty="0" smtClean="0">
                <a:sym typeface="+mn-ea"/>
              </a:rPr>
              <a:t>的大小和透明度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/>
              <a:t>当前输入的文本框高亮显示</a:t>
            </a:r>
            <a:endParaRPr lang="en-US" altLang="zh-CN" dirty="0" smtClean="0"/>
          </a:p>
          <a:p>
            <a:r>
              <a:rPr lang="zh-CN" altLang="en-US" dirty="0" smtClean="0"/>
              <a:t>高级隔行变色、高亮显示</a:t>
            </a:r>
            <a:endParaRPr lang="en-US" altLang="zh-CN" dirty="0" smtClean="0"/>
          </a:p>
          <a:p>
            <a:r>
              <a:rPr lang="zh-CN" altLang="en-US" dirty="0" smtClean="0"/>
              <a:t>百度皮肤</a:t>
            </a:r>
            <a:endParaRPr lang="zh-CN" altLang="en-US" dirty="0" smtClean="0"/>
          </a:p>
          <a:p>
            <a:r>
              <a:rPr lang="zh-CN" altLang="en-US" dirty="0" smtClean="0"/>
              <a:t>（继续下面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zh-CN" altLang="en-US" dirty="0" smtClean="0"/>
              <a:t>显示隐藏</a:t>
            </a:r>
            <a:r>
              <a:rPr lang="en-US" altLang="zh-CN" dirty="0" smtClean="0"/>
              <a:t>/</a:t>
            </a:r>
            <a:r>
              <a:rPr lang="zh-CN" altLang="en-US" dirty="0" smtClean="0">
                <a:sym typeface="+mn-ea"/>
              </a:rPr>
              <a:t>关闭广告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显示二维码（隐藏方法）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提高层级</a:t>
            </a:r>
            <a:endParaRPr lang="zh-CN" altLang="en-US" dirty="0" smtClean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隐藏显示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display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元素隐藏后，不占位置，页面上的元素会重新排列</a:t>
            </a:r>
            <a:endParaRPr kumimoji="1" lang="en-US" altLang="zh-CN" dirty="0"/>
          </a:p>
          <a:p>
            <a:r>
              <a:rPr kumimoji="1" lang="en-US" altLang="zh-CN" dirty="0" smtClean="0"/>
              <a:t>visibility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元素隐藏后</a:t>
            </a:r>
            <a:r>
              <a:rPr kumimoji="1" lang="zh-CN" altLang="en-US" dirty="0"/>
              <a:t>，占</a:t>
            </a:r>
            <a:r>
              <a:rPr kumimoji="1" lang="zh-CN" altLang="en-US" dirty="0" smtClean="0"/>
              <a:t>位置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h</a:t>
            </a:r>
            <a:r>
              <a:rPr kumimoji="1" lang="en-US" altLang="zh-CN" dirty="0" smtClean="0"/>
              <a:t>idden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visible</a:t>
            </a:r>
            <a:endParaRPr kumimoji="1" lang="en-US" altLang="zh-CN" dirty="0" smtClean="0"/>
          </a:p>
          <a:p>
            <a:pPr lvl="0"/>
            <a:r>
              <a:rPr kumimoji="1" lang="en-US" altLang="zh-CN" dirty="0"/>
              <a:t>opacity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position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位置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position</a:t>
            </a:r>
            <a:endParaRPr kumimoji="1" lang="en-US" altLang="zh-CN"/>
          </a:p>
          <a:p>
            <a:r>
              <a:rPr kumimoji="1" lang="en-US" altLang="zh-CN"/>
              <a:t>left</a:t>
            </a:r>
            <a:endParaRPr kumimoji="1" lang="en-US" altLang="zh-CN"/>
          </a:p>
          <a:p>
            <a:r>
              <a:rPr kumimoji="1" lang="en-US" altLang="zh-CN"/>
              <a:t>top</a:t>
            </a:r>
            <a:endParaRPr kumimoji="1" lang="en-US" altLang="zh-CN"/>
          </a:p>
          <a:p>
            <a:r>
              <a:rPr kumimoji="1" lang="en-US" altLang="zh-CN"/>
              <a:t>right</a:t>
            </a:r>
            <a:endParaRPr kumimoji="1" lang="en-US" altLang="zh-CN"/>
          </a:p>
          <a:p>
            <a:r>
              <a:rPr kumimoji="1" lang="en-US" altLang="zh-CN"/>
              <a:t>bottom</a:t>
            </a:r>
            <a:endParaRPr kumimoji="1" lang="en-US" altLang="zh-CN"/>
          </a:p>
          <a:p>
            <a:r>
              <a:rPr kumimoji="1" lang="en-US" altLang="zh-CN"/>
              <a:t>z-index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动态创建元素的三种方式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2500"/>
          </a:bodyPr>
          <a:lstStyle/>
          <a:p>
            <a:r>
              <a:rPr kumimoji="1" lang="zh-CN" altLang="en-US"/>
              <a:t>方式一：</a:t>
            </a:r>
            <a:endParaRPr kumimoji="1" lang="en-US" altLang="zh-CN"/>
          </a:p>
          <a:p>
            <a:pPr lvl="1"/>
            <a:r>
              <a:rPr kumimoji="1" lang="en-US" altLang="zh-CN"/>
              <a:t>document.write()</a:t>
            </a:r>
            <a:endParaRPr kumimoji="1" lang="en-US" altLang="zh-CN"/>
          </a:p>
          <a:p>
            <a:r>
              <a:rPr kumimoji="1" lang="zh-CN" altLang="en-US"/>
              <a:t>方式二：</a:t>
            </a:r>
            <a:endParaRPr kumimoji="1" lang="en-US" altLang="zh-CN"/>
          </a:p>
          <a:p>
            <a:pPr lvl="1"/>
            <a:r>
              <a:rPr kumimoji="1" lang="en-US" altLang="zh-CN"/>
              <a:t>innerHTML</a:t>
            </a:r>
            <a:endParaRPr kumimoji="1" lang="en-US" altLang="zh-CN"/>
          </a:p>
          <a:p>
            <a:r>
              <a:rPr kumimoji="1" lang="zh-CN" altLang="en-US"/>
              <a:t>方式三：</a:t>
            </a:r>
            <a:endParaRPr kumimoji="1" lang="en-US" altLang="zh-CN"/>
          </a:p>
          <a:p>
            <a:pPr lvl="1"/>
            <a:r>
              <a:rPr kumimoji="1" lang="en-US" altLang="zh-CN"/>
              <a:t>createElement()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	</a:t>
            </a:r>
            <a:r>
              <a:rPr kumimoji="1" lang="zh-CN" altLang="en-US"/>
              <a:t>操作：</a:t>
            </a:r>
            <a:endParaRPr kumimoji="1" lang="zh-CN" altLang="en-US"/>
          </a:p>
          <a:p>
            <a:pPr lvl="1"/>
            <a:r>
              <a:rPr kumimoji="1" lang="en-US" altLang="zh-CN"/>
              <a:t>appendChild()</a:t>
            </a:r>
            <a:endParaRPr kumimoji="1" lang="en-US" altLang="zh-CN"/>
          </a:p>
          <a:p>
            <a:pPr lvl="1"/>
            <a:r>
              <a:rPr kumimoji="1" lang="en-US" altLang="zh-CN"/>
              <a:t>removeChild()</a:t>
            </a:r>
            <a:endParaRPr kumimoji="1" lang="en-US" altLang="zh-CN"/>
          </a:p>
          <a:p>
            <a:pPr lvl="1"/>
            <a:r>
              <a:rPr kumimoji="1" lang="en-US" altLang="zh-CN"/>
              <a:t>insertBefore()</a:t>
            </a:r>
            <a:endParaRPr kumimoji="1" lang="en-US" altLang="zh-CN"/>
          </a:p>
          <a:p>
            <a:pPr lvl="1"/>
            <a:r>
              <a:rPr kumimoji="1" lang="en-US" altLang="zh-CN"/>
              <a:t>replaceChild()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动态创建列表，高亮显示（四大美女）</a:t>
            </a:r>
            <a:endParaRPr kumimoji="1" lang="zh-CN" altLang="en-US" dirty="0"/>
          </a:p>
          <a:p>
            <a:r>
              <a:rPr kumimoji="1" lang="zh-CN" altLang="en-US">
                <a:sym typeface="+mn-ea"/>
              </a:rPr>
              <a:t>练习：祝愿墙</a:t>
            </a:r>
            <a:endParaRPr kumimoji="1" lang="en-US" altLang="zh-CN" dirty="0"/>
          </a:p>
          <a:p>
            <a:r>
              <a:rPr kumimoji="1" lang="zh-CN" altLang="en-US" dirty="0"/>
              <a:t>选择水果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动态创建祝愿墙</a:t>
            </a:r>
            <a:endParaRPr kumimoji="1" lang="en-US" altLang="zh-CN" dirty="0"/>
          </a:p>
          <a:p>
            <a:r>
              <a:rPr kumimoji="1" lang="zh-CN" altLang="en-US" dirty="0"/>
              <a:t>模拟百度搜索文本框</a:t>
            </a:r>
            <a:endParaRPr kumimoji="1" lang="en-US" altLang="zh-CN" dirty="0"/>
          </a:p>
          <a:p>
            <a:r>
              <a:rPr kumimoji="1" lang="zh-CN" altLang="en-US" dirty="0"/>
              <a:t>动态创建在线人员列表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动态创建表格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kumimoji="1" lang="zh-CN" altLang="en-US"/>
              <a:t>方式</a:t>
            </a:r>
            <a:r>
              <a:rPr kumimoji="1" lang="en-US" altLang="zh-CN"/>
              <a:t>1</a:t>
            </a:r>
            <a:endParaRPr kumimoji="1" lang="en-US" altLang="zh-CN"/>
          </a:p>
          <a:p>
            <a:pPr lvl="1"/>
            <a:r>
              <a:rPr kumimoji="1" lang="en-US" altLang="zh-CN"/>
              <a:t>createElement()</a:t>
            </a:r>
            <a:endParaRPr kumimoji="1" lang="en-US" altLang="zh-CN"/>
          </a:p>
          <a:p>
            <a:r>
              <a:rPr kumimoji="1" lang="zh-CN" altLang="en-US"/>
              <a:t>方式</a:t>
            </a:r>
            <a:r>
              <a:rPr kumimoji="1" lang="en-US" altLang="zh-CN"/>
              <a:t>2</a:t>
            </a:r>
            <a:endParaRPr kumimoji="1" lang="en-US" altLang="zh-CN"/>
          </a:p>
          <a:p>
            <a:pPr lvl="1"/>
            <a:r>
              <a:rPr kumimoji="1" lang="en-US" altLang="zh-CN"/>
              <a:t>rows                          (</a:t>
            </a:r>
            <a:r>
              <a:rPr kumimoji="1" lang="zh-CN" altLang="en-US"/>
              <a:t>只读，</a:t>
            </a:r>
            <a:r>
              <a:rPr kumimoji="1" lang="en-US" altLang="zh-CN"/>
              <a:t>table</a:t>
            </a:r>
            <a:r>
              <a:rPr kumimoji="1" lang="zh-CN" altLang="en-US"/>
              <a:t>和</a:t>
            </a:r>
            <a:r>
              <a:rPr kumimoji="1" lang="en-US" altLang="zh-CN"/>
              <a:t>textarea</a:t>
            </a:r>
            <a:r>
              <a:rPr kumimoji="1" lang="zh-CN" altLang="en-US"/>
              <a:t>能用</a:t>
            </a:r>
            <a:r>
              <a:rPr kumimoji="1" lang="en-US" altLang="zh-CN"/>
              <a:t>)</a:t>
            </a:r>
            <a:endParaRPr kumimoji="1" lang="zh-CN" altLang="en-US"/>
          </a:p>
          <a:p>
            <a:pPr lvl="1"/>
            <a:r>
              <a:rPr kumimoji="1" lang="en-US" altLang="zh-CN"/>
              <a:t>insertRow()              (</a:t>
            </a:r>
            <a:r>
              <a:rPr kumimoji="1" lang="zh-CN" altLang="en-US"/>
              <a:t>只有</a:t>
            </a:r>
            <a:r>
              <a:rPr kumimoji="1" lang="en-US" altLang="zh-CN"/>
              <a:t>table</a:t>
            </a:r>
            <a:r>
              <a:rPr kumimoji="1" lang="zh-CN" altLang="en-US"/>
              <a:t>能调用</a:t>
            </a:r>
            <a:r>
              <a:rPr kumimoji="1" lang="en-US" altLang="zh-CN"/>
              <a:t>)</a:t>
            </a:r>
            <a:endParaRPr kumimoji="1" lang="zh-CN" altLang="en-US"/>
          </a:p>
          <a:p>
            <a:pPr lvl="1"/>
            <a:r>
              <a:rPr kumimoji="1" lang="en-US" altLang="zh-CN"/>
              <a:t>deleteRow()	          </a:t>
            </a:r>
            <a:r>
              <a:rPr kumimoji="1" lang="en-US" altLang="zh-CN">
                <a:sym typeface="+mn-ea"/>
              </a:rPr>
              <a:t>(</a:t>
            </a:r>
            <a:r>
              <a:rPr kumimoji="1" lang="zh-CN" altLang="en-US">
                <a:sym typeface="+mn-ea"/>
              </a:rPr>
              <a:t>只有</a:t>
            </a:r>
            <a:r>
              <a:rPr kumimoji="1" lang="en-US" altLang="zh-CN">
                <a:sym typeface="+mn-ea"/>
              </a:rPr>
              <a:t>table</a:t>
            </a:r>
            <a:r>
              <a:rPr kumimoji="1" lang="zh-CN" altLang="en-US">
                <a:sym typeface="+mn-ea"/>
              </a:rPr>
              <a:t>能调用</a:t>
            </a:r>
            <a:r>
              <a:rPr kumimoji="1" lang="en-US" altLang="zh-CN">
                <a:sym typeface="+mn-ea"/>
              </a:rPr>
              <a:t>)</a:t>
            </a:r>
            <a:endParaRPr kumimoji="1" lang="en-US" altLang="zh-CN"/>
          </a:p>
          <a:p>
            <a:pPr lvl="1"/>
            <a:r>
              <a:rPr kumimoji="1" lang="en-US" altLang="zh-CN"/>
              <a:t>cells		          (</a:t>
            </a:r>
            <a:r>
              <a:rPr kumimoji="1" lang="zh-CN" altLang="en-US">
                <a:sym typeface="+mn-ea"/>
              </a:rPr>
              <a:t>只读，</a:t>
            </a:r>
            <a:r>
              <a:rPr kumimoji="1" lang="en-US" altLang="zh-CN">
                <a:sym typeface="+mn-ea"/>
              </a:rPr>
              <a:t>table</a:t>
            </a:r>
            <a:r>
              <a:rPr kumimoji="1" lang="zh-CN" altLang="en-US">
                <a:sym typeface="+mn-ea"/>
              </a:rPr>
              <a:t>和</a:t>
            </a:r>
            <a:r>
              <a:rPr kumimoji="1" lang="en-US" altLang="zh-CN">
                <a:sym typeface="+mn-ea"/>
              </a:rPr>
              <a:t>textarea</a:t>
            </a:r>
            <a:r>
              <a:rPr kumimoji="1" lang="zh-CN" altLang="en-US">
                <a:sym typeface="+mn-ea"/>
              </a:rPr>
              <a:t>能用</a:t>
            </a:r>
            <a:r>
              <a:rPr kumimoji="1" lang="en-US" altLang="zh-CN"/>
              <a:t>)</a:t>
            </a:r>
            <a:endParaRPr kumimoji="1" lang="en-US" altLang="zh-CN"/>
          </a:p>
          <a:p>
            <a:pPr lvl="1"/>
            <a:r>
              <a:rPr kumimoji="1" lang="en-US" altLang="zh-CN"/>
              <a:t>insertCell()               </a:t>
            </a:r>
            <a:r>
              <a:rPr kumimoji="1" lang="en-US" altLang="zh-CN">
                <a:sym typeface="+mn-ea"/>
              </a:rPr>
              <a:t>(</a:t>
            </a:r>
            <a:r>
              <a:rPr kumimoji="1" lang="zh-CN" altLang="en-US">
                <a:sym typeface="+mn-ea"/>
              </a:rPr>
              <a:t>只有</a:t>
            </a:r>
            <a:r>
              <a:rPr kumimoji="1" lang="en-US" altLang="zh-CN">
                <a:sym typeface="+mn-ea"/>
              </a:rPr>
              <a:t>tr</a:t>
            </a:r>
            <a:r>
              <a:rPr kumimoji="1" lang="zh-CN" altLang="en-US">
                <a:sym typeface="+mn-ea"/>
              </a:rPr>
              <a:t>能调用</a:t>
            </a:r>
            <a:r>
              <a:rPr kumimoji="1" lang="en-US" altLang="zh-CN">
                <a:sym typeface="+mn-ea"/>
              </a:rPr>
              <a:t>)</a:t>
            </a:r>
            <a:endParaRPr kumimoji="1" lang="en-US" altLang="zh-CN"/>
          </a:p>
          <a:p>
            <a:pPr lvl="1"/>
            <a:r>
              <a:rPr kumimoji="1" lang="en-US" altLang="zh-CN"/>
              <a:t>deleteCell()              </a:t>
            </a:r>
            <a:r>
              <a:rPr kumimoji="1" lang="en-US" altLang="zh-CN">
                <a:sym typeface="+mn-ea"/>
              </a:rPr>
              <a:t>(</a:t>
            </a:r>
            <a:r>
              <a:rPr kumimoji="1" lang="zh-CN" altLang="en-US">
                <a:sym typeface="+mn-ea"/>
              </a:rPr>
              <a:t>只有</a:t>
            </a:r>
            <a:r>
              <a:rPr kumimoji="1" lang="en-US" altLang="zh-CN">
                <a:sym typeface="+mn-ea"/>
              </a:rPr>
              <a:t>tr</a:t>
            </a:r>
            <a:r>
              <a:rPr kumimoji="1" lang="zh-CN" altLang="en-US">
                <a:sym typeface="+mn-ea"/>
              </a:rPr>
              <a:t>能调用</a:t>
            </a:r>
            <a:r>
              <a:rPr kumimoji="1" lang="en-US" altLang="zh-CN">
                <a:sym typeface="+mn-ea"/>
              </a:rPr>
              <a:t>)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是事件驱动的</a:t>
            </a:r>
            <a:endParaRPr kumimoji="1" lang="en-US" altLang="zh-CN" dirty="0"/>
          </a:p>
          <a:p>
            <a:r>
              <a:rPr kumimoji="1" lang="zh-CN" altLang="en-US" dirty="0"/>
              <a:t>什么是事件？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触发</a:t>
            </a:r>
            <a:r>
              <a:rPr kumimoji="1" lang="en-US" altLang="zh-CN" dirty="0"/>
              <a:t>-</a:t>
            </a:r>
            <a:r>
              <a:rPr kumimoji="1" lang="zh-CN" altLang="en-US" dirty="0"/>
              <a:t>响应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事件的概念</a:t>
            </a:r>
            <a:endParaRPr kumimoji="1" lang="en-US" altLang="zh-CN" dirty="0"/>
          </a:p>
          <a:p>
            <a:r>
              <a:rPr kumimoji="1" lang="zh-CN" altLang="en-US" dirty="0"/>
              <a:t>事件相关概念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事件源：触发事件的对象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事件名称：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mouseover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事件处理程序：</a:t>
            </a:r>
            <a:r>
              <a:rPr kumimoji="1" lang="en-US" altLang="zh-CN" dirty="0" err="1"/>
              <a:t>onclick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onmouseover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注册事件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onclick</a:t>
            </a:r>
            <a:r>
              <a:rPr kumimoji="1" lang="zh-CN" altLang="en-US"/>
              <a:t>注册多个事件处理程序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zh-CN" altLang="en-US"/>
              <a:t>   </a:t>
            </a:r>
            <a:r>
              <a:rPr kumimoji="1" lang="en-US" altLang="zh-CN"/>
              <a:t>//</a:t>
            </a:r>
            <a:r>
              <a:rPr kumimoji="1" lang="zh-CN" altLang="en-US"/>
              <a:t>注册多个事件处理程序</a:t>
            </a:r>
            <a:endParaRPr kumimoji="1" lang="zh-CN" altLang="en-US"/>
          </a:p>
          <a:p>
            <a:pPr marL="457200" lvl="1" indent="0">
              <a:buNone/>
            </a:pPr>
            <a:r>
              <a:rPr kumimoji="1" lang="zh-CN" altLang="en-US"/>
              <a:t>    </a:t>
            </a:r>
            <a:r>
              <a:rPr kumimoji="1" lang="en-US" altLang="zh-CN"/>
              <a:t>function addEvent(element,event,fn) {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var oldfn = element[event];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if (typeof oldfn != "function") {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element[event] = fn;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}else{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element[event] = function() {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    oldfn();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    fn();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}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}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}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注册事件的两种方式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onclick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DOM0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几乎所有的浏览器都支持</a:t>
            </a:r>
            <a:endParaRPr kumimoji="1" lang="en-US" altLang="zh-CN" dirty="0"/>
          </a:p>
          <a:p>
            <a:r>
              <a:rPr lang="en-US" altLang="zh-CN" b="1" dirty="0" err="1"/>
              <a:t>addEventListener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DOM2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现代浏览器支持，</a:t>
            </a:r>
            <a:r>
              <a:rPr kumimoji="1" lang="en-US" altLang="zh-CN" dirty="0"/>
              <a:t>IE9+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可以给同一个事件注册多个事件处理程序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可以选择捕获或者冒泡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IE9</a:t>
            </a:r>
            <a:r>
              <a:rPr kumimoji="1" lang="zh-CN" altLang="en-US" dirty="0"/>
              <a:t>以前使用</a:t>
            </a:r>
            <a:r>
              <a:rPr kumimoji="1" lang="en-US" altLang="zh-CN" dirty="0" err="1"/>
              <a:t>attachEvent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BOM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浏览器对象模型</a:t>
            </a:r>
            <a:endParaRPr kumimoji="1" lang="en-US" altLang="zh-CN" dirty="0"/>
          </a:p>
          <a:p>
            <a:r>
              <a:rPr kumimoji="1" lang="en-US" altLang="zh-CN" dirty="0"/>
              <a:t>window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window</a:t>
            </a:r>
            <a:r>
              <a:rPr kumimoji="1" lang="zh-CN" altLang="en-US" dirty="0"/>
              <a:t>对象是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中的顶级对象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所有定义在全局作用域中的变量、函数都会变成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对象的属性和方法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window</a:t>
            </a:r>
            <a:r>
              <a:rPr kumimoji="1" lang="zh-CN" altLang="en-US" dirty="0"/>
              <a:t>对象下的属性和方法调用的时候可以省略</a:t>
            </a:r>
            <a:r>
              <a:rPr kumimoji="1" lang="en-US" altLang="zh-CN" dirty="0"/>
              <a:t>window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移除事件的两种方式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element.onclick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null;</a:t>
            </a:r>
            <a:endParaRPr kumimoji="1" lang="en-US" altLang="zh-CN" dirty="0"/>
          </a:p>
          <a:p>
            <a:r>
              <a:rPr kumimoji="1" lang="en-US" altLang="zh-CN" dirty="0" err="1"/>
              <a:t>removeEventListener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IE9</a:t>
            </a:r>
            <a:r>
              <a:rPr kumimoji="1" lang="zh-CN" altLang="en-US" dirty="0"/>
              <a:t>以前</a:t>
            </a:r>
            <a:r>
              <a:rPr kumimoji="1" lang="en-US" altLang="zh-CN" dirty="0" err="1"/>
              <a:t>detachEvent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如果注册的时候使用的是匿名函数，则无法移除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给多个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对象注册事件的话是使用命名函数还是匿名函数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比如 给多个文本框注册事件，获取文本框的值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注意事项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innerHTML</a:t>
            </a:r>
            <a:r>
              <a:rPr kumimoji="1" lang="zh-CN" altLang="en-US" dirty="0"/>
              <a:t>在清空内容的</a:t>
            </a:r>
            <a:r>
              <a:rPr kumimoji="1" lang="zh-CN" altLang="en-US" dirty="0" smtClean="0"/>
              <a:t>时候和事件相关的地方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addEventLisener</a:t>
            </a:r>
            <a:r>
              <a:rPr kumimoji="1" lang="zh-CN" altLang="en-US"/>
              <a:t>和</a:t>
            </a:r>
            <a:r>
              <a:rPr kumimoji="1" lang="en-US" altLang="zh-CN"/>
              <a:t>attachEvent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区别：</a:t>
            </a:r>
            <a:endParaRPr kumimoji="1" lang="en-US" altLang="zh-CN"/>
          </a:p>
          <a:p>
            <a:pPr lvl="1"/>
            <a:r>
              <a:rPr kumimoji="1" lang="zh-CN" altLang="en-US"/>
              <a:t>事件名称的区别</a:t>
            </a:r>
            <a:endParaRPr kumimoji="1" lang="en-US" altLang="zh-CN"/>
          </a:p>
          <a:p>
            <a:pPr lvl="2"/>
            <a:r>
              <a:rPr kumimoji="1" lang="en-US" altLang="zh-CN"/>
              <a:t>addEventLisener</a:t>
            </a:r>
            <a:r>
              <a:rPr kumimoji="1" lang="zh-CN" altLang="en-US"/>
              <a:t>中第一个参数</a:t>
            </a:r>
            <a:r>
              <a:rPr kumimoji="1" lang="en-US" altLang="zh-CN"/>
              <a:t>type</a:t>
            </a:r>
            <a:r>
              <a:rPr kumimoji="1" lang="zh-CN" altLang="en-US"/>
              <a:t>是</a:t>
            </a:r>
            <a:r>
              <a:rPr kumimoji="1" lang="en-US" altLang="zh-CN"/>
              <a:t>click</a:t>
            </a:r>
            <a:r>
              <a:rPr kumimoji="1" lang="zh-CN" altLang="en-US"/>
              <a:t>、</a:t>
            </a:r>
            <a:r>
              <a:rPr kumimoji="1" lang="en-US" altLang="zh-CN"/>
              <a:t>load</a:t>
            </a:r>
            <a:r>
              <a:rPr kumimoji="1" lang="zh-CN" altLang="en-US"/>
              <a:t>，不带</a:t>
            </a:r>
            <a:r>
              <a:rPr kumimoji="1" lang="en-US" altLang="zh-CN"/>
              <a:t>on</a:t>
            </a:r>
            <a:endParaRPr kumimoji="1" lang="en-US" altLang="zh-CN"/>
          </a:p>
          <a:p>
            <a:pPr lvl="2"/>
            <a:r>
              <a:rPr kumimoji="1" lang="en-US" altLang="zh-CN"/>
              <a:t>attachEvent</a:t>
            </a:r>
            <a:r>
              <a:rPr kumimoji="1" lang="zh-CN" altLang="en-US"/>
              <a:t>中一个参数</a:t>
            </a:r>
            <a:r>
              <a:rPr kumimoji="1" lang="en-US" altLang="zh-CN"/>
              <a:t>type</a:t>
            </a:r>
            <a:r>
              <a:rPr kumimoji="1" lang="zh-CN" altLang="en-US"/>
              <a:t>是</a:t>
            </a:r>
            <a:r>
              <a:rPr kumimoji="1" lang="en-US" altLang="zh-CN"/>
              <a:t>onclick</a:t>
            </a:r>
            <a:r>
              <a:rPr kumimoji="1" lang="zh-CN" altLang="en-US"/>
              <a:t>、</a:t>
            </a:r>
            <a:r>
              <a:rPr kumimoji="1" lang="en-US" altLang="zh-CN"/>
              <a:t>onload</a:t>
            </a:r>
            <a:endParaRPr kumimoji="1" lang="en-US" altLang="zh-CN"/>
          </a:p>
          <a:p>
            <a:pPr lvl="1"/>
            <a:r>
              <a:rPr kumimoji="1" lang="en-US" altLang="zh-CN"/>
              <a:t>this</a:t>
            </a:r>
            <a:r>
              <a:rPr kumimoji="1" lang="zh-CN" altLang="en-US"/>
              <a:t>的区别</a:t>
            </a:r>
            <a:endParaRPr kumimoji="1" lang="en-US" altLang="zh-CN"/>
          </a:p>
          <a:p>
            <a:pPr lvl="2"/>
            <a:r>
              <a:rPr kumimoji="1" lang="en-US" altLang="zh-CN"/>
              <a:t>addEventLisener</a:t>
            </a:r>
            <a:r>
              <a:rPr kumimoji="1" lang="zh-CN" altLang="en-US"/>
              <a:t>：事件处理程序会在当前对象的作用域运行，因此，时间处理程序的</a:t>
            </a:r>
            <a:r>
              <a:rPr kumimoji="1" lang="en-US" altLang="zh-CN"/>
              <a:t>this</a:t>
            </a:r>
            <a:r>
              <a:rPr kumimoji="1" lang="zh-CN" altLang="en-US"/>
              <a:t>就是当前对象</a:t>
            </a:r>
            <a:endParaRPr kumimoji="1" lang="en-US" altLang="zh-CN"/>
          </a:p>
          <a:p>
            <a:pPr lvl="2"/>
            <a:r>
              <a:rPr kumimoji="1" lang="en-US" altLang="zh-CN"/>
              <a:t>attachEvent</a:t>
            </a:r>
            <a:r>
              <a:rPr kumimoji="1" lang="zh-CN" altLang="en-US"/>
              <a:t>：事件处理程序是在全局作用域下运行因此</a:t>
            </a:r>
            <a:r>
              <a:rPr kumimoji="1" lang="en-US" altLang="zh-CN"/>
              <a:t>this</a:t>
            </a:r>
            <a:r>
              <a:rPr kumimoji="1" lang="zh-CN" altLang="en-US"/>
              <a:t>就是</a:t>
            </a:r>
            <a:r>
              <a:rPr kumimoji="1" lang="en-US" altLang="zh-CN"/>
              <a:t>window</a:t>
            </a:r>
            <a:endParaRPr kumimoji="1" lang="en-US" altLang="zh-CN"/>
          </a:p>
          <a:p>
            <a:pPr marL="457200" lvl="1" indent="0">
              <a:buNone/>
            </a:pPr>
            <a:endParaRPr kumimoji="1"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事件冒泡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 btn.addEventListener("click",handle,false);</a:t>
            </a:r>
            <a:endParaRPr kumimoji="1" lang="en-US" altLang="zh-CN"/>
          </a:p>
          <a:p>
            <a:pPr lvl="1"/>
            <a:r>
              <a:rPr kumimoji="1" lang="zh-CN" altLang="en-US"/>
              <a:t>最后一个参数为</a:t>
            </a:r>
            <a:r>
              <a:rPr kumimoji="1" lang="en-US" altLang="zh-CN"/>
              <a:t>false-</a:t>
            </a:r>
            <a:r>
              <a:rPr kumimoji="1" lang="zh-CN" altLang="en-US"/>
              <a:t>事件冒泡</a:t>
            </a:r>
            <a:endParaRPr kumimoji="1" lang="en-US" altLang="zh-CN"/>
          </a:p>
          <a:p>
            <a:pPr lvl="1"/>
            <a:r>
              <a:rPr kumimoji="1" lang="zh-CN" altLang="en-US"/>
              <a:t>大多数浏览器都支持</a:t>
            </a:r>
            <a:r>
              <a:rPr kumimoji="1" lang="en-US" altLang="zh-CN"/>
              <a:t>-</a:t>
            </a:r>
            <a:r>
              <a:rPr kumimoji="1" lang="zh-CN" altLang="en-US"/>
              <a:t>推荐使用的方式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880" y="3140968"/>
            <a:ext cx="4016400" cy="333238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事件捕获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 btn.addEventListener("click",handle,true);</a:t>
            </a:r>
            <a:endParaRPr kumimoji="1" lang="en-US" altLang="zh-CN"/>
          </a:p>
          <a:p>
            <a:pPr lvl="1"/>
            <a:r>
              <a:rPr kumimoji="1" lang="zh-CN" altLang="en-US"/>
              <a:t>最后一个参数为</a:t>
            </a:r>
            <a:r>
              <a:rPr kumimoji="1" lang="en-US" altLang="zh-CN"/>
              <a:t>false-</a:t>
            </a:r>
            <a:r>
              <a:rPr kumimoji="1" lang="zh-CN" altLang="en-US"/>
              <a:t>事件捕获</a:t>
            </a:r>
            <a:endParaRPr kumimoji="1" lang="en-US" altLang="zh-CN"/>
          </a:p>
          <a:p>
            <a:pPr lvl="1"/>
            <a:r>
              <a:rPr kumimoji="1" lang="zh-CN" altLang="en-US"/>
              <a:t>老版本的浏览器不支持</a:t>
            </a:r>
            <a:r>
              <a:rPr kumimoji="1" lang="en-US" altLang="zh-CN"/>
              <a:t>-</a:t>
            </a:r>
            <a:r>
              <a:rPr kumimoji="1" lang="zh-CN" altLang="en-US"/>
              <a:t>不推荐使用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888" y="3324408"/>
            <a:ext cx="3885208" cy="316442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事件的三个阶段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捕获阶段</a:t>
            </a:r>
            <a:r>
              <a:rPr kumimoji="1" lang="en-US" altLang="zh-CN"/>
              <a:t>1</a:t>
            </a:r>
            <a:endParaRPr kumimoji="1" lang="en-US" altLang="zh-CN"/>
          </a:p>
          <a:p>
            <a:r>
              <a:rPr kumimoji="1" lang="zh-CN" altLang="en-US"/>
              <a:t>目标阶段</a:t>
            </a:r>
            <a:r>
              <a:rPr kumimoji="1" lang="en-US" altLang="zh-CN"/>
              <a:t>2</a:t>
            </a:r>
            <a:r>
              <a:rPr kumimoji="1" lang="zh-CN" altLang="en-US"/>
              <a:t>   正在执行当前对象的事件处理程序</a:t>
            </a:r>
            <a:endParaRPr kumimoji="1" lang="en-US" altLang="zh-CN"/>
          </a:p>
          <a:p>
            <a:r>
              <a:rPr kumimoji="1" lang="zh-CN" altLang="en-US"/>
              <a:t>冒泡阶段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9872" y="2996952"/>
            <a:ext cx="5409027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事件对象的获取方式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标准</a:t>
            </a:r>
            <a:r>
              <a:rPr kumimoji="1" lang="en-US" altLang="zh-CN"/>
              <a:t>DOM</a:t>
            </a:r>
            <a:r>
              <a:rPr kumimoji="1" lang="zh-CN" altLang="en-US"/>
              <a:t>的事件对象</a:t>
            </a:r>
            <a:endParaRPr kumimoji="1" lang="en-US" altLang="zh-CN"/>
          </a:p>
          <a:p>
            <a:pPr lvl="1"/>
            <a:r>
              <a:rPr kumimoji="1" lang="zh-CN" altLang="en-US"/>
              <a:t>在事件处理程序中传入事件对象</a:t>
            </a:r>
            <a:endParaRPr kumimoji="1" lang="en-US" altLang="zh-CN"/>
          </a:p>
          <a:p>
            <a:r>
              <a:rPr kumimoji="1" lang="en-US" altLang="zh-CN"/>
              <a:t>IE</a:t>
            </a:r>
            <a:r>
              <a:rPr kumimoji="1" lang="zh-CN" altLang="en-US"/>
              <a:t>中的事件对象</a:t>
            </a:r>
            <a:endParaRPr kumimoji="1" lang="en-US" altLang="zh-CN"/>
          </a:p>
          <a:p>
            <a:pPr lvl="1"/>
            <a:r>
              <a:rPr kumimoji="1" lang="en-US" altLang="zh-CN"/>
              <a:t>window</a:t>
            </a:r>
            <a:r>
              <a:rPr kumimoji="1" lang="zh-CN" altLang="en-US"/>
              <a:t>.</a:t>
            </a:r>
            <a:r>
              <a:rPr kumimoji="1" lang="en-US" altLang="zh-CN"/>
              <a:t>event</a:t>
            </a:r>
            <a:endParaRPr kumimoji="1" lang="en-US" altLang="zh-CN"/>
          </a:p>
          <a:p>
            <a:r>
              <a:rPr kumimoji="1" lang="zh-CN" altLang="en-US"/>
              <a:t>跨浏览器的解决方案</a:t>
            </a:r>
            <a:endParaRPr kumimoji="1" lang="en-US" altLang="zh-CN"/>
          </a:p>
          <a:p>
            <a:pPr lvl="1"/>
            <a:r>
              <a:rPr kumimoji="1" lang="en-US" altLang="zh-CN"/>
              <a:t>event = event ? event : window.event;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获取当前对象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只读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target		</a:t>
            </a:r>
            <a:r>
              <a:rPr kumimoji="1" lang="zh-CN" altLang="en-US" dirty="0"/>
              <a:t>触发事件的元素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currentTarget</a:t>
            </a:r>
            <a:r>
              <a:rPr kumimoji="1" lang="en-US" altLang="zh-CN" dirty="0"/>
              <a:t>	</a:t>
            </a:r>
            <a:r>
              <a:rPr kumimoji="1" lang="zh-CN" altLang="en-US" dirty="0"/>
              <a:t>始终是当前执行事件处理程序的对象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</a:t>
            </a:r>
            <a:r>
              <a:rPr kumimoji="1" lang="zh-CN" altLang="en-US" dirty="0"/>
              <a:t>中对应的属性  </a:t>
            </a:r>
            <a:r>
              <a:rPr kumimoji="1" lang="en-US" altLang="zh-CN" dirty="0" err="1"/>
              <a:t>srcElement</a:t>
            </a:r>
            <a:r>
              <a:rPr kumimoji="1" lang="zh-CN" altLang="en-US" dirty="0"/>
              <a:t> 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 </a:t>
            </a:r>
            <a:r>
              <a:rPr kumimoji="1" lang="en-US" altLang="zh-CN" dirty="0"/>
              <a:t>target</a:t>
            </a:r>
            <a:endParaRPr kumimoji="1" lang="en-US" altLang="zh-CN" dirty="0"/>
          </a:p>
          <a:p>
            <a:r>
              <a:rPr kumimoji="1" lang="zh-CN" altLang="en-US" dirty="0"/>
              <a:t>事件类型</a:t>
            </a:r>
            <a:r>
              <a:rPr kumimoji="1" lang="en-US" altLang="zh-CN" dirty="0"/>
              <a:t>(</a:t>
            </a:r>
            <a:r>
              <a:rPr kumimoji="1" lang="zh-CN" altLang="en-US" dirty="0"/>
              <a:t>只读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type		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mouseover</a:t>
            </a:r>
            <a:r>
              <a:rPr kumimoji="1" lang="zh-CN" altLang="en-US" dirty="0"/>
              <a:t>。。。</a:t>
            </a:r>
            <a:endParaRPr kumimoji="1" lang="en-US" altLang="zh-CN" dirty="0"/>
          </a:p>
          <a:p>
            <a:r>
              <a:rPr kumimoji="1" lang="zh-CN" altLang="en-US" dirty="0"/>
              <a:t>事件处于哪个阶段</a:t>
            </a:r>
            <a:r>
              <a:rPr kumimoji="1" lang="en-US" altLang="zh-CN" dirty="0"/>
              <a:t>(</a:t>
            </a:r>
            <a:r>
              <a:rPr kumimoji="1" lang="zh-CN" altLang="en-US" dirty="0"/>
              <a:t>只读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eventPhase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取消默认行为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preventDefault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</a:t>
            </a:r>
            <a:r>
              <a:rPr kumimoji="1" lang="zh-CN" altLang="en-US" dirty="0"/>
              <a:t>中对应的</a:t>
            </a:r>
            <a:r>
              <a:rPr kumimoji="1" lang="en-US" altLang="zh-CN" dirty="0"/>
              <a:t>  </a:t>
            </a:r>
            <a:r>
              <a:rPr kumimoji="1" lang="en-US" altLang="zh-CN" dirty="0" err="1"/>
              <a:t>returnValue</a:t>
            </a:r>
            <a:r>
              <a:rPr kumimoji="1" lang="en-US" altLang="zh-CN" dirty="0"/>
              <a:t> = false</a:t>
            </a:r>
            <a:endParaRPr kumimoji="1" lang="en-US" altLang="zh-CN" dirty="0"/>
          </a:p>
          <a:p>
            <a:r>
              <a:rPr kumimoji="1" lang="zh-CN" altLang="en-US" dirty="0"/>
              <a:t>取消冒泡和捕获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stopPropagation</a:t>
            </a:r>
            <a:r>
              <a:rPr kumimoji="1" lang="en-US" altLang="zh-CN" dirty="0"/>
              <a:t>()	</a:t>
            </a:r>
            <a:r>
              <a:rPr kumimoji="1" lang="zh-CN" altLang="en-US" dirty="0"/>
              <a:t> 取消冒泡和捕获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</a:t>
            </a:r>
            <a:r>
              <a:rPr kumimoji="1" lang="zh-CN" altLang="en-US" dirty="0"/>
              <a:t>中对应的 </a:t>
            </a:r>
            <a:r>
              <a:rPr kumimoji="1" lang="en-US" altLang="zh-CN" dirty="0" err="1"/>
              <a:t>cancelBubble</a:t>
            </a:r>
            <a:r>
              <a:rPr kumimoji="1" lang="en-US" altLang="zh-CN" dirty="0"/>
              <a:t>=true</a:t>
            </a:r>
            <a:r>
              <a:rPr kumimoji="1" lang="zh-CN" altLang="en-US" dirty="0"/>
              <a:t>   取消冒泡</a:t>
            </a:r>
            <a:r>
              <a:rPr kumimoji="1" lang="en-US" altLang="zh-CN" dirty="0"/>
              <a:t>(IE</a:t>
            </a:r>
            <a:r>
              <a:rPr kumimoji="1" lang="zh-CN" altLang="en-US" dirty="0"/>
              <a:t>中不支持捕获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事件委托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利用事件冒泡，把多个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对象的事件，注册到父容器上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系统对话框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alert()	//</a:t>
            </a:r>
            <a:r>
              <a:rPr kumimoji="1" lang="zh-CN" altLang="en-US"/>
              <a:t>不同浏览器中的外观是不一样的</a:t>
            </a:r>
            <a:endParaRPr kumimoji="1" lang="en-US" altLang="zh-CN"/>
          </a:p>
          <a:p>
            <a:r>
              <a:rPr kumimoji="1" lang="en-US" altLang="zh-CN"/>
              <a:t>confirm()</a:t>
            </a:r>
            <a:r>
              <a:rPr kumimoji="1" lang="en-US" altLang="zh-CN">
                <a:sym typeface="+mn-ea"/>
              </a:rPr>
              <a:t>//</a:t>
            </a:r>
            <a:r>
              <a:rPr kumimoji="1" lang="zh-CN" altLang="en-US">
                <a:sym typeface="+mn-ea"/>
              </a:rPr>
              <a:t>兼容不好</a:t>
            </a:r>
            <a:endParaRPr kumimoji="1" lang="zh-CN" altLang="en-US">
              <a:sym typeface="+mn-ea"/>
            </a:endParaRPr>
          </a:p>
          <a:p>
            <a:r>
              <a:rPr kumimoji="1" lang="en-US" altLang="zh-CN"/>
              <a:t>prompt()	//</a:t>
            </a:r>
            <a:r>
              <a:rPr kumimoji="1" lang="zh-CN" altLang="en-US"/>
              <a:t>不推荐使用</a:t>
            </a:r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焦点事件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focus</a:t>
            </a:r>
            <a:endParaRPr kumimoji="1" lang="en-US" altLang="zh-CN"/>
          </a:p>
          <a:p>
            <a:r>
              <a:rPr kumimoji="1" lang="en-US" altLang="zh-CN"/>
              <a:t>blur</a:t>
            </a:r>
            <a:endParaRPr kumimoji="1"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鼠标事件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mousedown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mouseup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mousemove</a:t>
            </a:r>
            <a:r>
              <a:rPr kumimoji="1" lang="zh-CN" altLang="zh-CN" dirty="0"/>
              <a:t>、</a:t>
            </a:r>
            <a:r>
              <a:rPr kumimoji="1" lang="en-US" altLang="zh-CN" dirty="0" err="1"/>
              <a:t>mouseover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mouseout</a:t>
            </a:r>
            <a:r>
              <a:rPr kumimoji="1" lang="zh-CN" altLang="zh-CN" dirty="0"/>
              <a:t>、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dblclick</a:t>
            </a:r>
            <a:endParaRPr kumimoji="1" lang="en-US" altLang="zh-CN" dirty="0"/>
          </a:p>
          <a:p>
            <a:r>
              <a:rPr kumimoji="1" lang="zh-CN" altLang="en-US" dirty="0"/>
              <a:t>事件对象的属性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clientX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clientY</a:t>
            </a:r>
            <a:r>
              <a:rPr kumimoji="1" lang="zh-CN" altLang="en-US" dirty="0"/>
              <a:t>   所有浏览器都支持，窗口位置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pageX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pageY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IE8</a:t>
            </a:r>
            <a:r>
              <a:rPr kumimoji="1" lang="zh-CN" altLang="en-US" dirty="0"/>
              <a:t>以前不支持，页面位置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screenX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screenY</a:t>
            </a:r>
            <a:r>
              <a:rPr kumimoji="1" lang="zh-CN" altLang="en-US" dirty="0"/>
              <a:t>  屏幕位置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shiftKey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ctrlKey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altKey</a:t>
            </a:r>
            <a:r>
              <a:rPr kumimoji="1" lang="zh-CN" altLang="en-US" dirty="0"/>
              <a:t>    同时按下组合键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button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跟着鼠标飞的天使</a:t>
            </a:r>
            <a:endParaRPr kumimoji="1" lang="en-US" altLang="zh-CN" dirty="0"/>
          </a:p>
          <a:p>
            <a:r>
              <a:rPr kumimoji="1" lang="zh-CN" altLang="en-US" dirty="0"/>
              <a:t>鼠标点哪图片飞到哪里</a:t>
            </a:r>
            <a:endParaRPr kumimoji="1" lang="en-US" altLang="zh-CN" dirty="0"/>
          </a:p>
          <a:p>
            <a:r>
              <a:rPr kumimoji="1" lang="zh-CN" altLang="en-US" dirty="0" smtClean="0"/>
              <a:t>拖</a:t>
            </a:r>
            <a:r>
              <a:rPr kumimoji="1" lang="zh-CN" altLang="en-US" dirty="0"/>
              <a:t>拽</a:t>
            </a:r>
            <a:r>
              <a:rPr kumimoji="1" lang="zh-CN" altLang="en-US" dirty="0" smtClean="0"/>
              <a:t>效果</a:t>
            </a:r>
            <a:endParaRPr kumimoji="1" lang="en-US" altLang="zh-CN" dirty="0" smtClean="0"/>
          </a:p>
          <a:p>
            <a:r>
              <a:rPr kumimoji="1" lang="zh-CN" altLang="en-US" dirty="0"/>
              <a:t>弹出登录</a:t>
            </a:r>
            <a:r>
              <a:rPr kumimoji="1" lang="zh-CN" altLang="en-US" dirty="0" smtClean="0"/>
              <a:t>窗口</a:t>
            </a:r>
            <a:endParaRPr kumimoji="1" lang="en-US" altLang="zh-CN" dirty="0"/>
          </a:p>
          <a:p>
            <a:r>
              <a:rPr kumimoji="1" lang="zh-CN" altLang="en-US" dirty="0"/>
              <a:t>模拟</a:t>
            </a:r>
            <a:r>
              <a:rPr kumimoji="1" lang="zh-CN" altLang="en-US" dirty="0" smtClean="0"/>
              <a:t>滚动条</a:t>
            </a:r>
            <a:endParaRPr kumimoji="1" lang="en-US" altLang="zh-CN" dirty="0"/>
          </a:p>
          <a:p>
            <a:r>
              <a:rPr kumimoji="1" lang="zh-CN" altLang="en-US" dirty="0" smtClean="0"/>
              <a:t>获取</a:t>
            </a:r>
            <a:r>
              <a:rPr kumimoji="1" lang="zh-CN" altLang="en-US" dirty="0"/>
              <a:t>鼠标在</a:t>
            </a:r>
            <a:r>
              <a:rPr kumimoji="1" lang="en-US" altLang="zh-CN" dirty="0"/>
              <a:t>div</a:t>
            </a:r>
            <a:r>
              <a:rPr kumimoji="1" lang="zh-CN" altLang="en-US" dirty="0"/>
              <a:t>内的坐标</a:t>
            </a:r>
            <a:endParaRPr kumimoji="1" lang="en-US" altLang="zh-CN" dirty="0"/>
          </a:p>
          <a:p>
            <a:r>
              <a:rPr kumimoji="1" lang="zh-CN" altLang="en-US" dirty="0"/>
              <a:t>放大镜</a:t>
            </a:r>
            <a:r>
              <a:rPr kumimoji="1" lang="zh-CN" altLang="en-US" dirty="0" smtClean="0"/>
              <a:t>效果</a:t>
            </a:r>
            <a:endParaRPr kumimoji="1" lang="en-US" altLang="zh-CN" dirty="0"/>
          </a:p>
          <a:p>
            <a:r>
              <a:rPr kumimoji="1" lang="zh-CN" altLang="en-US" dirty="0"/>
              <a:t>祝愿</a:t>
            </a:r>
            <a:r>
              <a:rPr kumimoji="1" lang="zh-CN" altLang="en-US" dirty="0" smtClean="0"/>
              <a:t>墙拖动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键盘事件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keydown</a:t>
            </a:r>
            <a:r>
              <a:rPr kumimoji="1" lang="zh-CN" altLang="en-US"/>
              <a:t>、</a:t>
            </a:r>
            <a:r>
              <a:rPr kumimoji="1" lang="en-US" altLang="zh-CN"/>
              <a:t>keypress</a:t>
            </a:r>
            <a:r>
              <a:rPr kumimoji="1" lang="zh-CN" altLang="en-US"/>
              <a:t>、</a:t>
            </a:r>
            <a:r>
              <a:rPr kumimoji="1" lang="en-US" altLang="zh-CN"/>
              <a:t>keyup</a:t>
            </a:r>
            <a:endParaRPr kumimoji="1" lang="en-US" altLang="zh-CN"/>
          </a:p>
          <a:p>
            <a:r>
              <a:rPr kumimoji="1" lang="zh-CN" altLang="en-US"/>
              <a:t>事件对象的属性</a:t>
            </a:r>
            <a:endParaRPr kumimoji="1" lang="en-US" altLang="zh-CN"/>
          </a:p>
          <a:p>
            <a:pPr lvl="1"/>
            <a:r>
              <a:rPr kumimoji="1" lang="en-US" altLang="zh-CN"/>
              <a:t>keyCode</a:t>
            </a:r>
            <a:r>
              <a:rPr kumimoji="1" lang="zh-CN" altLang="en-US"/>
              <a:t> 键盘码，只有数字和字母对应</a:t>
            </a:r>
            <a:r>
              <a:rPr kumimoji="1" lang="en-US" altLang="zh-CN"/>
              <a:t>ASCII</a:t>
            </a:r>
            <a:r>
              <a:rPr kumimoji="1" lang="zh-CN" altLang="en-US"/>
              <a:t>码</a:t>
            </a:r>
            <a:endParaRPr kumimoji="1" lang="en-US" altLang="zh-CN"/>
          </a:p>
          <a:p>
            <a:pPr lvl="1"/>
            <a:r>
              <a:rPr kumimoji="1" lang="en-US" altLang="zh-CN"/>
              <a:t>charCode</a:t>
            </a:r>
            <a:r>
              <a:rPr kumimoji="1" lang="zh-CN" altLang="en-US"/>
              <a:t> 对应</a:t>
            </a:r>
            <a:r>
              <a:rPr kumimoji="1" lang="en-US" altLang="zh-CN"/>
              <a:t>ASCII</a:t>
            </a:r>
            <a:r>
              <a:rPr kumimoji="1" lang="zh-CN" altLang="en-US"/>
              <a:t>码，只有</a:t>
            </a:r>
            <a:r>
              <a:rPr kumimoji="1" lang="en-US" altLang="zh-CN"/>
              <a:t>keypress</a:t>
            </a:r>
            <a:r>
              <a:rPr kumimoji="1" lang="zh-CN" altLang="en-US"/>
              <a:t>才有效，</a:t>
            </a:r>
            <a:r>
              <a:rPr kumimoji="1" lang="en-US" altLang="zh-CN"/>
              <a:t>IE9+</a:t>
            </a:r>
            <a:endParaRPr kumimoji="1" lang="en-US" altLang="zh-CN"/>
          </a:p>
          <a:p>
            <a:endParaRPr kumimoji="1"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按回车切换到下一个文本框</a:t>
            </a:r>
            <a:endParaRPr kumimoji="1" lang="en-US" altLang="zh-CN" dirty="0" smtClean="0"/>
          </a:p>
          <a:p>
            <a:r>
              <a:rPr kumimoji="1" lang="zh-CN" altLang="en-US" dirty="0" smtClean="0"/>
              <a:t>按</a:t>
            </a:r>
            <a:r>
              <a:rPr kumimoji="1" lang="en-US" altLang="zh-CN" dirty="0" smtClean="0"/>
              <a:t>esc</a:t>
            </a:r>
            <a:r>
              <a:rPr kumimoji="1" lang="zh-CN" altLang="en-US" dirty="0" smtClean="0"/>
              <a:t>隐藏登录框</a:t>
            </a:r>
            <a:endParaRPr kumimoji="1" lang="en-US" altLang="zh-CN" dirty="0" smtClean="0"/>
          </a:p>
          <a:p>
            <a:r>
              <a:rPr kumimoji="1" lang="zh-CN" altLang="en-US" dirty="0" smtClean="0"/>
              <a:t>检测</a:t>
            </a:r>
            <a:r>
              <a:rPr kumimoji="1" lang="zh-CN" altLang="en-US" dirty="0"/>
              <a:t>密码强度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打开窗口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kumimoji="1" lang="en-US" altLang="zh-CN" dirty="0" err="1"/>
              <a:t>window.open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url,target,param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url</a:t>
            </a:r>
            <a:r>
              <a:rPr kumimoji="1" lang="zh-CN" altLang="en-US" dirty="0"/>
              <a:t> 要打开的地址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target</a:t>
            </a:r>
            <a:r>
              <a:rPr kumimoji="1" lang="zh-CN" altLang="en-US" dirty="0"/>
              <a:t>新窗口的位置 </a:t>
            </a:r>
            <a:r>
              <a:rPr kumimoji="1" lang="zh-CN" altLang="zh-CN" dirty="0"/>
              <a:t>_</a:t>
            </a:r>
            <a:r>
              <a:rPr kumimoji="1" lang="en-US" altLang="zh-CN" dirty="0"/>
              <a:t>blank</a:t>
            </a:r>
            <a:r>
              <a:rPr kumimoji="1" lang="zh-CN" altLang="en-US" dirty="0"/>
              <a:t>  </a:t>
            </a:r>
            <a:r>
              <a:rPr kumimoji="1" lang="en-US" altLang="zh-CN" dirty="0"/>
              <a:t>_self</a:t>
            </a:r>
            <a:r>
              <a:rPr kumimoji="1" lang="zh-CN" altLang="en-US" dirty="0"/>
              <a:t>  </a:t>
            </a:r>
            <a:r>
              <a:rPr kumimoji="1" lang="en-US" altLang="zh-CN" dirty="0"/>
              <a:t>_parent(</a:t>
            </a:r>
            <a:r>
              <a:rPr kumimoji="1" lang="zh-CN" altLang="en-US" dirty="0"/>
              <a:t>父框架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param</a:t>
            </a:r>
            <a:r>
              <a:rPr kumimoji="1" lang="zh-CN" altLang="en-US" dirty="0"/>
              <a:t> 新窗口的一些设置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返回值，新窗口的句柄</a:t>
            </a:r>
            <a:endParaRPr kumimoji="1" lang="en-US" altLang="zh-CN" dirty="0"/>
          </a:p>
          <a:p>
            <a:r>
              <a:rPr kumimoji="1" lang="en-US" altLang="zh-CN" dirty="0" err="1"/>
              <a:t>window.close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关闭窗口</a:t>
            </a:r>
            <a:endParaRPr kumimoji="1" lang="en-US" altLang="zh-CN" dirty="0"/>
          </a:p>
          <a:p>
            <a:r>
              <a:rPr kumimoji="1" lang="zh-CN" altLang="en-US" dirty="0" err="1"/>
              <a:t>新窗口</a:t>
            </a:r>
            <a:r>
              <a:rPr kumimoji="1" lang="en-US" altLang="zh-CN" dirty="0" err="1"/>
              <a:t>.moveTo</a:t>
            </a:r>
            <a:r>
              <a:rPr kumimoji="1" lang="en-US" altLang="zh-CN" dirty="0"/>
              <a:t>(5,5)</a:t>
            </a:r>
            <a:r>
              <a:rPr kumimoji="1" lang="zh-CN" altLang="en-US" dirty="0"/>
              <a:t>    </a:t>
            </a:r>
            <a:r>
              <a:rPr kumimoji="1" lang="zh-CN" altLang="en-US" dirty="0" err="1">
                <a:sym typeface="+mn-ea"/>
              </a:rPr>
              <a:t>新窗口</a:t>
            </a:r>
            <a:r>
              <a:rPr kumimoji="1" lang="en-US" altLang="zh-CN" dirty="0" err="1"/>
              <a:t>.moveBy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zh-CN" altLang="en-US" dirty="0" err="1">
                <a:sym typeface="+mn-ea"/>
              </a:rPr>
              <a:t>新窗口</a:t>
            </a:r>
            <a:r>
              <a:rPr kumimoji="1" lang="en-US" altLang="zh-CN" dirty="0" err="1"/>
              <a:t>.resizeTo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</a:t>
            </a:r>
            <a:r>
              <a:rPr kumimoji="1" lang="en-US" altLang="zh-CN" dirty="0" err="1"/>
              <a:t>window.resizeBy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定时器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循环执行（等待时间过去之后执行）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timerId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setInterval(code,interval);</a:t>
            </a:r>
            <a:endParaRPr kumimoji="1" lang="en-US" altLang="zh-CN"/>
          </a:p>
          <a:p>
            <a:pPr lvl="1"/>
            <a:r>
              <a:rPr kumimoji="1" lang="en-US" altLang="zh-CN"/>
              <a:t>clearInterval(timerId);</a:t>
            </a:r>
            <a:endParaRPr kumimoji="1" lang="en-US" altLang="zh-CN"/>
          </a:p>
          <a:p>
            <a:pPr lvl="1"/>
            <a:r>
              <a:rPr kumimoji="1" lang="zh-CN" altLang="en-US"/>
              <a:t>间隔时间执行，不是特别精确</a:t>
            </a:r>
            <a:endParaRPr kumimoji="1" lang="zh-CN" altLang="en-US"/>
          </a:p>
          <a:p>
            <a:pPr marL="457200" lvl="1" indent="0">
              <a:buNone/>
            </a:pPr>
            <a:endParaRPr kumimoji="1" lang="en-US" altLang="zh-CN"/>
          </a:p>
          <a:p>
            <a:r>
              <a:rPr kumimoji="1" lang="zh-CN" altLang="en-US"/>
              <a:t>定时执行（立刻执行）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timerId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setTimeout(code,interval);</a:t>
            </a:r>
            <a:endParaRPr kumimoji="1" lang="en-US" altLang="zh-CN"/>
          </a:p>
          <a:p>
            <a:pPr lvl="1"/>
            <a:r>
              <a:rPr kumimoji="1" lang="en-US" altLang="zh-CN"/>
              <a:t>clearTimeout(timerId);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location</a:t>
            </a:r>
            <a:r>
              <a:rPr kumimoji="1" lang="zh-CN" altLang="en-US"/>
              <a:t>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window</a:t>
            </a:r>
            <a:r>
              <a:rPr kumimoji="1" lang="zh-CN" altLang="en-US" dirty="0"/>
              <a:t>.</a:t>
            </a:r>
            <a:r>
              <a:rPr kumimoji="1" lang="en-US" altLang="zh-CN" dirty="0"/>
              <a:t>location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location</a:t>
            </a:r>
            <a:r>
              <a:rPr kumimoji="1" lang="zh-CN" altLang="en-US" dirty="0"/>
              <a:t>相当于浏览器地址栏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可以将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解析成独立的片段</a:t>
            </a:r>
            <a:endParaRPr kumimoji="1" lang="en-US" altLang="zh-CN" dirty="0"/>
          </a:p>
          <a:p>
            <a:r>
              <a:rPr kumimoji="1" lang="en-US" altLang="zh-CN" dirty="0"/>
              <a:t>location</a:t>
            </a:r>
            <a:r>
              <a:rPr kumimoji="1" lang="zh-CN" altLang="en-US" dirty="0"/>
              <a:t>对象的属性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href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hash</a:t>
            </a:r>
            <a:r>
              <a:rPr kumimoji="1" lang="zh-CN" altLang="en-US" dirty="0"/>
              <a:t>   返回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中</a:t>
            </a:r>
            <a:r>
              <a:rPr kumimoji="1" lang="en-US" altLang="zh-CN" dirty="0"/>
              <a:t>#</a:t>
            </a:r>
            <a:r>
              <a:rPr kumimoji="1" lang="zh-CN" altLang="en-US" dirty="0"/>
              <a:t>后面的内容，包含</a:t>
            </a:r>
            <a:r>
              <a:rPr kumimoji="1" lang="en-US" altLang="zh-CN" dirty="0"/>
              <a:t>#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host</a:t>
            </a:r>
            <a:r>
              <a:rPr kumimoji="1" lang="zh-CN" altLang="en-US" dirty="0"/>
              <a:t>    主机名，包括端口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hostname</a:t>
            </a:r>
            <a:r>
              <a:rPr kumimoji="1" lang="zh-CN" altLang="en-US" dirty="0"/>
              <a:t>   主机名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pathname</a:t>
            </a:r>
            <a:r>
              <a:rPr kumimoji="1" lang="zh-CN" altLang="en-US" dirty="0"/>
              <a:t>     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中的路径部分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protocol</a:t>
            </a:r>
            <a:r>
              <a:rPr kumimoji="1" lang="zh-CN" altLang="en-US" dirty="0"/>
              <a:t>    协议 一般是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https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search	</a:t>
            </a:r>
            <a:r>
              <a:rPr kumimoji="1" lang="zh-CN" altLang="en-US" dirty="0"/>
              <a:t>     查询字符串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location</a:t>
            </a:r>
            <a:r>
              <a:rPr kumimoji="1" lang="zh-CN" altLang="en-US"/>
              <a:t>对象的方法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location.assign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 改变浏览器地址栏的地址，并记录到历史中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</a:t>
            </a:r>
            <a:r>
              <a:rPr kumimoji="1" lang="en-US" altLang="zh-CN" dirty="0" err="1"/>
              <a:t>location.href</a:t>
            </a:r>
            <a:r>
              <a:rPr kumimoji="1" lang="zh-CN" altLang="en-US" dirty="0"/>
              <a:t> </a:t>
            </a:r>
            <a:r>
              <a:rPr kumimoji="1" lang="zh-CN" altLang="zh-CN" dirty="0"/>
              <a:t> </a:t>
            </a:r>
            <a:r>
              <a:rPr kumimoji="1" lang="zh-CN" altLang="en-US" dirty="0"/>
              <a:t>就会调用</a:t>
            </a:r>
            <a:r>
              <a:rPr kumimoji="1" lang="en-US" altLang="zh-CN" dirty="0"/>
              <a:t>assign()</a:t>
            </a:r>
            <a:r>
              <a:rPr kumimoji="1" lang="zh-CN" altLang="en-US" dirty="0"/>
              <a:t>。一般使用</a:t>
            </a:r>
            <a:r>
              <a:rPr kumimoji="1" lang="en-US" altLang="zh-CN" dirty="0" err="1"/>
              <a:t>location.href</a:t>
            </a:r>
            <a:r>
              <a:rPr kumimoji="1" lang="zh-CN" altLang="en-US" dirty="0"/>
              <a:t> 进行页面之间的跳转</a:t>
            </a:r>
            <a:endParaRPr kumimoji="1" lang="en-US" altLang="zh-CN" dirty="0"/>
          </a:p>
          <a:p>
            <a:r>
              <a:rPr kumimoji="1" lang="en-US" altLang="zh-CN" dirty="0" err="1"/>
              <a:t>location.replace</a:t>
            </a:r>
            <a:r>
              <a:rPr kumimoji="1" lang="en-US" altLang="zh-CN" dirty="0"/>
              <a:t>()	</a:t>
            </a:r>
            <a:r>
              <a:rPr kumimoji="1" lang="zh-CN" altLang="en-US" dirty="0"/>
              <a:t>替换浏览器地址栏的地址，不会记录到历史中</a:t>
            </a:r>
            <a:endParaRPr kumimoji="1" lang="en-US" altLang="zh-CN" dirty="0"/>
          </a:p>
          <a:p>
            <a:r>
              <a:rPr kumimoji="1" lang="en-US" altLang="zh-CN" dirty="0" err="1"/>
              <a:t>location.reload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 重新加载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5942</Words>
  <Application>WPS 演示</Application>
  <PresentationFormat>全屏显示(4:3)</PresentationFormat>
  <Paragraphs>506</Paragraphs>
  <Slides>55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312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368" baseType="lpstr">
      <vt:lpstr>Arial</vt:lpstr>
      <vt:lpstr>宋体</vt:lpstr>
      <vt:lpstr>Wingdings</vt:lpstr>
      <vt:lpstr>微软雅黑</vt:lpstr>
      <vt:lpstr>Calibri</vt:lpstr>
      <vt:lpstr>PMingLiU</vt:lpstr>
      <vt:lpstr>MingLiU-ExtB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Office 主题</vt:lpstr>
      <vt:lpstr>PowerPoint 演示文稿</vt:lpstr>
      <vt:lpstr>JavaScript的组成</vt:lpstr>
      <vt:lpstr>BOM</vt:lpstr>
      <vt:lpstr>BOM</vt:lpstr>
      <vt:lpstr>系统对话框</vt:lpstr>
      <vt:lpstr>打开窗口</vt:lpstr>
      <vt:lpstr>定时器</vt:lpstr>
      <vt:lpstr>location对象</vt:lpstr>
      <vt:lpstr>location对象的方法</vt:lpstr>
      <vt:lpstr>navigator对象</vt:lpstr>
      <vt:lpstr>history对象</vt:lpstr>
      <vt:lpstr>什么是DOM</vt:lpstr>
      <vt:lpstr>DOM</vt:lpstr>
      <vt:lpstr>DOM的相关概念</vt:lpstr>
      <vt:lpstr>DOM的相关概念</vt:lpstr>
      <vt:lpstr>DOM的级别（了解）</vt:lpstr>
      <vt:lpstr>DOM可以做什么</vt:lpstr>
      <vt:lpstr>DOM初体验</vt:lpstr>
      <vt:lpstr>获取页面元素</vt:lpstr>
      <vt:lpstr>DOM对象的属性</vt:lpstr>
      <vt:lpstr>DOM对象的属性</vt:lpstr>
      <vt:lpstr>HTML转移符</vt:lpstr>
      <vt:lpstr>DOM对象的属性</vt:lpstr>
      <vt:lpstr>getAttribute和setAttribute</vt:lpstr>
      <vt:lpstr>节点的属性</vt:lpstr>
      <vt:lpstr>节点的层次</vt:lpstr>
      <vt:lpstr>节点的层次结构</vt:lpstr>
      <vt:lpstr>设置样式的两种方式</vt:lpstr>
      <vt:lpstr>PowerPoint 演示文稿</vt:lpstr>
      <vt:lpstr>style常用属性</vt:lpstr>
      <vt:lpstr>练习</vt:lpstr>
      <vt:lpstr>隐藏显示</vt:lpstr>
      <vt:lpstr>位置</vt:lpstr>
      <vt:lpstr>动态创建元素的三种方式</vt:lpstr>
      <vt:lpstr>案例</vt:lpstr>
      <vt:lpstr>动态创建表格</vt:lpstr>
      <vt:lpstr>什么是事件</vt:lpstr>
      <vt:lpstr>注册事件</vt:lpstr>
      <vt:lpstr>注册事件的两种方式</vt:lpstr>
      <vt:lpstr>移除事件的两种方式</vt:lpstr>
      <vt:lpstr>注意事项</vt:lpstr>
      <vt:lpstr>addEventLisener和attachEvent</vt:lpstr>
      <vt:lpstr>事件冒泡</vt:lpstr>
      <vt:lpstr>事件捕获</vt:lpstr>
      <vt:lpstr>事件的三个阶段</vt:lpstr>
      <vt:lpstr>事件对象的获取方式</vt:lpstr>
      <vt:lpstr>事件对象</vt:lpstr>
      <vt:lpstr>事件对象</vt:lpstr>
      <vt:lpstr>事件委托</vt:lpstr>
      <vt:lpstr>焦点事件</vt:lpstr>
      <vt:lpstr>鼠标事件</vt:lpstr>
      <vt:lpstr>案例</vt:lpstr>
      <vt:lpstr>键盘事件</vt:lpstr>
      <vt:lpstr>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860</cp:revision>
  <dcterms:created xsi:type="dcterms:W3CDTF">2015-06-29T07:19:00Z</dcterms:created>
  <dcterms:modified xsi:type="dcterms:W3CDTF">2016-07-25T07:04:59Z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