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58" r:id="rId3"/>
    <p:sldId id="360" r:id="rId4"/>
    <p:sldId id="332" r:id="rId5"/>
    <p:sldId id="333" r:id="rId6"/>
    <p:sldId id="334" r:id="rId7"/>
    <p:sldId id="361" r:id="rId8"/>
    <p:sldId id="339" r:id="rId9"/>
    <p:sldId id="359" r:id="rId10"/>
    <p:sldId id="365" r:id="rId11"/>
    <p:sldId id="362" r:id="rId12"/>
    <p:sldId id="364" r:id="rId13"/>
    <p:sldId id="363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5" r:id="rId23"/>
    <p:sldId id="376" r:id="rId24"/>
    <p:sldId id="377" r:id="rId25"/>
    <p:sldId id="378" r:id="rId26"/>
    <p:sldId id="37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5BDAB-0582-4F0F-9EBC-BCBE8070AA5D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8E874D-4C8A-469D-8D2C-498C8DAFD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96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82A17B-439A-484C-8EEC-BE27658B8726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3BC17B-3C98-4173-91FE-56B3C873B6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42828-14C4-4AD6-A253-29ABCAA60FB9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2C7D-3C8B-4425-8712-ACEBC9671E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AFD41-111D-4906-809A-450E06F18D84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2BC1-8079-4801-BBE8-DE73AF7FF2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83CEF-DBCB-4079-8D7E-F8678F9A9E2C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20DD0-9373-4C31-8638-15A23E39F4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D6FAC-B7E2-482F-9113-7A16A78145DC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0B734-1393-4799-89FB-2468889A7E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078C8-69D5-4781-86B1-B36D37AF312B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72E8E-EA91-428F-B822-24E7A72957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8CAA0-BEE1-44D7-908A-47DA52899C36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B3F04-52EA-4EFB-8FEA-5F5744330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A2AD2-10F8-4B17-986D-270D2D06BBE1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C0B9D-9C96-49F3-B83F-85D9B9A65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4677-1602-46AA-9330-74BD519C5BE4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CF2A6-F8B7-4266-AA42-CF9E20AE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BA164-6192-4E3A-A871-BBF153DE8BA1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E057-2AF3-4BED-A343-8B226EE7E6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EE394-4CFA-41FE-A5F7-89946F68B253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37452-352E-4DB9-9879-8927841F3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2B3A6-D7B3-4657-8BC9-085ECF571474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18590-B7B3-4939-8E8B-FD4119452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D2BD77-886D-486A-9797-C46227CE1C1F}" type="datetimeFigureOut">
              <a:rPr lang="zh-CN" altLang="en-US"/>
              <a:pPr>
                <a:defRPr/>
              </a:pPr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376CFB-5FF4-4533-BAD3-348B5FFF3F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" y="1916832"/>
            <a:ext cx="913526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t2.baidu.com/it/u=888283460,135362243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6048672" cy="52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2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tp.388g.com/maker/thumbnails/133243498818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3" y="1618961"/>
            <a:ext cx="36861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g1.gtimg.com/cq/pics/hv1/81/183/1146/745653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19036"/>
            <a:ext cx="4867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5.pcpop.com/ArticleImages/500x375/1/1712/001712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6858"/>
            <a:ext cx="47625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www.faxingnet.com/upimg/allimg/130621/1_130621184124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042374"/>
            <a:ext cx="3267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一定要参加培训吗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t12.baidu.com/it/u=2291063666,2779249075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17" name="Picture 5" descr="http://h.hiphotos.bdimg.com/album/w%3D2048/sign=205eb1b89f2f07085f052d00dd1cb999/472309f790529822d5869a34d6ca7bcb0b46d4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0506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08720"/>
            <a:ext cx="712073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8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一定要参加培训吗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6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24744"/>
            <a:ext cx="88011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3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2.17173.itc.cn/2011/web/2011/02/17/z02172c01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37052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admin.yeapgame.com/themes/js/editor/attached/20120629/20120629133555_970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172987"/>
            <a:ext cx="4536505" cy="42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image2.sina.com.cn/ent/v/2004-02-06/U108P28T3D293654F326DT200402061217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60" y="692696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</a:t>
            </a:r>
            <a:endParaRPr lang="en-US" altLang="zh-CN" sz="2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1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如何学习技术？如何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学习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一定要参加培训吗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1106.phobos.apple.com/us/r1000/113/Purple/42/f3/6e/mzl.cjfgspd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98376"/>
            <a:ext cx="8567936" cy="535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01.mopimg.cn/xian/forum/201303/29/120509ff07yztc5ft33d1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58" y="3914419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hotocdn.sohu.com/20130218/Img3663511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825"/>
            <a:ext cx="41338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一定</a:t>
            </a:r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要参加培训吗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3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0" y="3637830"/>
            <a:ext cx="2703890" cy="283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2" y="949479"/>
            <a:ext cx="24193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 descr="http://www.rjtraining.cn/images/liuchen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53" y="1727663"/>
            <a:ext cx="4507767" cy="3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285250" cy="516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9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已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发布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的视频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384376"/>
          </a:xfrm>
        </p:spPr>
        <p:txBody>
          <a:bodyPr/>
          <a:lstStyle/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基础实战 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 Bank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JDBC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 JavaScript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jQuery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6.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综合案例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616369"/>
            <a:ext cx="8229600" cy="1143000"/>
          </a:xfrm>
        </p:spPr>
        <p:txBody>
          <a:bodyPr/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即将发布的视频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6264"/>
            <a:ext cx="4752528" cy="5445224"/>
          </a:xfrm>
        </p:spPr>
        <p:txBody>
          <a:bodyPr/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Java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基础视频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Oracle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数据库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SQL + PL\SQL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 Hibernate 4.2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 Spring 3.2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 JPA 2.0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1.6.2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9.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1.2.2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 SSH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综合案例：登录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翻页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11.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JPA + Spring + Spring Data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综合案例：登录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翻页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64088" y="1772817"/>
            <a:ext cx="345638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12. CRM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数据采集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14. Spring Security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MyBatis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16.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WebService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17.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JBPM 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18.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Maven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19.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Android </a:t>
            </a:r>
          </a:p>
        </p:txBody>
      </p:sp>
    </p:spTree>
    <p:extLst>
      <p:ext uri="{BB962C8B-B14F-4D97-AF65-F5344CB8AC3E}">
        <p14:creationId xmlns:p14="http://schemas.microsoft.com/office/powerpoint/2010/main" val="24923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4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一定要参加培训吗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96873"/>
          </a:xfrm>
        </p:spPr>
        <p:txBody>
          <a:bodyPr/>
          <a:lstStyle/>
          <a:p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 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月份的最新编程语言排行榜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00456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4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85792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月份的最新编程语言排行榜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2579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0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6596"/>
            <a:ext cx="8892480" cy="181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9536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程序员职位需求情况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3328764"/>
            <a:ext cx="8964488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7" y="3976836"/>
            <a:ext cx="63436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2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问题列表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靠谱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吗 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能干啥 ？</a:t>
            </a:r>
            <a:endParaRPr lang="en-US" altLang="zh-CN" sz="24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学会了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能找到工作吗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还要学什么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数据结构和算法重要吗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如何学习技术？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一定要参加培训吗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431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771544"/>
            <a:ext cx="8229600" cy="857256"/>
          </a:xfrm>
        </p:spPr>
        <p:txBody>
          <a:bodyPr/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在各领域中的应用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474228" cy="494639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的应用领域来分，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语言的应用方向主要表现在以下几个方面：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企业级应用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：主要指复杂的大企业的软件系统、各种类型的网站。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的安全机制以及它的跨平台的优势，使它在分布式系统领域开发中有广泛应用。应用领域包括金融、电信、交通、电子商务等。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Android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平台应用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Android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应用程序使用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语言编写。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Android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开发水平的高低很大程度上取决于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语言核心能力是否扎实。</a:t>
            </a: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移动领域应用，主要表现在消费和嵌入式领域，是指在各种小型设备上的应用，包括手机、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PDA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、机顶盒、汽车通信设备等。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各领域中的应用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6701"/>
            <a:ext cx="79057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4" y="5157192"/>
            <a:ext cx="3448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687</Words>
  <Application>Microsoft Office PowerPoint</Application>
  <PresentationFormat>全屏显示(4:3)</PresentationFormat>
  <Paragraphs>109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问题列表</vt:lpstr>
      <vt:lpstr>问题列表</vt:lpstr>
      <vt:lpstr>PowerPoint 演示文稿</vt:lpstr>
      <vt:lpstr>PowerPoint 演示文稿</vt:lpstr>
      <vt:lpstr>Java 程序员职位需求情况</vt:lpstr>
      <vt:lpstr>问题列表</vt:lpstr>
      <vt:lpstr>Java在各领域中的应用</vt:lpstr>
      <vt:lpstr>Java 在各领域中的应用</vt:lpstr>
      <vt:lpstr>PowerPoint 演示文稿</vt:lpstr>
      <vt:lpstr>PowerPoint 演示文稿</vt:lpstr>
      <vt:lpstr>PowerPoint 演示文稿</vt:lpstr>
      <vt:lpstr>问题列表</vt:lpstr>
      <vt:lpstr>PowerPoint 演示文稿</vt:lpstr>
      <vt:lpstr>问题列表</vt:lpstr>
      <vt:lpstr>PowerPoint 演示文稿</vt:lpstr>
      <vt:lpstr>问题列表</vt:lpstr>
      <vt:lpstr>PowerPoint 演示文稿</vt:lpstr>
      <vt:lpstr>问题列表</vt:lpstr>
      <vt:lpstr>PowerPoint 演示文稿</vt:lpstr>
      <vt:lpstr>PowerPoint 演示文稿</vt:lpstr>
      <vt:lpstr>问题列表</vt:lpstr>
      <vt:lpstr>PowerPoint 演示文稿</vt:lpstr>
      <vt:lpstr>PowerPoint 演示文稿</vt:lpstr>
      <vt:lpstr>已发布的视频</vt:lpstr>
      <vt:lpstr>即将发布的视频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209</cp:revision>
  <dcterms:created xsi:type="dcterms:W3CDTF">2013-03-04T07:19:04Z</dcterms:created>
  <dcterms:modified xsi:type="dcterms:W3CDTF">2013-11-22T00:46:14Z</dcterms:modified>
</cp:coreProperties>
</file>