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600" r:id="rId3"/>
    <p:sldId id="546" r:id="rId4"/>
    <p:sldId id="574" r:id="rId5"/>
    <p:sldId id="547" r:id="rId6"/>
    <p:sldId id="548" r:id="rId7"/>
    <p:sldId id="549" r:id="rId8"/>
    <p:sldId id="575" r:id="rId9"/>
    <p:sldId id="599" r:id="rId10"/>
    <p:sldId id="577" r:id="rId11"/>
    <p:sldId id="594" r:id="rId12"/>
    <p:sldId id="550" r:id="rId13"/>
    <p:sldId id="602" r:id="rId14"/>
    <p:sldId id="551" r:id="rId15"/>
    <p:sldId id="552" r:id="rId16"/>
    <p:sldId id="554" r:id="rId17"/>
    <p:sldId id="553" r:id="rId18"/>
    <p:sldId id="555" r:id="rId19"/>
    <p:sldId id="556" r:id="rId20"/>
    <p:sldId id="578" r:id="rId21"/>
    <p:sldId id="579" r:id="rId22"/>
    <p:sldId id="603" r:id="rId23"/>
    <p:sldId id="580" r:id="rId24"/>
    <p:sldId id="581" r:id="rId25"/>
    <p:sldId id="557" r:id="rId26"/>
    <p:sldId id="576" r:id="rId27"/>
    <p:sldId id="558" r:id="rId28"/>
    <p:sldId id="566" r:id="rId29"/>
    <p:sldId id="586" r:id="rId30"/>
    <p:sldId id="25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86" autoAdjust="0"/>
  </p:normalViewPr>
  <p:slideViewPr>
    <p:cSldViewPr>
      <p:cViewPr varScale="1">
        <p:scale>
          <a:sx n="56" d="100"/>
          <a:sy n="56" d="100"/>
        </p:scale>
        <p:origin x="-8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2013/11/11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050" y="1844824"/>
            <a:ext cx="8964488" cy="2664296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谈恋爱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四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)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抽象类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接口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22689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模板方法设计模式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ea typeface="宋体" pitchFamily="2" charset="-122"/>
                <a:cs typeface="Times New Roman" pitchFamily="18" charset="0"/>
              </a:rPr>
              <a:t>TemplateMethod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56895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        抽象类体现的就是一种模板模式的设计，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抽象类作为多个子类的通用模板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，子类在抽象类的基础上进行扩展、改造，但子类总体上会保留抽象类的行为方式。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zh-CN" sz="2800" b="1" dirty="0" smtClean="0">
                <a:ea typeface="宋体" pitchFamily="2" charset="-122"/>
                <a:cs typeface="Times New Roman" pitchFamily="18" charset="0"/>
              </a:rPr>
              <a:t>解决</a:t>
            </a:r>
            <a:r>
              <a:rPr lang="zh-CN" altLang="zh-CN" sz="2800" b="1" dirty="0">
                <a:ea typeface="宋体" pitchFamily="2" charset="-122"/>
                <a:cs typeface="Times New Roman" pitchFamily="18" charset="0"/>
              </a:rPr>
              <a:t>的问题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功能内部一部分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，一部分实现是不确定的。这时可以把不确定的部分暴露出去，让子类去实现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编写一个抽象父类，父类提供了多个子类的通用方法，并把一个或多个方法留给其子类实现，就是一种模板模式。</a:t>
            </a:r>
            <a:endParaRPr lang="zh-CN" altLang="zh-CN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19997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模板方法设计模式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ea typeface="宋体" pitchFamily="2" charset="-122"/>
                <a:cs typeface="Times New Roman" pitchFamily="18" charset="0"/>
              </a:rPr>
              <a:t>TemplateMethod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595021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abstract class Template{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final void </a:t>
            </a:r>
            <a:r>
              <a:rPr lang="en-US" altLang="zh-CN" sz="2400" b="1" dirty="0" err="1">
                <a:solidFill>
                  <a:srgbClr val="C00000"/>
                </a:solidFill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</a:rPr>
              <a:t>(){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start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code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end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("</a:t>
            </a:r>
            <a:r>
              <a:rPr lang="zh-CN" altLang="en-US" sz="2400" i="1" dirty="0">
                <a:solidFill>
                  <a:srgbClr val="C00000"/>
                </a:solidFill>
              </a:rPr>
              <a:t>执行时间是：</a:t>
            </a:r>
            <a:r>
              <a:rPr lang="en-US" altLang="zh-CN" sz="2400" i="1" dirty="0">
                <a:solidFill>
                  <a:srgbClr val="C00000"/>
                </a:solidFill>
              </a:rPr>
              <a:t>"+(end - start));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}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abstract void code();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SubTemplate</a:t>
            </a:r>
            <a:r>
              <a:rPr lang="en-US" altLang="zh-CN" sz="2400" b="1" dirty="0">
                <a:solidFill>
                  <a:srgbClr val="C00000"/>
                </a:solidFill>
              </a:rPr>
              <a:t> extends Template{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void code(){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for(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 0;i&lt;10000;i++){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(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131872" cy="79262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12968" cy="4092696"/>
          </a:xfrm>
          <a:noFill/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有时必须从几个类中派生出一个子类，继承它们所有的属性和方法。但是，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不支持多重继承。有了接口，就可以得到多重继承的效果。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常量值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的定义的集合。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从本质上讲，接口是一种</a:t>
            </a:r>
            <a:r>
              <a:rPr lang="zh-CN" altLang="en-US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特殊的抽象类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，这种抽象类中只包含常量和方法的定义，而没有变量和方法的实现。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实现接口类：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SubClass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InterfaceA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{ }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个类可以实现多个接口，接口也可以继承其它接口。</a:t>
            </a: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4206" y="764704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2" name="椭圆 1"/>
          <p:cNvSpPr/>
          <p:nvPr/>
        </p:nvSpPr>
        <p:spPr>
          <a:xfrm>
            <a:off x="1187624" y="2605598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运动员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68144" y="2570261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0185" y="4437112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篮球运动员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72435" y="4437112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7784" y="4461782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跨栏运动员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0718" y="4437112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03648" y="3613710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627784" y="3613710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43542" y="3556486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308304" y="3549543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172435" y="2894987"/>
            <a:ext cx="551693" cy="148490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05684" y="2849395"/>
            <a:ext cx="432048" cy="159896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96856" y="1772815"/>
            <a:ext cx="1874428" cy="10765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学习英语的技能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（接口）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0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252" y="620688"/>
            <a:ext cx="3419872" cy="853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8964488" cy="5112568"/>
          </a:xfrm>
          <a:noFill/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接口的特点：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来定义。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接口中的所有成员变量都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public static final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修饰的。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接口中的所有方法都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public abstract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修饰的。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接口没有</a:t>
            </a: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2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接口采用多继承机制。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接口定义举例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stop();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endParaRPr lang="zh-CN" altLang="en-US" sz="24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589120" y="4809412"/>
            <a:ext cx="857256" cy="42862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44008" y="4221088"/>
            <a:ext cx="4160679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23792" y="4366611"/>
            <a:ext cx="4126647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final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abstract void start();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abstract void run();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abstract void stop();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94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2835" y="764704"/>
            <a:ext cx="3635928" cy="70979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1643" y="1844824"/>
            <a:ext cx="88583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接口的类中必须提供接口中所有方法的具体实现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内容，方可实例化。否则，仍为抽象类。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接口的主要用途就是被实现类实现。（面向接口编程）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继承关系类似，接口与实现类之间存在多态性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类的语法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格式：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先写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，后写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implements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&lt; modifier&gt; class &lt; name&gt; [extends &lt;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superclass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&gt;]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[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&lt; interface&gt; [,&lt; interface&gt;]* ]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&lt; declarations&gt;*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6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18" y="764704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02338"/>
              </p:ext>
            </p:extLst>
          </p:nvPr>
        </p:nvGraphicFramePr>
        <p:xfrm>
          <a:off x="3919518" y="1931943"/>
          <a:ext cx="1524000" cy="1575880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Runner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stop()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5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7960"/>
              </p:ext>
            </p:extLst>
          </p:nvPr>
        </p:nvGraphicFramePr>
        <p:xfrm>
          <a:off x="1785918" y="4370343"/>
          <a:ext cx="1524000" cy="1603312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dance()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6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17704"/>
              </p:ext>
            </p:extLst>
          </p:nvPr>
        </p:nvGraphicFramePr>
        <p:xfrm>
          <a:off x="3919518" y="4370343"/>
          <a:ext cx="1524000" cy="1850200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fillFuel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crack()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7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02871"/>
              </p:ext>
            </p:extLst>
          </p:nvPr>
        </p:nvGraphicFramePr>
        <p:xfrm>
          <a:off x="5976918" y="4390981"/>
          <a:ext cx="1752600" cy="1603312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Bird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fly()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471718" y="3989343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24717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67389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4605318" y="345594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488646"/>
            <a:ext cx="5218964" cy="8401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528" y="908720"/>
            <a:ext cx="8568952" cy="57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interface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implements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准备工作：弯腰、蹬腿、咬牙、瞪眼		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开跑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摆动手臂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维持直线方向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减速直至停止、喝水。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382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764704"/>
            <a:ext cx="7632848" cy="583264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一个类可以实现多个无关的接口</a:t>
            </a:r>
            <a:endParaRPr lang="zh-CN" altLang="en-US" sz="18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Runner { public void run();}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Swimmer {public double swim();}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Creator{public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eat(){…}}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lass Man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Creator implements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Swimmer{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run()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double swim() 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与继承关系类似，接口与实现类之间存在多态性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Test t = new Test();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Man m = new Man();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t.m1(m);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t.m2(m);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t.m3(m);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String m1(Runner f) {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f.run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m2(Swimmer s) 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s.swim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m3(Creator a) 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a.eat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0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5616624" cy="7647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接口的其他问题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44" y="1124744"/>
            <a:ext cx="9036496" cy="525658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如果实现接口的类中没有实现接口中的全部方法，必须将此类定义为抽象类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接口也可以继承另一个接口，使用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关键字。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String s=“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class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SubAdapter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implements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(“absM1”);}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(“absM2”);}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实现类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SubAdapter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必须给出接口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以及父接口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MyInterface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中所有方法的实现。</a:t>
            </a:r>
          </a:p>
        </p:txBody>
      </p:sp>
    </p:spTree>
    <p:extLst>
      <p:ext uri="{BB962C8B-B14F-4D97-AF65-F5344CB8AC3E}">
        <p14:creationId xmlns:p14="http://schemas.microsoft.com/office/powerpoint/2010/main" val="17020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982469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工厂方法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概述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定义一个用于创建对象的接口，让子类决定实例化哪一个类。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使一个类的实例化延迟到其子类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适用性：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一个类不知道它所必须创建的对象的类的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一个类希望由它的子类来指定它所创建的对象的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类将创建对象的职责委托给多个帮助子类中的某一个，并且你希望将哪一个帮助子类是代理者这一信息局部化的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620688"/>
            <a:ext cx="3240360" cy="86409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工厂方法举例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/>
        </p:blipFill>
        <p:spPr bwMode="auto">
          <a:xfrm>
            <a:off x="683568" y="1916243"/>
            <a:ext cx="7560840" cy="31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9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957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工厂方法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总结：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模式是设计模式中应用最为广泛的模式，在面向对象的编程中，对象的创建工作非常简单，对象的创建时机却很重要。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解决的就是这个问题，它通过面向对象的手法，将所要创建的具体对象的创建工作延迟到了子类，从而提供了一种扩展的策略，较好的解决了这种紧耦合的关系。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1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44628"/>
            <a:ext cx="5068678" cy="91216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代理模式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Proxy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概述：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为其他对象提供一种代理以控制对这个对象的访问。 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152542" cy="31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74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620688"/>
            <a:ext cx="4499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interface Object{</a:t>
            </a:r>
          </a:p>
          <a:p>
            <a:r>
              <a:rPr lang="en-US" altLang="zh-CN" sz="2400" b="1" dirty="0">
                <a:ea typeface="宋体" pitchFamily="2" charset="-122"/>
              </a:rPr>
              <a:t>void action();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代理开始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代理结束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这是代理类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653108"/>
            <a:ext cx="47525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被代理的类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class Test2 {</a:t>
            </a:r>
          </a:p>
          <a:p>
            <a:r>
              <a:rPr lang="en-US" altLang="zh-CN" sz="2400" b="1" dirty="0">
                <a:ea typeface="宋体" pitchFamily="2" charset="-122"/>
              </a:rPr>
              <a:t>public static void main(String[] </a:t>
            </a:r>
            <a:r>
              <a:rPr lang="en-US" altLang="zh-CN" sz="2400" b="1" dirty="0" err="1">
                <a:ea typeface="宋体" pitchFamily="2" charset="-122"/>
              </a:rPr>
              <a:t>args</a:t>
            </a:r>
            <a:r>
              <a:rPr lang="en-US" altLang="zh-CN" sz="2400" b="1" dirty="0">
                <a:ea typeface="宋体" pitchFamily="2" charset="-122"/>
              </a:rPr>
              <a:t>) 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ob.action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}}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22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355976" cy="8626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接口用法总结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534752" cy="2940928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通过接口可以实现不相关类的相同行为，而不需要考虑这些类之间的层次关系。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通过接口可以指明多个类需要实现的方法，一般用于定义对象的扩张功能。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接口主要用来定义规范。解除耦合关系。</a:t>
            </a:r>
          </a:p>
        </p:txBody>
      </p:sp>
    </p:spTree>
    <p:extLst>
      <p:ext uri="{BB962C8B-B14F-4D97-AF65-F5344CB8AC3E}">
        <p14:creationId xmlns:p14="http://schemas.microsoft.com/office/powerpoint/2010/main" val="1727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8725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接口和抽象类之间的关系</a:t>
            </a:r>
            <a:endParaRPr lang="zh-CN" altLang="en-US" sz="36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74" y="5885422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在开发中，一个类不要去继承一个已经实现好的类，要么继承抽象类，要么实现接口。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05377"/>
              </p:ext>
            </p:extLst>
          </p:nvPr>
        </p:nvGraphicFramePr>
        <p:xfrm>
          <a:off x="342832" y="1045981"/>
          <a:ext cx="8495113" cy="48394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4056"/>
                <a:gridCol w="1368152"/>
                <a:gridCol w="2664296"/>
                <a:gridCol w="3958609"/>
              </a:tblGrid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包含一个抽象方法的类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抽象方法和全局常量的集合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组成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构造方法、抽象方法、普通方法、常量、变量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常量、抽象方法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子类继承抽象类</a:t>
                      </a:r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(extends)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子类实现接口</a:t>
                      </a:r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(implements)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抽象类可以实现多个接口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接口不能继承抽象类，但允许继承多个接口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常见设计模式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模板设计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工厂设计、代理设计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都通过对象的多态性产生实例化对象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抽象类有单继承的局限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接口没有此局限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实际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作为一个模板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是作为一个标准或是表示一种能力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如果抽象类和接口都可以使用的话，优先使用接口，因为避免单继承的局限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一个抽象类中可以包含多个接口，一个接口中可以包含多个抽象类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6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0"/>
            <a:ext cx="2706816" cy="65913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77058" cy="5256584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定义一个接口用来实现两个对象的比较。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o);   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若返回值是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0 ,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代表相等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若为正数，代表当前对象大；负数代表当前对象小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类，继承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类并且实现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接口。在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类中给出接口中方法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的实现体，用来比较两个圆的半径大小。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定义一个测试类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TestInterface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，创建两个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对象，调用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方法比较两个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思考：参照上述做法定义矩形类</a:t>
            </a:r>
            <a:r>
              <a:rPr lang="en-US" altLang="zh-CN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类中给出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方法的实现，比较两个矩形的面积大小。</a:t>
            </a:r>
          </a:p>
        </p:txBody>
      </p:sp>
    </p:spTree>
    <p:extLst>
      <p:ext uri="{BB962C8B-B14F-4D97-AF65-F5344CB8AC3E}">
        <p14:creationId xmlns:p14="http://schemas.microsoft.com/office/powerpoint/2010/main" val="25820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273" y="3284984"/>
            <a:ext cx="5577852" cy="318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4" y="1071545"/>
            <a:ext cx="3990475" cy="24188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81162" y="620688"/>
            <a:ext cx="309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接口的应用体会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11560" y="1628800"/>
            <a:ext cx="5616624" cy="332280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5256584" cy="720080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面向对象内容总结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 descr="D:\Teach\javaSE\面向对象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40968"/>
            <a:ext cx="873260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1700808"/>
            <a:ext cx="8064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面向对象特性，是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学习的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核心、重头戏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。希望大家及时地梳理、总结 </a:t>
            </a:r>
            <a:endParaRPr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70820"/>
            <a:ext cx="5925842" cy="81396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(abstract class)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08912" cy="2303116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随着继承层次中一个个新子类的定义，类变得越来越具体，而父类则更一般，更通用。类的设计应该保证父类和子类能够共享特征。有时将一个父类设计得非常抽象，以至于它没有具体的实例，这样的类叫做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040" y="3571876"/>
            <a:ext cx="4324118" cy="2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620688"/>
            <a:ext cx="2304256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</a:t>
            </a:r>
            <a:endParaRPr lang="en-US" altLang="zh-CN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534400" cy="5096568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 smtClean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关键字来修饰一个类时，这个类叫做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7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 smtClean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来修饰一个方法时，该方法叫做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抽象方法：只有方法的声明，没有方法的实现。以分号结束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700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2700" dirty="0" smtClean="0">
                <a:solidFill>
                  <a:srgbClr val="666699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abstractMethod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a )</a:t>
            </a:r>
            <a:r>
              <a:rPr lang="en-US" altLang="zh-CN" sz="2700" b="1" dirty="0" smtClean="0">
                <a:solidFill>
                  <a:srgbClr val="FF0066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7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含有抽象方法的类必须被声明为抽象类。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抽象类不能被实例化。抽象类是用来被继承的，抽象类的子类必须重写父类的抽象方法，并提供方法体。若没有重写全部的抽象方法，仍为抽象类。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不能用</a:t>
            </a:r>
            <a:r>
              <a:rPr lang="en-US" altLang="zh-CN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修饰属性</a:t>
            </a:r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私有方法、构造器、静态方法、</a:t>
            </a:r>
            <a:r>
              <a:rPr lang="en-US" altLang="zh-CN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的方法。</a:t>
            </a:r>
          </a:p>
        </p:txBody>
      </p:sp>
    </p:spTree>
    <p:extLst>
      <p:ext uri="{BB962C8B-B14F-4D97-AF65-F5344CB8AC3E}">
        <p14:creationId xmlns:p14="http://schemas.microsoft.com/office/powerpoint/2010/main" val="21329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20688"/>
            <a:ext cx="4053634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24936" cy="5257800"/>
          </a:xfrm>
          <a:noFill/>
        </p:spPr>
        <p:txBody>
          <a:bodyPr>
            <a:noAutofit/>
          </a:bodyPr>
          <a:lstStyle/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 class A{   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abstract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m1(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m2(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B extends A{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m1(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("B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m1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 ]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B(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a.m1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a.m2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95" y="2239233"/>
            <a:ext cx="6559460" cy="33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26976"/>
            <a:ext cx="3920448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抽象类应用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702055" y="2651518"/>
            <a:ext cx="232649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在航运公司系统中，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类需要定义两个方法分别计算运输工具的燃料效率和行驶距离。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32063" y="1317928"/>
            <a:ext cx="89915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抽象类是用来模型化那些父类无法确定全部实现，而是由其子类提供具体实现的对象的类。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2595" y="5589240"/>
            <a:ext cx="8991600" cy="769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问题：卡车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(Truck)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和驳船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的燃料效率和行驶距离的计算方法完全不同。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类不能提供计算方法，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但子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类可以。</a:t>
            </a:r>
          </a:p>
        </p:txBody>
      </p:sp>
    </p:spTree>
    <p:extLst>
      <p:ext uri="{BB962C8B-B14F-4D97-AF65-F5344CB8AC3E}">
        <p14:creationId xmlns:p14="http://schemas.microsoft.com/office/powerpoint/2010/main" val="35941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97496"/>
            <a:ext cx="83820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解决方案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允许类设计者指定：超类声明一个方法但不提供实现，该方法的实现由子类提供。这样的方法称为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。有一个或更多抽象方法的类称为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1800" b="1" dirty="0" smtClean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是一个抽象类，有两个抽象方法。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class Vehicle{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计算燃料效率的抽象方法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计算行驶距离的抽象方法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Truck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{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写出计算卡车的燃料效率的具体方法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写出计算卡车行驶距离的具体方法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{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写出计算驳船的燃料效率的具体方法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写出计算驳船行驶距离的具体方法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491880" y="0"/>
            <a:ext cx="2839758" cy="7143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抽象类应用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5720" y="6060064"/>
            <a:ext cx="7391400" cy="369332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注意：抽象类不能实例化 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Vihicle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是非法的</a:t>
            </a:r>
          </a:p>
        </p:txBody>
      </p:sp>
    </p:spTree>
    <p:extLst>
      <p:ext uri="{BB962C8B-B14F-4D97-AF65-F5344CB8AC3E}">
        <p14:creationId xmlns:p14="http://schemas.microsoft.com/office/powerpoint/2010/main" val="3722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83671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思  考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22" y="249289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抽象类不可以使用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关键字声明？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：一个抽象类中可以定义构造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吗？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3888432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052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编写一个</a:t>
            </a:r>
            <a:r>
              <a:rPr lang="en-US" altLang="zh-CN" dirty="0" smtClean="0">
                <a:ea typeface="宋体" pitchFamily="2" charset="-122"/>
              </a:rPr>
              <a:t>Employee</a:t>
            </a:r>
            <a:r>
              <a:rPr lang="zh-CN" altLang="en-US" dirty="0" smtClean="0">
                <a:ea typeface="宋体" pitchFamily="2" charset="-122"/>
              </a:rPr>
              <a:t>类，声明为抽象类，包含如下三个属性：</a:t>
            </a:r>
            <a:r>
              <a:rPr lang="en-US" altLang="zh-CN" dirty="0" smtClean="0">
                <a:ea typeface="宋体" pitchFamily="2" charset="-122"/>
              </a:rPr>
              <a:t>name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id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salary</a:t>
            </a:r>
            <a:r>
              <a:rPr lang="zh-CN" altLang="en-US" dirty="0" smtClean="0">
                <a:ea typeface="宋体" pitchFamily="2" charset="-122"/>
              </a:rPr>
              <a:t>。提供必要的构造器和抽象方法：</a:t>
            </a:r>
            <a:r>
              <a:rPr lang="en-US" altLang="zh-CN" dirty="0" smtClean="0">
                <a:ea typeface="宋体" pitchFamily="2" charset="-122"/>
              </a:rPr>
              <a:t>work()</a:t>
            </a:r>
            <a:r>
              <a:rPr lang="zh-CN" altLang="en-US" dirty="0" smtClean="0">
                <a:ea typeface="宋体" pitchFamily="2" charset="-122"/>
              </a:rPr>
              <a:t>。对于</a:t>
            </a:r>
            <a:r>
              <a:rPr lang="en-US" altLang="zh-CN" dirty="0" smtClean="0">
                <a:ea typeface="宋体" pitchFamily="2" charset="-122"/>
              </a:rPr>
              <a:t>Manager</a:t>
            </a:r>
            <a:r>
              <a:rPr lang="zh-CN" altLang="en-US" dirty="0" smtClean="0">
                <a:ea typeface="宋体" pitchFamily="2" charset="-122"/>
              </a:rPr>
              <a:t>类来说，他既是员工，还具有奖金</a:t>
            </a:r>
            <a:r>
              <a:rPr lang="en-US" altLang="zh-CN" dirty="0" smtClean="0">
                <a:ea typeface="宋体" pitchFamily="2" charset="-122"/>
              </a:rPr>
              <a:t>(bonus)</a:t>
            </a:r>
            <a:r>
              <a:rPr lang="zh-CN" altLang="en-US" dirty="0" smtClean="0">
                <a:ea typeface="宋体" pitchFamily="2" charset="-122"/>
              </a:rPr>
              <a:t>的属性。请使用继承的思想，设计</a:t>
            </a:r>
            <a:r>
              <a:rPr lang="en-US" altLang="zh-CN" dirty="0" err="1" smtClean="0">
                <a:ea typeface="宋体" pitchFamily="2" charset="-122"/>
              </a:rPr>
              <a:t>CommonEmployee</a:t>
            </a:r>
            <a:r>
              <a:rPr lang="zh-CN" altLang="en-US" dirty="0" smtClean="0">
                <a:ea typeface="宋体" pitchFamily="2" charset="-122"/>
              </a:rPr>
              <a:t>类和</a:t>
            </a:r>
            <a:r>
              <a:rPr lang="en-US" altLang="zh-CN" dirty="0" smtClean="0">
                <a:ea typeface="宋体" pitchFamily="2" charset="-122"/>
              </a:rPr>
              <a:t>Manager</a:t>
            </a:r>
            <a:r>
              <a:rPr lang="zh-CN" altLang="en-US" dirty="0" smtClean="0">
                <a:ea typeface="宋体" pitchFamily="2" charset="-122"/>
              </a:rPr>
              <a:t>类，要求类中提供必要的方法进行属性访问。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8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6403</TotalTime>
  <Words>1750</Words>
  <Application>Microsoft Office PowerPoint</Application>
  <PresentationFormat>全屏显示(4:3)</PresentationFormat>
  <Paragraphs>340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PPT模板</vt:lpstr>
      <vt:lpstr>和Java谈恋爱(四) 抽象类/接口</vt:lpstr>
      <vt:lpstr>PowerPoint 演示文稿</vt:lpstr>
      <vt:lpstr>抽象类(abstract class)</vt:lpstr>
      <vt:lpstr>抽象类</vt:lpstr>
      <vt:lpstr>抽象类举例</vt:lpstr>
      <vt:lpstr>抽象类应用</vt:lpstr>
      <vt:lpstr>抽象类应用</vt:lpstr>
      <vt:lpstr>PowerPoint 演示文稿</vt:lpstr>
      <vt:lpstr>练 习</vt:lpstr>
      <vt:lpstr>PowerPoint 演示文稿</vt:lpstr>
      <vt:lpstr>PowerPoint 演示文稿</vt:lpstr>
      <vt:lpstr>接 口(1)</vt:lpstr>
      <vt:lpstr>接 口(2)</vt:lpstr>
      <vt:lpstr>接 口(3)</vt:lpstr>
      <vt:lpstr>接 口(4)</vt:lpstr>
      <vt:lpstr>接口应用举例(1)</vt:lpstr>
      <vt:lpstr>接口应用举例(1)</vt:lpstr>
      <vt:lpstr>接口应用举例(2)</vt:lpstr>
      <vt:lpstr>接口的其他问题</vt:lpstr>
      <vt:lpstr>PowerPoint 演示文稿</vt:lpstr>
      <vt:lpstr>工厂方法举例</vt:lpstr>
      <vt:lpstr>PowerPoint 演示文稿</vt:lpstr>
      <vt:lpstr>代理模式(Proxy)</vt:lpstr>
      <vt:lpstr>PowerPoint 演示文稿</vt:lpstr>
      <vt:lpstr>接口用法总结</vt:lpstr>
      <vt:lpstr>PowerPoint 演示文稿</vt:lpstr>
      <vt:lpstr>练  习</vt:lpstr>
      <vt:lpstr>PowerPoint 演示文稿</vt:lpstr>
      <vt:lpstr>面向对象内容总结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695</cp:revision>
  <dcterms:created xsi:type="dcterms:W3CDTF">2012-08-05T14:09:30Z</dcterms:created>
  <dcterms:modified xsi:type="dcterms:W3CDTF">2013-11-11T09:42:57Z</dcterms:modified>
</cp:coreProperties>
</file>