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131"/>
    <a:srgbClr val="162938"/>
    <a:srgbClr val="15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6476-6F09-4991-8ED1-2C5ACDFD7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8684-D880-4672-B599-69C7A3C4A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37F81-28E5-4ED1-A911-4F9F446D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88EE-20A4-4DA6-9C47-04B6AB83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5C08-0B3E-4ABE-96E3-E3ECE8D0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61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FEB8-E2C5-4FC8-A756-6FE640EC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2C5F6-3CF4-40F1-8C52-091860EF4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CB6B-5346-4FDE-AF0B-97A998F6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1641-62B8-405E-9F52-F9DA0A40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4A2-DFE1-4C26-AD3F-21009328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0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B175-0DCD-4715-93DE-03D2E2CD1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FA37B-FB41-456D-AA51-00A6777D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5EE7-0399-4885-A08E-4FAC4EC3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24F7-6BE6-477C-8550-8E75D468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C553-20FB-4C81-944C-326AF191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50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A774-AA58-4347-80CA-42F9F411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5B0A-D708-4D7F-A24B-5662FBFC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3E69-30E8-42B0-8470-2ADF616E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C295-8E6A-42D7-A04D-50B4EEA9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C135C-23DD-484F-99C0-68292FDC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28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BA4F-D678-4669-9731-0A93AFE6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27153-1095-4235-B084-837D982A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7D7C-802C-430E-915B-70E5B0AF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862C-9CF4-47AD-BCE8-2CE09E84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30EFD-9BA7-41D7-9BDE-607C8DFC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89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26B9-4398-4162-A540-A0860C7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0E6B-09DD-44A7-BAF9-D6782222B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CF1EB-DDD4-4E3B-B7E6-5465CC7F1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A1CF-4981-43DA-94FA-7DA3CBFF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0E95D-A8F2-4D54-A1F1-25CD224E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30345-D2FE-4896-8665-F0103441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37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073B-34F5-4E79-A06D-83C66933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B840E-1150-407E-9BC7-0A94F7D3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B557-8F0A-4664-B898-D63B0DD81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8C931-D52E-4FDF-831E-25CF36B5C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3A95E-F57A-46BD-8853-E07D52FF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1BC2F-8B5B-4367-9F01-8AC0BD91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12AF4-FF5C-4EAE-8584-907EB131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A5E82-2AC1-4537-BAA7-4338E5BA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09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35DB-2643-41F1-94F4-03817F95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EF39C-732B-4878-8647-D4EDC65F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CB489-E928-4270-8AAA-AD1B24B0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A2758-8CCA-4C7F-8405-6C69A5EE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90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F26C5-80C5-4389-AE7C-1B1AF625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32CBB-17EC-486D-972A-CFFBC61B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A1479-61DF-442D-B3B4-C2D87ABD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FCC7-4930-483A-AFA9-95C16C4F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FDB0-EF54-4758-A602-91FFBF81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41AD-CAED-4851-B1F2-87B9AEDB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DB61D-D494-440E-AED4-434FCF87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2A37-827C-4F20-864B-B6252E7D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90CB-2F38-48B4-A456-5B94E741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91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44D8-F7F9-457D-8BA9-8F7FAE46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9A676-6F88-4707-98A0-91FFEE84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0DF21-A6EB-4B13-86FA-568A7D2C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E197-3168-4248-BF7F-5CD5C67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F038-6049-4E38-8781-40046341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30035-9C01-4D5E-8DA7-2BB2D692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9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E76D6-68D6-4890-81D5-95A0D34E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6835-A752-46A1-860F-5099C7BF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3E77-1FD0-497D-8A6C-EEC852E69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EB6B-3960-4CB1-8234-41D7B0CFAC2A}" type="datetimeFigureOut">
              <a:rPr lang="en-CA" smtClean="0"/>
              <a:t>2017-06-25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D988-7E25-4053-A27C-02B36FE0D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C43EB-C194-46CF-B257-4874D9070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43AB-80F8-4C7F-93DA-18F2011E98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27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D3FF9-8547-49BA-9810-06602811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4896" y="2649898"/>
            <a:ext cx="6810115" cy="1871301"/>
          </a:xfrm>
          <a:prstGeom prst="rect">
            <a:avLst/>
          </a:prstGeom>
        </p:spPr>
      </p:pic>
      <p:pic>
        <p:nvPicPr>
          <p:cNvPr id="6" name="Picture 2" descr="http://v.fastcdn.co/u/0bc8903d/12444023-0-global-AI-banner-GLO.jpg">
            <a:extLst>
              <a:ext uri="{FF2B5EF4-FFF2-40B4-BE49-F238E27FC236}">
                <a16:creationId xmlns:a16="http://schemas.microsoft.com/office/drawing/2014/main" id="{66899AA5-95F6-4569-93A1-3D46D0BA7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r="48711"/>
          <a:stretch/>
        </p:blipFill>
        <p:spPr bwMode="auto">
          <a:xfrm>
            <a:off x="9334500" y="44717"/>
            <a:ext cx="2857500" cy="26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FAD0A-67A3-4170-B28E-FDF3D5C2C25A}"/>
              </a:ext>
            </a:extLst>
          </p:cNvPr>
          <p:cNvSpPr txBox="1"/>
          <p:nvPr/>
        </p:nvSpPr>
        <p:spPr>
          <a:xfrm>
            <a:off x="10939233" y="5103674"/>
            <a:ext cx="1252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Takito</a:t>
            </a:r>
          </a:p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Lancelei</a:t>
            </a:r>
          </a:p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Teresa</a:t>
            </a:r>
          </a:p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Colleen</a:t>
            </a:r>
          </a:p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Fran</a:t>
            </a:r>
          </a:p>
          <a:p>
            <a:pPr algn="r"/>
            <a:r>
              <a:rPr lang="en-CA" b="1" dirty="0">
                <a:solidFill>
                  <a:schemeClr val="bg1"/>
                </a:solidFill>
                <a:latin typeface="Garamond" panose="02020404030301010803" pitchFamily="18" charset="0"/>
              </a:rPr>
              <a:t>Nigel</a:t>
            </a:r>
          </a:p>
        </p:txBody>
      </p:sp>
    </p:spTree>
    <p:extLst>
      <p:ext uri="{BB962C8B-B14F-4D97-AF65-F5344CB8AC3E}">
        <p14:creationId xmlns:p14="http://schemas.microsoft.com/office/powerpoint/2010/main" val="401950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0C29E1-4540-4EE0-B1AF-42B80E04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62" y="0"/>
            <a:ext cx="6996438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C6458F-D714-4625-AFAF-06AF0B852C98}"/>
              </a:ext>
            </a:extLst>
          </p:cNvPr>
          <p:cNvSpPr txBox="1"/>
          <p:nvPr/>
        </p:nvSpPr>
        <p:spPr>
          <a:xfrm>
            <a:off x="349251" y="3105834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Using Microsoft’s Cognitive Services API to analyze the emotion of posts on Instagram.</a:t>
            </a:r>
          </a:p>
        </p:txBody>
      </p:sp>
    </p:spTree>
    <p:extLst>
      <p:ext uri="{BB962C8B-B14F-4D97-AF65-F5344CB8AC3E}">
        <p14:creationId xmlns:p14="http://schemas.microsoft.com/office/powerpoint/2010/main" val="382578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6959AC-A696-42C9-90CB-6721F37FD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8267" y="1547198"/>
            <a:ext cx="4248150" cy="2619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A2823-C492-403C-A05C-E74B8C24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367" y="1464263"/>
            <a:ext cx="440055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5F9B3-C8CB-48EB-8F01-C2DDF3165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2718" y="4268559"/>
            <a:ext cx="3343275" cy="1885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5CF3F-4A3C-4090-9493-64B84E6AB625}"/>
              </a:ext>
            </a:extLst>
          </p:cNvPr>
          <p:cNvSpPr txBox="1"/>
          <p:nvPr/>
        </p:nvSpPr>
        <p:spPr>
          <a:xfrm>
            <a:off x="4342718" y="552406"/>
            <a:ext cx="326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0607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v.fastcdn.co/u/0bc8903d/12444023-0-global-AI-banner-GLO.jpg">
            <a:extLst>
              <a:ext uri="{FF2B5EF4-FFF2-40B4-BE49-F238E27FC236}">
                <a16:creationId xmlns:a16="http://schemas.microsoft.com/office/drawing/2014/main" id="{66899AA5-95F6-4569-93A1-3D46D0BA7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r="48711"/>
          <a:stretch/>
        </p:blipFill>
        <p:spPr bwMode="auto">
          <a:xfrm>
            <a:off x="9334500" y="44717"/>
            <a:ext cx="2857500" cy="26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80C6B706-537F-4FFE-A1CB-E52C89069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701" y="2305167"/>
            <a:ext cx="5453756" cy="25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2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v.fastcdn.co/u/0bc8903d/12444023-0-global-AI-banner-GLO.jpg">
            <a:extLst>
              <a:ext uri="{FF2B5EF4-FFF2-40B4-BE49-F238E27FC236}">
                <a16:creationId xmlns:a16="http://schemas.microsoft.com/office/drawing/2014/main" id="{66899AA5-95F6-4569-93A1-3D46D0BA7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r="48711"/>
          <a:stretch/>
        </p:blipFill>
        <p:spPr bwMode="auto">
          <a:xfrm>
            <a:off x="9334500" y="44717"/>
            <a:ext cx="2857500" cy="26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2DFF5BA2-9628-4743-BE5B-78DDBA630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8" y="2414167"/>
            <a:ext cx="9841138" cy="20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Rodrigues</dc:creator>
  <cp:lastModifiedBy>Nigel Rodrigues</cp:lastModifiedBy>
  <cp:revision>8</cp:revision>
  <dcterms:created xsi:type="dcterms:W3CDTF">2017-06-25T18:18:07Z</dcterms:created>
  <dcterms:modified xsi:type="dcterms:W3CDTF">2017-06-25T20:33:10Z</dcterms:modified>
</cp:coreProperties>
</file>