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7" r:id="rId6"/>
  </p:sldMasterIdLst>
  <p:notesMasterIdLst>
    <p:notesMasterId r:id="rId14"/>
  </p:notesMasterIdLst>
  <p:handoutMasterIdLst>
    <p:handoutMasterId r:id="rId15"/>
  </p:handoutMasterIdLst>
  <p:sldIdLst>
    <p:sldId id="2147469976" r:id="rId7"/>
    <p:sldId id="2147473315" r:id="rId8"/>
    <p:sldId id="2147470174" r:id="rId9"/>
    <p:sldId id="2147473316" r:id="rId10"/>
    <p:sldId id="2147473318" r:id="rId11"/>
    <p:sldId id="2147473317" r:id="rId12"/>
    <p:sldId id="920" r:id="rId13"/>
  </p:sldIdLst>
  <p:sldSz cx="9144000" cy="5143500" type="screen16x9"/>
  <p:notesSz cx="9144000" cy="6858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FC6"/>
    <a:srgbClr val="DBEFF9"/>
    <a:srgbClr val="EEF7FC"/>
    <a:srgbClr val="E6AF00"/>
    <a:srgbClr val="113052"/>
    <a:srgbClr val="FFFFCC"/>
    <a:srgbClr val="C9E8FF"/>
    <a:srgbClr val="F3F8EE"/>
    <a:srgbClr val="C9DEFF"/>
    <a:srgbClr val="E6F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85000" autoAdjust="0"/>
  </p:normalViewPr>
  <p:slideViewPr>
    <p:cSldViewPr snapToGrid="0" snapToObjects="1" showGuides="1">
      <p:cViewPr varScale="1">
        <p:scale>
          <a:sx n="143" d="100"/>
          <a:sy n="143" d="100"/>
        </p:scale>
        <p:origin x="1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11" d="100"/>
          <a:sy n="111" d="100"/>
        </p:scale>
        <p:origin x="244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94F243-7C5E-8142-AC59-61A17649E5DD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1CC23-DC60-AB4E-8C7E-AAA5C08DE2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2131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21339-AF6D-9B46-AB59-5F373C52381B}" type="datetimeFigureOut">
              <a:rPr lang="en-GB" smtClean="0"/>
              <a:t>18/05/2025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A02DF-8A6A-7448-9375-991456AAF1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763A8-07C4-B4F9-3CE0-9CEBBD783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B9228D2-CD5B-7B3C-0E60-909F10287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6A9E759-B7D8-BAA8-50DD-DE5E43509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EEEC6D-CC71-84F0-4188-B91964517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A02DF-8A6A-7448-9375-991456AAF1C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30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862CA-4D6E-3B01-A70F-93502FAD4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36EB40-6737-A17C-9E35-05F83ECCC3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47C8E6-872C-C89F-AD4E-E8E7F827D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248974-8C93-D664-35E6-66E81ACAD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A02DF-8A6A-7448-9375-991456AAF1C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9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5F54E-631A-3AB3-76A7-5BE35A579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DDAADC-C14D-DFE0-61ED-F33F7038F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4522354-C8BD-A5C8-0475-258026084B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01B0E3-03BF-4F65-CFB4-3AFBB05CC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A02DF-8A6A-7448-9375-991456AAF1C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5176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EE137-FA50-96B7-3324-1194F3D64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AA7113E-FF92-FDA8-9607-599FE79A7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79B6626-6B2C-AF71-AE9C-FB022E0E43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5C8CE-EE09-859F-AF69-CFDE8A9AB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A02DF-8A6A-7448-9375-991456AAF1C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9982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F0B0B-BCF5-1445-33BC-E0DFB115C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9AA244-647B-EF8D-4CC0-108F0D93C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487CFA-5C9E-6D81-3E9F-F70850DFF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35D8C8-EF8F-75CA-77FC-F76707122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5A02DF-8A6A-7448-9375-991456AAF1C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08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, big title 5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50496" y="1408239"/>
            <a:ext cx="6836154" cy="1623885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5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3166735"/>
            <a:ext cx="4059238" cy="398630"/>
          </a:xfrm>
        </p:spPr>
        <p:txBody>
          <a:bodyPr/>
          <a:lstStyle>
            <a:lvl1pPr marL="0" indent="0" algn="l">
              <a:buNone/>
              <a:defRPr sz="120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 noProof="0"/>
              <a:t>Name Surname, Event Name</a:t>
            </a:r>
          </a:p>
        </p:txBody>
      </p:sp>
      <p:pic>
        <p:nvPicPr>
          <p:cNvPr id="2" name="图片 3" descr="C:\Documents and Settings\Administrator\My Documents\ajn\logo\AMCS.jpg">
            <a:extLst>
              <a:ext uri="{FF2B5EF4-FFF2-40B4-BE49-F238E27FC236}">
                <a16:creationId xmlns:a16="http://schemas.microsoft.com/office/drawing/2014/main" id="{04149954-216C-D1F0-550A-323CA8F4C0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05733" y="288102"/>
            <a:ext cx="762495" cy="60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3C99D89-8969-7D6B-41F0-FE599B98A53C}"/>
              </a:ext>
            </a:extLst>
          </p:cNvPr>
          <p:cNvSpPr txBox="1"/>
          <p:nvPr userDrawn="1"/>
        </p:nvSpPr>
        <p:spPr>
          <a:xfrm>
            <a:off x="598714" y="4841667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70C0"/>
                </a:solidFill>
              </a:rPr>
              <a:t>Aginon</a:t>
            </a:r>
            <a:r>
              <a:rPr lang="zh-CN" altLang="en-US" sz="1000" dirty="0">
                <a:solidFill>
                  <a:srgbClr val="0070C0"/>
                </a:solidFill>
              </a:rPr>
              <a:t> </a:t>
            </a:r>
            <a:r>
              <a:rPr lang="en-US" altLang="zh-CN" sz="1000" dirty="0">
                <a:solidFill>
                  <a:srgbClr val="0070C0"/>
                </a:solidFill>
              </a:rPr>
              <a:t>Information</a:t>
            </a:r>
            <a:r>
              <a:rPr lang="zh-CN" altLang="en-US" sz="1000" dirty="0">
                <a:solidFill>
                  <a:srgbClr val="0070C0"/>
                </a:solidFill>
              </a:rPr>
              <a:t> </a:t>
            </a:r>
            <a:r>
              <a:rPr lang="en-US" altLang="zh-CN" sz="1000" dirty="0">
                <a:solidFill>
                  <a:srgbClr val="0070C0"/>
                </a:solidFill>
              </a:rPr>
              <a:t>System</a:t>
            </a:r>
            <a:endParaRPr lang="zh-CN" altLang="en-US" sz="1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08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673850" y="1406525"/>
            <a:ext cx="1987545" cy="1625600"/>
          </a:xfrm>
          <a:ln w="12700">
            <a:solidFill>
              <a:schemeClr val="bg1"/>
            </a:solidFill>
          </a:ln>
        </p:spPr>
        <p:txBody>
          <a:bodyPr lIns="36000" tIns="0" rIns="36000"/>
          <a:lstStyle>
            <a:lvl1pPr marL="0" indent="0" algn="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5800" y="1406525"/>
            <a:ext cx="5988049" cy="3251200"/>
          </a:xfrm>
          <a:ln w="12700">
            <a:solidFill>
              <a:schemeClr val="bg1"/>
            </a:solidFill>
          </a:ln>
        </p:spPr>
        <p:txBody>
          <a:bodyPr lIns="36000" tIns="0" rIns="36000"/>
          <a:lstStyle>
            <a:lvl1pPr marL="0" indent="0" algn="l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673849" y="1339850"/>
            <a:ext cx="1" cy="33178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673850" y="3032124"/>
            <a:ext cx="1987545" cy="1625599"/>
          </a:xfrm>
          <a:ln w="12700">
            <a:solidFill>
              <a:schemeClr val="bg1"/>
            </a:solidFill>
          </a:ln>
        </p:spPr>
        <p:txBody>
          <a:bodyPr lIns="36000" tIns="0" rIns="36000"/>
          <a:lstStyle>
            <a:lvl1pPr marL="0" indent="0" algn="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8228481-C4C4-E649-B85A-2CE6C892D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9019" y="4869656"/>
            <a:ext cx="858576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3BC1785-0A9C-1D41-BF76-B4C12A530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1029" y="4869656"/>
            <a:ext cx="1335301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EB5205E-8A51-9E43-AD08-42D08BBF4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4" y="4869656"/>
            <a:ext cx="448999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7F6846-F6BF-0245-85AB-CB2C6D22512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14A6CA-2941-4348-AE19-9B8DCF5E2CF1}"/>
              </a:ext>
            </a:extLst>
          </p:cNvPr>
          <p:cNvCxnSpPr/>
          <p:nvPr/>
        </p:nvCxnSpPr>
        <p:spPr>
          <a:xfrm>
            <a:off x="6673849" y="1339850"/>
            <a:ext cx="1" cy="33178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0DDD0E-DCF9-2942-8106-36787AA1D365}"/>
              </a:ext>
            </a:extLst>
          </p:cNvPr>
          <p:cNvCxnSpPr/>
          <p:nvPr userDrawn="1"/>
        </p:nvCxnSpPr>
        <p:spPr>
          <a:xfrm>
            <a:off x="6673849" y="1339850"/>
            <a:ext cx="1" cy="33178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49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5800" y="1408241"/>
            <a:ext cx="7975600" cy="2625878"/>
          </a:xfrm>
        </p:spPr>
        <p:txBody>
          <a:bodyPr lIns="36000" tIns="0" rIns="36000"/>
          <a:lstStyle>
            <a:lvl1pPr marL="0" indent="0" algn="l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4039850"/>
            <a:ext cx="7975600" cy="617875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GB" noProof="0"/>
              <a:t>Click to edit Caption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078475B-6635-154F-A507-C53F6C7F8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9019" y="4869656"/>
            <a:ext cx="858576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9706176-091E-8B45-BB20-BB9F37ADB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1029" y="4869656"/>
            <a:ext cx="1335301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C6C857BD-5A24-5E45-9E81-C49F07C7B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4" y="4869656"/>
            <a:ext cx="448999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7F6846-F6BF-0245-85AB-CB2C6D22512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80707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图片5.jpg">
            <a:extLst>
              <a:ext uri="{FF2B5EF4-FFF2-40B4-BE49-F238E27FC236}">
                <a16:creationId xmlns:a16="http://schemas.microsoft.com/office/drawing/2014/main" id="{13DAFC2F-ABEF-B892-089B-D748722157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514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9225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4520"/>
            <a:ext cx="7975600" cy="3357256"/>
          </a:xfrm>
        </p:spPr>
        <p:txBody>
          <a:bodyPr/>
          <a:lstStyle>
            <a:lvl2pPr marL="486000" indent="-180000">
              <a:buClr>
                <a:schemeClr val="tx1"/>
              </a:buClr>
              <a:buFont typeface="System Font Regular"/>
              <a:buChar char="–"/>
              <a:defRPr/>
            </a:lvl2pPr>
            <a:lvl3pPr marL="828000" indent="-144000">
              <a:buFont typeface="Arial" charset="0"/>
              <a:buChar char="•"/>
              <a:defRPr/>
            </a:lvl3pPr>
            <a:lvl4pPr marL="1170000" indent="-144000">
              <a:buClr>
                <a:schemeClr val="tx1"/>
              </a:buClr>
              <a:buFont typeface="System Font Regular"/>
              <a:buChar char="–"/>
              <a:defRPr/>
            </a:lvl4pPr>
            <a:lvl5pPr marL="1512000" indent="-144000">
              <a:buFont typeface="Arial" charset="0"/>
              <a:buChar char="•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45739AD-C536-DF42-8A54-D27C31D42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9019" y="4869656"/>
            <a:ext cx="858576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1E64E05-2511-5949-86CA-85A90B7F7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1029" y="4869656"/>
            <a:ext cx="1335301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C3BF7C-5B28-7847-A8EF-38A2E531F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4" y="4869656"/>
            <a:ext cx="448999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7F6846-F6BF-0245-85AB-CB2C6D225122}" type="slidenum">
              <a:rPr lang="en-GB" noProof="0" smtClean="0"/>
              <a:pPr/>
              <a:t>‹#›</a:t>
            </a:fld>
            <a:endParaRPr lang="en-GB" noProof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363E40-5C39-D846-8EBA-C8236818AC29}"/>
              </a:ext>
            </a:extLst>
          </p:cNvPr>
          <p:cNvGrpSpPr/>
          <p:nvPr/>
        </p:nvGrpSpPr>
        <p:grpSpPr>
          <a:xfrm>
            <a:off x="-131723" y="-128136"/>
            <a:ext cx="9389986" cy="5399772"/>
            <a:chOff x="-131723" y="-128136"/>
            <a:chExt cx="9389986" cy="5399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8019050-1E7A-0041-BDE2-B1FC9278746B}"/>
                </a:ext>
              </a:extLst>
            </p:cNvPr>
            <p:cNvSpPr txBox="1"/>
            <p:nvPr/>
          </p:nvSpPr>
          <p:spPr>
            <a:xfrm>
              <a:off x="43" y="0"/>
              <a:ext cx="2792098" cy="172064"/>
            </a:xfrm>
            <a:prstGeom prst="rect">
              <a:avLst/>
            </a:prstGeom>
            <a:noFill/>
          </p:spPr>
          <p:txBody>
            <a:bodyPr wrap="square" lIns="36000" tIns="18000" rIns="0" bIns="0" rtlCol="0">
              <a:spAutoFit/>
            </a:bodyPr>
            <a:lstStyle/>
            <a:p>
              <a:r>
                <a:rPr lang="en-GB" sz="1000" b="0" i="0" noProof="0">
                  <a:solidFill>
                    <a:srgbClr val="FF0000"/>
                  </a:solidFill>
                  <a:latin typeface="Arial" charset="0"/>
                  <a:ea typeface="Arial" charset="0"/>
                  <a:cs typeface="Arial" charset="0"/>
                </a:rPr>
                <a:t>GRIDLINES 16:9 UPM-PPT  2019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C07F5B-DDF7-C643-8103-B7927EF794B3}"/>
                </a:ext>
              </a:extLst>
            </p:cNvPr>
            <p:cNvGrpSpPr/>
            <p:nvPr/>
          </p:nvGrpSpPr>
          <p:grpSpPr>
            <a:xfrm>
              <a:off x="342900" y="-128136"/>
              <a:ext cx="8318500" cy="5399772"/>
              <a:chOff x="342900" y="-128136"/>
              <a:chExt cx="8318500" cy="5399772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6E2AE49-2C2E-6141-AA96-F31824EDCA2F}"/>
                  </a:ext>
                </a:extLst>
              </p:cNvPr>
              <p:cNvCxnSpPr/>
              <p:nvPr/>
            </p:nvCxnSpPr>
            <p:spPr>
              <a:xfrm>
                <a:off x="3429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E52D1A08-4DFD-3945-B73A-66290D5CFECC}"/>
                  </a:ext>
                </a:extLst>
              </p:cNvPr>
              <p:cNvCxnSpPr/>
              <p:nvPr/>
            </p:nvCxnSpPr>
            <p:spPr>
              <a:xfrm>
                <a:off x="10287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F37FA8B-C622-CD4F-99B8-E3AE9A2952AA}"/>
                  </a:ext>
                </a:extLst>
              </p:cNvPr>
              <p:cNvCxnSpPr/>
              <p:nvPr/>
            </p:nvCxnSpPr>
            <p:spPr>
              <a:xfrm>
                <a:off x="6858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4DBE0B9-7349-7D4F-AA34-6D93D36B7EE0}"/>
                  </a:ext>
                </a:extLst>
              </p:cNvPr>
              <p:cNvCxnSpPr/>
              <p:nvPr/>
            </p:nvCxnSpPr>
            <p:spPr>
              <a:xfrm>
                <a:off x="13716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D01358C-CA76-5D42-A4A2-067646AE4127}"/>
                  </a:ext>
                </a:extLst>
              </p:cNvPr>
              <p:cNvCxnSpPr/>
              <p:nvPr/>
            </p:nvCxnSpPr>
            <p:spPr>
              <a:xfrm>
                <a:off x="4600575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5BA5CEF-2AD3-3F42-9237-DE1BDB3042A4}"/>
                  </a:ext>
                </a:extLst>
              </p:cNvPr>
              <p:cNvCxnSpPr/>
              <p:nvPr/>
            </p:nvCxnSpPr>
            <p:spPr>
              <a:xfrm>
                <a:off x="586105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0C0A2F2-6473-9E4B-9093-53F3C8A009D0}"/>
                  </a:ext>
                </a:extLst>
              </p:cNvPr>
              <p:cNvCxnSpPr/>
              <p:nvPr/>
            </p:nvCxnSpPr>
            <p:spPr>
              <a:xfrm>
                <a:off x="626745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5C78233-6690-E242-A9E7-72C513A6B883}"/>
                  </a:ext>
                </a:extLst>
              </p:cNvPr>
              <p:cNvCxnSpPr/>
              <p:nvPr/>
            </p:nvCxnSpPr>
            <p:spPr>
              <a:xfrm>
                <a:off x="667385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ABFBFB22-6BDC-EB43-9D56-1F6BC2AD3A1C}"/>
                  </a:ext>
                </a:extLst>
              </p:cNvPr>
              <p:cNvCxnSpPr/>
              <p:nvPr/>
            </p:nvCxnSpPr>
            <p:spPr>
              <a:xfrm>
                <a:off x="708025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9EEE1CA-0757-4A48-AF1D-7F6D9A539613}"/>
                  </a:ext>
                </a:extLst>
              </p:cNvPr>
              <p:cNvCxnSpPr/>
              <p:nvPr/>
            </p:nvCxnSpPr>
            <p:spPr>
              <a:xfrm>
                <a:off x="86614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C53E8D-82E0-914C-A132-424CCF173550}"/>
                  </a:ext>
                </a:extLst>
              </p:cNvPr>
              <p:cNvCxnSpPr/>
              <p:nvPr/>
            </p:nvCxnSpPr>
            <p:spPr>
              <a:xfrm>
                <a:off x="4743997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62C9D95-6C04-F44D-9B8B-BD8E4BC300B9}"/>
                  </a:ext>
                </a:extLst>
              </p:cNvPr>
              <p:cNvCxnSpPr/>
              <p:nvPr/>
            </p:nvCxnSpPr>
            <p:spPr>
              <a:xfrm>
                <a:off x="7489825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46D5FF9-7DAF-B34D-8A08-0FBB77235B87}"/>
                </a:ext>
              </a:extLst>
            </p:cNvPr>
            <p:cNvGrpSpPr/>
            <p:nvPr/>
          </p:nvGrpSpPr>
          <p:grpSpPr>
            <a:xfrm>
              <a:off x="-131723" y="657225"/>
              <a:ext cx="9389986" cy="4349750"/>
              <a:chOff x="-131723" y="657225"/>
              <a:chExt cx="9389986" cy="434975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86F0A82-9934-994F-AD92-03CF6EF8E4F9}"/>
                  </a:ext>
                </a:extLst>
              </p:cNvPr>
              <p:cNvCxnSpPr/>
              <p:nvPr/>
            </p:nvCxnSpPr>
            <p:spPr>
              <a:xfrm>
                <a:off x="-108000" y="657225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ACC7D87D-3F3B-7840-955F-AB93F104FB47}"/>
                  </a:ext>
                </a:extLst>
              </p:cNvPr>
              <p:cNvCxnSpPr/>
              <p:nvPr/>
            </p:nvCxnSpPr>
            <p:spPr>
              <a:xfrm>
                <a:off x="-108000" y="9334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5E8F5AE-6F3B-114D-ADF7-B71950A47583}"/>
                  </a:ext>
                </a:extLst>
              </p:cNvPr>
              <p:cNvCxnSpPr/>
              <p:nvPr/>
            </p:nvCxnSpPr>
            <p:spPr>
              <a:xfrm>
                <a:off x="-114350" y="14033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65EC2D-9A97-C640-9FC8-54543E04955E}"/>
                  </a:ext>
                </a:extLst>
              </p:cNvPr>
              <p:cNvCxnSpPr/>
              <p:nvPr/>
            </p:nvCxnSpPr>
            <p:spPr>
              <a:xfrm>
                <a:off x="-114350" y="18097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60FB388-D22F-174D-A0A9-B72A3E0466AC}"/>
                  </a:ext>
                </a:extLst>
              </p:cNvPr>
              <p:cNvCxnSpPr/>
              <p:nvPr/>
            </p:nvCxnSpPr>
            <p:spPr>
              <a:xfrm>
                <a:off x="-114350" y="22161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29896719-31BC-D448-AA64-8BFBFD7A7007}"/>
                  </a:ext>
                </a:extLst>
              </p:cNvPr>
              <p:cNvCxnSpPr/>
              <p:nvPr/>
            </p:nvCxnSpPr>
            <p:spPr>
              <a:xfrm>
                <a:off x="-114350" y="26225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95AACA4-84BF-EA4F-84E5-6E66D6F848DA}"/>
                  </a:ext>
                </a:extLst>
              </p:cNvPr>
              <p:cNvCxnSpPr/>
              <p:nvPr/>
            </p:nvCxnSpPr>
            <p:spPr>
              <a:xfrm>
                <a:off x="-114350" y="3032125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6808A6E-B426-1E4F-B4E5-2D5A0E61C28A}"/>
                  </a:ext>
                </a:extLst>
              </p:cNvPr>
              <p:cNvCxnSpPr/>
              <p:nvPr/>
            </p:nvCxnSpPr>
            <p:spPr>
              <a:xfrm>
                <a:off x="-131723" y="4660361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635B3AA-2522-9441-B82D-BFA5CB99FE55}"/>
                  </a:ext>
                </a:extLst>
              </p:cNvPr>
              <p:cNvCxnSpPr/>
              <p:nvPr/>
            </p:nvCxnSpPr>
            <p:spPr>
              <a:xfrm>
                <a:off x="-101737" y="4715136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52F3E45-46C6-684A-8AF6-3AE1B9C8373A}"/>
                  </a:ext>
                </a:extLst>
              </p:cNvPr>
              <p:cNvCxnSpPr/>
              <p:nvPr/>
            </p:nvCxnSpPr>
            <p:spPr>
              <a:xfrm>
                <a:off x="-108000" y="5006975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8A2557F-6901-864D-B57D-19B488EA552B}"/>
              </a:ext>
            </a:extLst>
          </p:cNvPr>
          <p:cNvGrpSpPr/>
          <p:nvPr/>
        </p:nvGrpSpPr>
        <p:grpSpPr>
          <a:xfrm>
            <a:off x="-131723" y="-128136"/>
            <a:ext cx="9389986" cy="5399772"/>
            <a:chOff x="-131723" y="-128136"/>
            <a:chExt cx="9389986" cy="53997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F192CB4-7F0E-384E-A224-2D0FD844B523}"/>
                </a:ext>
              </a:extLst>
            </p:cNvPr>
            <p:cNvGrpSpPr/>
            <p:nvPr/>
          </p:nvGrpSpPr>
          <p:grpSpPr>
            <a:xfrm>
              <a:off x="342900" y="-128136"/>
              <a:ext cx="8318500" cy="5399772"/>
              <a:chOff x="342900" y="-128136"/>
              <a:chExt cx="8318500" cy="53997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FB2DED1-3D4B-5D47-9B18-07F8FC8F6AEC}"/>
                  </a:ext>
                </a:extLst>
              </p:cNvPr>
              <p:cNvCxnSpPr/>
              <p:nvPr/>
            </p:nvCxnSpPr>
            <p:spPr>
              <a:xfrm>
                <a:off x="3429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C3AABBF-3A17-0D41-95DE-6F687D86E604}"/>
                  </a:ext>
                </a:extLst>
              </p:cNvPr>
              <p:cNvCxnSpPr/>
              <p:nvPr/>
            </p:nvCxnSpPr>
            <p:spPr>
              <a:xfrm>
                <a:off x="10287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7410022-0719-3845-A24E-F70DA5623C29}"/>
                  </a:ext>
                </a:extLst>
              </p:cNvPr>
              <p:cNvCxnSpPr/>
              <p:nvPr/>
            </p:nvCxnSpPr>
            <p:spPr>
              <a:xfrm>
                <a:off x="6858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7CAD2C6-8EE0-EB49-B42F-7F791B4D0E7B}"/>
                  </a:ext>
                </a:extLst>
              </p:cNvPr>
              <p:cNvCxnSpPr/>
              <p:nvPr/>
            </p:nvCxnSpPr>
            <p:spPr>
              <a:xfrm>
                <a:off x="13716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08199E2-6E56-D349-A91E-C444A48723A6}"/>
                  </a:ext>
                </a:extLst>
              </p:cNvPr>
              <p:cNvCxnSpPr/>
              <p:nvPr/>
            </p:nvCxnSpPr>
            <p:spPr>
              <a:xfrm>
                <a:off x="4600575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C9F489A-1AD2-AD4D-9244-9FCECEDAF2F2}"/>
                  </a:ext>
                </a:extLst>
              </p:cNvPr>
              <p:cNvCxnSpPr/>
              <p:nvPr/>
            </p:nvCxnSpPr>
            <p:spPr>
              <a:xfrm>
                <a:off x="586105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7974FD96-9686-B546-9ED6-D4AFC74AFC5B}"/>
                  </a:ext>
                </a:extLst>
              </p:cNvPr>
              <p:cNvCxnSpPr/>
              <p:nvPr/>
            </p:nvCxnSpPr>
            <p:spPr>
              <a:xfrm>
                <a:off x="626745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41F85A1A-E2B4-5E49-8D20-54534D41BB95}"/>
                  </a:ext>
                </a:extLst>
              </p:cNvPr>
              <p:cNvCxnSpPr/>
              <p:nvPr/>
            </p:nvCxnSpPr>
            <p:spPr>
              <a:xfrm>
                <a:off x="667385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50E2490-23BF-8240-ACA1-78FA31254F8B}"/>
                  </a:ext>
                </a:extLst>
              </p:cNvPr>
              <p:cNvCxnSpPr/>
              <p:nvPr/>
            </p:nvCxnSpPr>
            <p:spPr>
              <a:xfrm>
                <a:off x="708025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22F7B88-53BD-1A49-86FA-C62EC0B5F363}"/>
                  </a:ext>
                </a:extLst>
              </p:cNvPr>
              <p:cNvCxnSpPr/>
              <p:nvPr/>
            </p:nvCxnSpPr>
            <p:spPr>
              <a:xfrm>
                <a:off x="86614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2344CD8C-90CA-CD49-A450-CCA9EB99C6F4}"/>
                  </a:ext>
                </a:extLst>
              </p:cNvPr>
              <p:cNvCxnSpPr/>
              <p:nvPr/>
            </p:nvCxnSpPr>
            <p:spPr>
              <a:xfrm>
                <a:off x="4743997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AE0FAB5-7AD7-B644-AE44-C0D2FC65DFA1}"/>
                  </a:ext>
                </a:extLst>
              </p:cNvPr>
              <p:cNvCxnSpPr/>
              <p:nvPr/>
            </p:nvCxnSpPr>
            <p:spPr>
              <a:xfrm>
                <a:off x="7489825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8F9ADC9-1E3B-A64B-B160-1077A6C6D92E}"/>
                </a:ext>
              </a:extLst>
            </p:cNvPr>
            <p:cNvGrpSpPr/>
            <p:nvPr/>
          </p:nvGrpSpPr>
          <p:grpSpPr>
            <a:xfrm>
              <a:off x="-131723" y="657225"/>
              <a:ext cx="9389986" cy="4349750"/>
              <a:chOff x="-131723" y="657225"/>
              <a:chExt cx="9389986" cy="434975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173DFA5-6F13-E24E-A5FC-9CF09020F0B3}"/>
                  </a:ext>
                </a:extLst>
              </p:cNvPr>
              <p:cNvCxnSpPr/>
              <p:nvPr/>
            </p:nvCxnSpPr>
            <p:spPr>
              <a:xfrm>
                <a:off x="-108000" y="657225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EA1348C-835D-DD4F-8AEA-DDAAC30FE326}"/>
                  </a:ext>
                </a:extLst>
              </p:cNvPr>
              <p:cNvCxnSpPr/>
              <p:nvPr/>
            </p:nvCxnSpPr>
            <p:spPr>
              <a:xfrm>
                <a:off x="-108000" y="9334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2E2E2B3-9129-0348-B6AF-A0C228A1B475}"/>
                  </a:ext>
                </a:extLst>
              </p:cNvPr>
              <p:cNvCxnSpPr/>
              <p:nvPr/>
            </p:nvCxnSpPr>
            <p:spPr>
              <a:xfrm>
                <a:off x="-114350" y="14033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2A49957-243C-6245-85D1-3CA3E2AD26B7}"/>
                  </a:ext>
                </a:extLst>
              </p:cNvPr>
              <p:cNvCxnSpPr/>
              <p:nvPr/>
            </p:nvCxnSpPr>
            <p:spPr>
              <a:xfrm>
                <a:off x="-114350" y="18097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DB67A93-239D-C847-9E99-A688FD30701B}"/>
                  </a:ext>
                </a:extLst>
              </p:cNvPr>
              <p:cNvCxnSpPr/>
              <p:nvPr/>
            </p:nvCxnSpPr>
            <p:spPr>
              <a:xfrm>
                <a:off x="-114350" y="22161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2256FEC-C11C-A548-AB31-C57A5E70BDA4}"/>
                  </a:ext>
                </a:extLst>
              </p:cNvPr>
              <p:cNvCxnSpPr/>
              <p:nvPr/>
            </p:nvCxnSpPr>
            <p:spPr>
              <a:xfrm>
                <a:off x="-114350" y="26225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E6D49231-1DE4-8642-B1EC-63A12B904316}"/>
                  </a:ext>
                </a:extLst>
              </p:cNvPr>
              <p:cNvCxnSpPr/>
              <p:nvPr/>
            </p:nvCxnSpPr>
            <p:spPr>
              <a:xfrm>
                <a:off x="-114350" y="3032125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05CCB17-3A07-D547-90DD-359E5EE251EB}"/>
                  </a:ext>
                </a:extLst>
              </p:cNvPr>
              <p:cNvCxnSpPr/>
              <p:nvPr/>
            </p:nvCxnSpPr>
            <p:spPr>
              <a:xfrm>
                <a:off x="-131723" y="4660361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5A1E4D11-F86C-A048-95FE-3492116F642F}"/>
                  </a:ext>
                </a:extLst>
              </p:cNvPr>
              <p:cNvCxnSpPr/>
              <p:nvPr/>
            </p:nvCxnSpPr>
            <p:spPr>
              <a:xfrm>
                <a:off x="-101737" y="4715136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50D2EABC-8376-2541-BD23-72C16054B945}"/>
                  </a:ext>
                </a:extLst>
              </p:cNvPr>
              <p:cNvCxnSpPr/>
              <p:nvPr/>
            </p:nvCxnSpPr>
            <p:spPr>
              <a:xfrm>
                <a:off x="-108000" y="5006975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BCCBD3E-A4BC-9142-A54B-A22807B5C7BF}"/>
              </a:ext>
            </a:extLst>
          </p:cNvPr>
          <p:cNvGrpSpPr/>
          <p:nvPr userDrawn="1"/>
        </p:nvGrpSpPr>
        <p:grpSpPr>
          <a:xfrm>
            <a:off x="-131723" y="-128136"/>
            <a:ext cx="9389986" cy="5399772"/>
            <a:chOff x="-131723" y="-128136"/>
            <a:chExt cx="9389986" cy="539977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15947CA-7872-9043-8B6C-B30DE712363E}"/>
                </a:ext>
              </a:extLst>
            </p:cNvPr>
            <p:cNvGrpSpPr/>
            <p:nvPr userDrawn="1"/>
          </p:nvGrpSpPr>
          <p:grpSpPr>
            <a:xfrm>
              <a:off x="342900" y="-128136"/>
              <a:ext cx="8318500" cy="5399772"/>
              <a:chOff x="342900" y="-128136"/>
              <a:chExt cx="8318500" cy="5399772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E5275F28-EF7C-6242-A8DD-EB32AB90DC01}"/>
                  </a:ext>
                </a:extLst>
              </p:cNvPr>
              <p:cNvCxnSpPr/>
              <p:nvPr userDrawn="1"/>
            </p:nvCxnSpPr>
            <p:spPr>
              <a:xfrm>
                <a:off x="3429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0D251C7-AEB1-C74F-86B9-E26C10CBDC3E}"/>
                  </a:ext>
                </a:extLst>
              </p:cNvPr>
              <p:cNvCxnSpPr/>
              <p:nvPr userDrawn="1"/>
            </p:nvCxnSpPr>
            <p:spPr>
              <a:xfrm>
                <a:off x="10287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F6CA06B-9747-1A40-91A1-D17392460808}"/>
                  </a:ext>
                </a:extLst>
              </p:cNvPr>
              <p:cNvCxnSpPr/>
              <p:nvPr userDrawn="1"/>
            </p:nvCxnSpPr>
            <p:spPr>
              <a:xfrm>
                <a:off x="6858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17A9B180-9CCA-7949-9D29-6887840AE4A9}"/>
                  </a:ext>
                </a:extLst>
              </p:cNvPr>
              <p:cNvCxnSpPr/>
              <p:nvPr userDrawn="1"/>
            </p:nvCxnSpPr>
            <p:spPr>
              <a:xfrm>
                <a:off x="13716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6068D33E-4315-CB40-A70D-654EECD6B3EB}"/>
                  </a:ext>
                </a:extLst>
              </p:cNvPr>
              <p:cNvCxnSpPr/>
              <p:nvPr userDrawn="1"/>
            </p:nvCxnSpPr>
            <p:spPr>
              <a:xfrm>
                <a:off x="4600575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677663DB-3C66-AD44-8F2D-CEC25987F500}"/>
                  </a:ext>
                </a:extLst>
              </p:cNvPr>
              <p:cNvCxnSpPr/>
              <p:nvPr userDrawn="1"/>
            </p:nvCxnSpPr>
            <p:spPr>
              <a:xfrm>
                <a:off x="586105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D6F83B5-7B82-304B-B930-5CB8C4B3EA1B}"/>
                  </a:ext>
                </a:extLst>
              </p:cNvPr>
              <p:cNvCxnSpPr/>
              <p:nvPr userDrawn="1"/>
            </p:nvCxnSpPr>
            <p:spPr>
              <a:xfrm>
                <a:off x="626745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3C5048A-4076-F443-BDC0-795D9C9127F5}"/>
                  </a:ext>
                </a:extLst>
              </p:cNvPr>
              <p:cNvCxnSpPr/>
              <p:nvPr userDrawn="1"/>
            </p:nvCxnSpPr>
            <p:spPr>
              <a:xfrm>
                <a:off x="667385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C7FCA3E6-6E9B-624B-857A-8E1151378E9F}"/>
                  </a:ext>
                </a:extLst>
              </p:cNvPr>
              <p:cNvCxnSpPr/>
              <p:nvPr userDrawn="1"/>
            </p:nvCxnSpPr>
            <p:spPr>
              <a:xfrm>
                <a:off x="708025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63FEEF83-2F89-194E-95C0-584F42BD0E24}"/>
                  </a:ext>
                </a:extLst>
              </p:cNvPr>
              <p:cNvCxnSpPr/>
              <p:nvPr userDrawn="1"/>
            </p:nvCxnSpPr>
            <p:spPr>
              <a:xfrm>
                <a:off x="8661400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74AEA8BC-F2E4-1248-A6A4-FFCEE109540B}"/>
                  </a:ext>
                </a:extLst>
              </p:cNvPr>
              <p:cNvCxnSpPr/>
              <p:nvPr userDrawn="1"/>
            </p:nvCxnSpPr>
            <p:spPr>
              <a:xfrm>
                <a:off x="4743997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E073FD4D-678A-D24C-9601-D1B858A3E512}"/>
                  </a:ext>
                </a:extLst>
              </p:cNvPr>
              <p:cNvCxnSpPr/>
              <p:nvPr userDrawn="1"/>
            </p:nvCxnSpPr>
            <p:spPr>
              <a:xfrm>
                <a:off x="7489825" y="-128136"/>
                <a:ext cx="0" cy="539977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3592CA4-F07D-FF47-AD02-11D85333C0CC}"/>
                </a:ext>
              </a:extLst>
            </p:cNvPr>
            <p:cNvGrpSpPr/>
            <p:nvPr userDrawn="1"/>
          </p:nvGrpSpPr>
          <p:grpSpPr>
            <a:xfrm>
              <a:off x="-131723" y="657225"/>
              <a:ext cx="9389986" cy="4349750"/>
              <a:chOff x="-131723" y="657225"/>
              <a:chExt cx="9389986" cy="434975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FC17926-2786-2F46-B911-82A4C89C3888}"/>
                  </a:ext>
                </a:extLst>
              </p:cNvPr>
              <p:cNvCxnSpPr/>
              <p:nvPr userDrawn="1"/>
            </p:nvCxnSpPr>
            <p:spPr>
              <a:xfrm>
                <a:off x="-108000" y="657225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B208820-50F3-3F4C-A4E8-993BC4C51A04}"/>
                  </a:ext>
                </a:extLst>
              </p:cNvPr>
              <p:cNvCxnSpPr/>
              <p:nvPr userDrawn="1"/>
            </p:nvCxnSpPr>
            <p:spPr>
              <a:xfrm>
                <a:off x="-108000" y="9334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5E45AB4-6CBD-734E-A514-C155A7290012}"/>
                  </a:ext>
                </a:extLst>
              </p:cNvPr>
              <p:cNvCxnSpPr/>
              <p:nvPr userDrawn="1"/>
            </p:nvCxnSpPr>
            <p:spPr>
              <a:xfrm>
                <a:off x="-114350" y="14033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B34A2DF-E973-2544-B19F-3DA653B98A16}"/>
                  </a:ext>
                </a:extLst>
              </p:cNvPr>
              <p:cNvCxnSpPr/>
              <p:nvPr userDrawn="1"/>
            </p:nvCxnSpPr>
            <p:spPr>
              <a:xfrm>
                <a:off x="-114350" y="18097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C6DD8C1-CC40-0D4C-9AE8-C849EB9C5785}"/>
                  </a:ext>
                </a:extLst>
              </p:cNvPr>
              <p:cNvCxnSpPr/>
              <p:nvPr userDrawn="1"/>
            </p:nvCxnSpPr>
            <p:spPr>
              <a:xfrm>
                <a:off x="-114350" y="22161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C0FE036-31EB-B749-B173-D1468AB7C248}"/>
                  </a:ext>
                </a:extLst>
              </p:cNvPr>
              <p:cNvCxnSpPr/>
              <p:nvPr userDrawn="1"/>
            </p:nvCxnSpPr>
            <p:spPr>
              <a:xfrm>
                <a:off x="-114350" y="2622550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39D86B99-99F5-104F-866E-4E6710571842}"/>
                  </a:ext>
                </a:extLst>
              </p:cNvPr>
              <p:cNvCxnSpPr/>
              <p:nvPr userDrawn="1"/>
            </p:nvCxnSpPr>
            <p:spPr>
              <a:xfrm>
                <a:off x="-114350" y="3032125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3E0CFD0-5D1E-824B-9A04-E3602BB31E62}"/>
                  </a:ext>
                </a:extLst>
              </p:cNvPr>
              <p:cNvCxnSpPr/>
              <p:nvPr userDrawn="1"/>
            </p:nvCxnSpPr>
            <p:spPr>
              <a:xfrm>
                <a:off x="-131723" y="4660361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336979F8-C417-0C43-94CF-074EFDC84F56}"/>
                  </a:ext>
                </a:extLst>
              </p:cNvPr>
              <p:cNvCxnSpPr/>
              <p:nvPr userDrawn="1"/>
            </p:nvCxnSpPr>
            <p:spPr>
              <a:xfrm>
                <a:off x="-101737" y="4715136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27AC5E10-2C4E-814D-BFBC-D6E6179EA482}"/>
                  </a:ext>
                </a:extLst>
              </p:cNvPr>
              <p:cNvCxnSpPr/>
              <p:nvPr userDrawn="1"/>
            </p:nvCxnSpPr>
            <p:spPr>
              <a:xfrm>
                <a:off x="-108000" y="5006975"/>
                <a:ext cx="9360000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01750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4520"/>
            <a:ext cx="7975600" cy="3354396"/>
          </a:xfrm>
        </p:spPr>
        <p:txBody>
          <a:bodyPr/>
          <a:lstStyle>
            <a:lvl2pPr marL="486000" indent="-180000">
              <a:buClr>
                <a:schemeClr val="tx1"/>
              </a:buClr>
              <a:buFont typeface="System Font Regular"/>
              <a:buChar char="–"/>
              <a:defRPr/>
            </a:lvl2pPr>
            <a:lvl3pPr marL="828000" indent="-144000">
              <a:buFont typeface="Arial" charset="0"/>
              <a:buChar char="•"/>
              <a:defRPr/>
            </a:lvl3pPr>
            <a:lvl4pPr marL="1170000" indent="-144000">
              <a:buClr>
                <a:schemeClr val="tx1"/>
              </a:buClr>
              <a:buFont typeface="System Font Regular"/>
              <a:buChar char="–"/>
              <a:defRPr/>
            </a:lvl4pPr>
            <a:lvl5pPr marL="1512000" indent="-144000">
              <a:buFont typeface="Arial" charset="0"/>
              <a:buChar char="•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45739AD-C536-DF42-8A54-D27C31D42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9019" y="4869656"/>
            <a:ext cx="858576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noProof="0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1E64E05-2511-5949-86CA-85A90B7F7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1029" y="4869656"/>
            <a:ext cx="1335301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 dirty="0"/>
              <a:t>Internal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C3BF7C-5B28-7847-A8EF-38A2E531F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4" y="4869656"/>
            <a:ext cx="448999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7F6846-F6BF-0245-85AB-CB2C6D22512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776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A4417FE-4717-704F-9236-1B0D40363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9019" y="4869656"/>
            <a:ext cx="858576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noProof="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7D2D699-751F-6340-A797-E7410C3E0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1029" y="4869656"/>
            <a:ext cx="1335301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 dirty="0"/>
              <a:t>Internal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38431FD-3CA9-FB49-8E87-850D85C91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4" y="4869656"/>
            <a:ext cx="448999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7F6846-F6BF-0245-85AB-CB2C6D22512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4013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9536509-5242-4C4A-9C32-87C912B27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9019" y="4869656"/>
            <a:ext cx="858576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noProof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0AC9BF-ED61-6F42-B75C-406C493DF9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1029" y="4869656"/>
            <a:ext cx="1335301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 dirty="0"/>
              <a:t>Internal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F80CA8F-0A0D-8B4B-B565-13B6755E9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4" y="4869656"/>
            <a:ext cx="448999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7F6846-F6BF-0245-85AB-CB2C6D22512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7805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6964" y="2303037"/>
            <a:ext cx="5906001" cy="1183983"/>
          </a:xfrm>
        </p:spPr>
        <p:txBody>
          <a:bodyPr anchor="t">
            <a:noAutofit/>
          </a:bodyPr>
          <a:lstStyle>
            <a:lvl1pPr algn="r">
              <a:lnSpc>
                <a:spcPct val="89000"/>
              </a:lnSpc>
              <a:defRPr sz="3000"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CDA6AB-0FF1-AC48-A456-2D6065649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4" y="4869656"/>
            <a:ext cx="448999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7F6846-F6BF-0245-85AB-CB2C6D225122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51950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86995"/>
            <a:ext cx="3914776" cy="3026810"/>
          </a:xfrm>
        </p:spPr>
        <p:txBody>
          <a:bodyPr/>
          <a:lstStyle>
            <a:lvl2pPr marL="486000" indent="-180000">
              <a:buClr>
                <a:schemeClr val="tx1"/>
              </a:buClr>
              <a:buFont typeface="System Font Regular"/>
              <a:buChar char="–"/>
              <a:defRPr/>
            </a:lvl2pPr>
            <a:lvl3pPr marL="828000" indent="-144000">
              <a:buFont typeface="Arial" charset="0"/>
              <a:buChar char="•"/>
              <a:defRPr/>
            </a:lvl3pPr>
            <a:lvl4pPr marL="1170000" indent="-144000">
              <a:buClr>
                <a:schemeClr val="tx1"/>
              </a:buClr>
              <a:buFont typeface="System Font Regular"/>
              <a:buChar char="–"/>
              <a:defRPr/>
            </a:lvl4pPr>
            <a:lvl5pPr marL="1512000" indent="-144000">
              <a:buFont typeface="Arial" charset="0"/>
              <a:buChar char="•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845739AD-C536-DF42-8A54-D27C31D42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9019" y="4869656"/>
            <a:ext cx="858576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1E64E05-2511-5949-86CA-85A90B7F7D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1029" y="4869656"/>
            <a:ext cx="1335301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 dirty="0"/>
              <a:t>Internal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2C3BF7C-5B28-7847-A8EF-38A2E531F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4" y="4869656"/>
            <a:ext cx="448999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7F6846-F6BF-0245-85AB-CB2C6D22512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84DBBD-BBC1-664C-8C75-0F69D513B22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8" y="1143577"/>
            <a:ext cx="3914777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0345F96-21CA-9445-AB09-1AA4AE182DD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745038" y="1686995"/>
            <a:ext cx="3916362" cy="3026810"/>
          </a:xfrm>
        </p:spPr>
        <p:txBody>
          <a:bodyPr/>
          <a:lstStyle>
            <a:lvl2pPr marL="486000" indent="-180000">
              <a:buClr>
                <a:schemeClr val="tx1"/>
              </a:buClr>
              <a:buFont typeface="System Font Regular"/>
              <a:buChar char="–"/>
              <a:defRPr/>
            </a:lvl2pPr>
            <a:lvl3pPr marL="828000" indent="-144000">
              <a:buFont typeface="Arial" charset="0"/>
              <a:buChar char="•"/>
              <a:defRPr/>
            </a:lvl3pPr>
            <a:lvl4pPr marL="1170000" indent="-144000">
              <a:buClr>
                <a:schemeClr val="tx1"/>
              </a:buClr>
              <a:buFont typeface="System Font Regular"/>
              <a:buChar char="–"/>
              <a:defRPr/>
            </a:lvl4pPr>
            <a:lvl5pPr marL="1512000" indent="-144000">
              <a:buFont typeface="Arial" charset="0"/>
              <a:buChar char="•"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4C8AE0B1-0A43-B34B-A0BE-BA4157F506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45038" y="1143577"/>
            <a:ext cx="3916364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9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59410"/>
            <a:ext cx="5808187" cy="334950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673850" y="1408241"/>
            <a:ext cx="1987550" cy="3249484"/>
          </a:xfrm>
        </p:spPr>
        <p:txBody>
          <a:bodyPr lIns="36000" tIns="0" rIns="36000"/>
          <a:lstStyle>
            <a:lvl1pPr marL="0" indent="0" algn="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6558035-EAAD-3846-B239-674FB6DD2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9019" y="4869656"/>
            <a:ext cx="858576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4EA1DAF-60FD-6E44-8757-A4C8C442E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1029" y="4869656"/>
            <a:ext cx="1335301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8DB3A60-1DE8-834A-9698-7B85CDD50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4" y="4869656"/>
            <a:ext cx="448999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7F6846-F6BF-0245-85AB-CB2C6D22512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42860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5800" y="1408240"/>
            <a:ext cx="7975600" cy="3249485"/>
          </a:xfrm>
        </p:spPr>
        <p:txBody>
          <a:bodyPr lIns="36000" tIns="0" rIns="36000"/>
          <a:lstStyle>
            <a:lvl1pPr marL="0" indent="0" algn="l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183FD6CE-813B-634B-AD35-95B83F10C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9019" y="4869656"/>
            <a:ext cx="858576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766F366-B69A-2F4E-990E-FA3AFD54C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1029" y="4869656"/>
            <a:ext cx="1335301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0BBB9A2-50BB-7F4A-85EB-E86F410807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4" y="4869656"/>
            <a:ext cx="448999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7F6846-F6BF-0245-85AB-CB2C6D22512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0679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673850" y="1408240"/>
            <a:ext cx="1987550" cy="3249485"/>
          </a:xfrm>
          <a:ln w="12700">
            <a:solidFill>
              <a:schemeClr val="bg1"/>
            </a:solidFill>
          </a:ln>
        </p:spPr>
        <p:txBody>
          <a:bodyPr lIns="36000" tIns="0" rIns="36000"/>
          <a:lstStyle>
            <a:lvl1pPr marL="0" indent="0" algn="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685800" y="1408240"/>
            <a:ext cx="5988049" cy="3249484"/>
          </a:xfrm>
          <a:ln w="12700">
            <a:solidFill>
              <a:schemeClr val="bg1"/>
            </a:solidFill>
          </a:ln>
        </p:spPr>
        <p:txBody>
          <a:bodyPr lIns="36000" tIns="0" rIns="36000"/>
          <a:lstStyle>
            <a:lvl1pPr marL="0" indent="0" algn="l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GB" noProof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6673849" y="1339850"/>
            <a:ext cx="1" cy="33178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29DBEB9-538C-3A40-86AD-814EE28D46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9019" y="4869656"/>
            <a:ext cx="858576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8FE362D-E2F8-E14F-A4F2-1C02C8792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1029" y="4869656"/>
            <a:ext cx="1335301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129A686-FDD7-824F-867D-A9B458BD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4" y="4869656"/>
            <a:ext cx="448999" cy="273844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7F6846-F6BF-0245-85AB-CB2C6D225122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C1225-D788-9D44-9B84-B4A8FCDDB2C9}"/>
              </a:ext>
            </a:extLst>
          </p:cNvPr>
          <p:cNvCxnSpPr/>
          <p:nvPr/>
        </p:nvCxnSpPr>
        <p:spPr>
          <a:xfrm>
            <a:off x="6673849" y="1339850"/>
            <a:ext cx="1" cy="33178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FD8B26-621B-1244-9240-905C8407E2FD}"/>
              </a:ext>
            </a:extLst>
          </p:cNvPr>
          <p:cNvCxnSpPr/>
          <p:nvPr userDrawn="1"/>
        </p:nvCxnSpPr>
        <p:spPr>
          <a:xfrm>
            <a:off x="6673849" y="1339850"/>
            <a:ext cx="1" cy="331787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196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7909"/>
            <a:ext cx="6805164" cy="62441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354520"/>
            <a:ext cx="7975600" cy="33572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69C450F-3B1B-2A45-A2AD-2B7614F664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709019" y="4866481"/>
            <a:ext cx="858576" cy="277019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3CF1E68-5338-5640-93E4-4A00812B9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41029" y="4866481"/>
            <a:ext cx="1335301" cy="277019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noProof="0"/>
              <a:t>Internal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0A215DC-457A-7B44-988C-34212BF32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4" y="4866481"/>
            <a:ext cx="448999" cy="277019"/>
          </a:xfrm>
          <a:prstGeom prst="rect">
            <a:avLst/>
          </a:prstGeom>
        </p:spPr>
        <p:txBody>
          <a:bodyPr vert="horz" lIns="0" tIns="0" rIns="0" bIns="115200" rtlCol="0" anchor="b"/>
          <a:lstStyle>
            <a:lvl1pPr algn="r">
              <a:defRPr sz="75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247F6846-F6BF-0245-85AB-CB2C6D22512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647CB2-E596-BC43-9156-A3356C776420}"/>
              </a:ext>
            </a:extLst>
          </p:cNvPr>
          <p:cNvSpPr txBox="1"/>
          <p:nvPr userDrawn="1"/>
        </p:nvSpPr>
        <p:spPr>
          <a:xfrm>
            <a:off x="8284258" y="4911335"/>
            <a:ext cx="859742" cy="232165"/>
          </a:xfrm>
          <a:prstGeom prst="rect">
            <a:avLst/>
          </a:prstGeom>
          <a:noFill/>
        </p:spPr>
        <p:txBody>
          <a:bodyPr wrap="square" lIns="0" tIns="0" rIns="0" bIns="115200" rtlCol="0" anchor="b">
            <a:spAutoFit/>
          </a:bodyPr>
          <a:lstStyle/>
          <a:p>
            <a:r>
              <a:rPr lang="en-GB" sz="750" noProof="0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rPr>
              <a:t>|  © Aginon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5F3ADC-94E3-4089-F798-103C83831CD9}"/>
              </a:ext>
            </a:extLst>
          </p:cNvPr>
          <p:cNvSpPr txBox="1"/>
          <p:nvPr userDrawn="1"/>
        </p:nvSpPr>
        <p:spPr>
          <a:xfrm>
            <a:off x="598714" y="4841667"/>
            <a:ext cx="17155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rgbClr val="0070C0"/>
                </a:solidFill>
              </a:rPr>
              <a:t>Aginon</a:t>
            </a:r>
            <a:r>
              <a:rPr lang="zh-CN" altLang="en-US" sz="1000" dirty="0">
                <a:solidFill>
                  <a:srgbClr val="0070C0"/>
                </a:solidFill>
              </a:rPr>
              <a:t> </a:t>
            </a:r>
            <a:r>
              <a:rPr lang="en-US" altLang="zh-CN" sz="1000" dirty="0">
                <a:solidFill>
                  <a:srgbClr val="0070C0"/>
                </a:solidFill>
              </a:rPr>
              <a:t>Information</a:t>
            </a:r>
            <a:r>
              <a:rPr lang="zh-CN" altLang="en-US" sz="1000" dirty="0">
                <a:solidFill>
                  <a:srgbClr val="0070C0"/>
                </a:solidFill>
              </a:rPr>
              <a:t> </a:t>
            </a:r>
            <a:r>
              <a:rPr lang="en-US" altLang="zh-CN" sz="1000" dirty="0">
                <a:solidFill>
                  <a:srgbClr val="0070C0"/>
                </a:solidFill>
              </a:rPr>
              <a:t>System</a:t>
            </a:r>
            <a:endParaRPr lang="zh-CN" altLang="en-US" sz="1000" dirty="0">
              <a:solidFill>
                <a:srgbClr val="0070C0"/>
              </a:solidFill>
            </a:endParaRPr>
          </a:p>
        </p:txBody>
      </p:sp>
      <p:pic>
        <p:nvPicPr>
          <p:cNvPr id="6" name="图片 3" descr="C:\Documents and Settings\Administrator\My Documents\ajn\logo\AMCS.jpg">
            <a:extLst>
              <a:ext uri="{FF2B5EF4-FFF2-40B4-BE49-F238E27FC236}">
                <a16:creationId xmlns:a16="http://schemas.microsoft.com/office/drawing/2014/main" id="{636C3B7F-24D0-C0EB-25D5-70AAC398A9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46758" y="249081"/>
            <a:ext cx="725557" cy="578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657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80000" indent="-180000" algn="l" defTabSz="685800" rtl="0" eaLnBrk="1" latinLnBrk="0" hangingPunct="1">
        <a:lnSpc>
          <a:spcPct val="100000"/>
        </a:lnSpc>
        <a:spcBef>
          <a:spcPts val="8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486000" indent="-180000" algn="l" defTabSz="685800" rtl="0" eaLnBrk="1" latinLnBrk="0" hangingPunct="1">
        <a:lnSpc>
          <a:spcPct val="100000"/>
        </a:lnSpc>
        <a:spcBef>
          <a:spcPts val="700"/>
        </a:spcBef>
        <a:buClr>
          <a:schemeClr val="tx1"/>
        </a:buClr>
        <a:buFont typeface=".AppleSystemUIFont"/>
        <a:buChar char="–"/>
        <a:defRPr sz="14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28000" indent="-144000" algn="l" defTabSz="685800" rtl="0" eaLnBrk="1" latinLnBrk="0" hangingPunct="1">
        <a:lnSpc>
          <a:spcPct val="100000"/>
        </a:lnSpc>
        <a:spcBef>
          <a:spcPts val="600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170000" indent="-144000" algn="l" defTabSz="6858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.AppleSystemUIFont" charset="-120"/>
        <a:buChar char="–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12000" indent="-144000" algn="l" defTabSz="685800" rtl="0" eaLnBrk="1" latinLnBrk="0" hangingPunct="1">
        <a:lnSpc>
          <a:spcPct val="10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2" orient="horz" pos="588" userDrawn="1">
          <p15:clr>
            <a:srgbClr val="F26B43"/>
          </p15:clr>
        </p15:guide>
        <p15:guide id="53" orient="horz" pos="1140" userDrawn="1">
          <p15:clr>
            <a:srgbClr val="F26B43"/>
          </p15:clr>
        </p15:guide>
        <p15:guide id="54" orient="horz" pos="1396" userDrawn="1">
          <p15:clr>
            <a:srgbClr val="F26B43"/>
          </p15:clr>
        </p15:guide>
        <p15:guide id="55" orient="horz" pos="1910" userDrawn="1">
          <p15:clr>
            <a:srgbClr val="F26B43"/>
          </p15:clr>
        </p15:guide>
        <p15:guide id="56" orient="horz" pos="2934" userDrawn="1">
          <p15:clr>
            <a:srgbClr val="F26B43"/>
          </p15:clr>
        </p15:guide>
        <p15:guide id="57" orient="horz" pos="3154" userDrawn="1">
          <p15:clr>
            <a:srgbClr val="F26B43"/>
          </p15:clr>
        </p15:guide>
        <p15:guide id="58" pos="2989" userDrawn="1">
          <p15:clr>
            <a:srgbClr val="F26B43"/>
          </p15:clr>
        </p15:guide>
        <p15:guide id="59" pos="216" userDrawn="1">
          <p15:clr>
            <a:srgbClr val="F26B43"/>
          </p15:clr>
        </p15:guide>
        <p15:guide id="60" pos="432" userDrawn="1">
          <p15:clr>
            <a:srgbClr val="F26B43"/>
          </p15:clr>
        </p15:guide>
        <p15:guide id="61" pos="648" userDrawn="1">
          <p15:clr>
            <a:srgbClr val="F26B43"/>
          </p15:clr>
        </p15:guide>
        <p15:guide id="62" pos="864" userDrawn="1">
          <p15:clr>
            <a:srgbClr val="F26B43"/>
          </p15:clr>
        </p15:guide>
        <p15:guide id="63" pos="3692" userDrawn="1">
          <p15:clr>
            <a:srgbClr val="F26B43"/>
          </p15:clr>
        </p15:guide>
        <p15:guide id="64" pos="3948" userDrawn="1">
          <p15:clr>
            <a:srgbClr val="F26B43"/>
          </p15:clr>
        </p15:guide>
        <p15:guide id="65" pos="4204" userDrawn="1">
          <p15:clr>
            <a:srgbClr val="F26B43"/>
          </p15:clr>
        </p15:guide>
        <p15:guide id="66" pos="4460" userDrawn="1">
          <p15:clr>
            <a:srgbClr val="F26B43"/>
          </p15:clr>
        </p15:guide>
        <p15:guide id="67" pos="5456" userDrawn="1">
          <p15:clr>
            <a:srgbClr val="F26B43"/>
          </p15:clr>
        </p15:guide>
        <p15:guide id="68" orient="horz" pos="414" userDrawn="1">
          <p15:clr>
            <a:srgbClr val="F26B43"/>
          </p15:clr>
        </p15:guide>
        <p15:guide id="69" pos="2898" userDrawn="1">
          <p15:clr>
            <a:srgbClr val="F26B43"/>
          </p15:clr>
        </p15:guide>
        <p15:guide id="70" orient="horz" pos="884" userDrawn="1">
          <p15:clr>
            <a:srgbClr val="F26B43"/>
          </p15:clr>
        </p15:guide>
        <p15:guide id="71" orient="horz" pos="16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9103-39A0-4A9B-928A-96F1916C9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583" y="1641764"/>
            <a:ext cx="6805164" cy="1117775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大自然 </a:t>
            </a:r>
            <a:r>
              <a:rPr lang="en-US" altLang="zh-CN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MES &amp; LIMS </a:t>
            </a:r>
            <a:r>
              <a:rPr lang="zh-CN" altLang="en-US" sz="2800" dirty="0">
                <a:solidFill>
                  <a:schemeClr val="tx1">
                    <a:lumMod val="60000"/>
                    <a:lumOff val="40000"/>
                  </a:schemeClr>
                </a:solidFill>
              </a:rPr>
              <a:t>业务流程约定</a:t>
            </a:r>
            <a:br>
              <a:rPr lang="en-GB" altLang="zh-CN" sz="2800" dirty="0"/>
            </a:br>
            <a:r>
              <a:rPr lang="zh-CN" altLang="en-US" sz="1800" dirty="0">
                <a:solidFill>
                  <a:srgbClr val="0070C0"/>
                </a:solidFill>
              </a:rPr>
              <a:t>江苏安捷能信息系统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B3405AC-37A8-02A8-96C7-D86169765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77795" y="4869657"/>
            <a:ext cx="448999" cy="273844"/>
          </a:xfrm>
        </p:spPr>
        <p:txBody>
          <a:bodyPr/>
          <a:lstStyle/>
          <a:p>
            <a:fld id="{247F6846-F6BF-0245-85AB-CB2C6D225122}" type="slidenum">
              <a:rPr lang="en-GB" smtClean="0">
                <a:latin typeface="Futura Std "/>
              </a:rPr>
              <a:pPr/>
              <a:t>1</a:t>
            </a:fld>
            <a:endParaRPr lang="en-GB" dirty="0">
              <a:latin typeface="Futura Std "/>
            </a:endParaRPr>
          </a:p>
        </p:txBody>
      </p:sp>
    </p:spTree>
    <p:extLst>
      <p:ext uri="{BB962C8B-B14F-4D97-AF65-F5344CB8AC3E}">
        <p14:creationId xmlns:p14="http://schemas.microsoft.com/office/powerpoint/2010/main" val="148698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6CB97-49D9-7F8B-8F23-1ED07DFF0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2E79F3-6205-C3B9-830F-C5C436C5F9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F6846-F6BF-0245-85AB-CB2C6D225122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AB3CF0-E51C-D603-2CF4-D8EA965B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7909"/>
            <a:ext cx="6805164" cy="624410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zh-CN" altLang="en-US" sz="2400" dirty="0"/>
              <a:t>条码规则约定</a:t>
            </a:r>
            <a:br>
              <a:rPr lang="en-GB" altLang="zh-CN" sz="2400" dirty="0"/>
            </a:br>
            <a:endParaRPr 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6CCA3F-7FFB-5DD1-5571-2E5439CE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11" y="992319"/>
            <a:ext cx="7950631" cy="363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2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D0CA8-60D2-4E1F-EB22-9A33376C3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A58F9-7FD2-23B3-FF05-271DEA61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F6846-F6BF-0245-85AB-CB2C6D225122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58A85F6-0384-C82F-80A2-6FE9AD0DA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7909"/>
            <a:ext cx="6805164" cy="624410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en-US" altLang="zh-CN" sz="2400" dirty="0"/>
              <a:t>MES</a:t>
            </a:r>
            <a:r>
              <a:rPr lang="zh-CN" altLang="en-US" sz="2400" dirty="0"/>
              <a:t>业务流程</a:t>
            </a:r>
            <a:br>
              <a:rPr lang="en-GB" altLang="zh-CN" sz="2400" dirty="0"/>
            </a:br>
            <a:endParaRPr lang="en-US" sz="2400" dirty="0"/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3348BF43-2965-2466-4081-A9318CF76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1" y="790282"/>
            <a:ext cx="6426538" cy="400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/>
          <a:lstStyle>
            <a:lvl1pPr marL="190500" indent="-1905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工单操作</a:t>
            </a: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工单管理内容（工单的创建、审批流程）放在二期开发，一期主要实现工单的选择和执行。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在摆丝操作中，选择某一台纺丝机，选择这台纺丝机的线数并选择对应的品种规格，执行工改。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执行工改后的线将生产相关品种规格的丝束。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sz="10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sz="10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0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46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A949A-DC46-D6C4-820E-07AB467A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F946BF-F168-7710-40DF-E967A3A60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F6846-F6BF-0245-85AB-CB2C6D225122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0C40455-76C4-2E7C-E0C7-F22014D80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7909"/>
            <a:ext cx="6805164" cy="624410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en-US" altLang="zh-CN" sz="2400" dirty="0"/>
              <a:t>MES</a:t>
            </a:r>
            <a:r>
              <a:rPr lang="zh-CN" altLang="en-US" sz="2400" dirty="0"/>
              <a:t>业务流程</a:t>
            </a:r>
            <a:br>
              <a:rPr lang="en-GB" altLang="zh-CN" sz="2400" dirty="0"/>
            </a:br>
            <a:endParaRPr lang="en-US" sz="2400" dirty="0"/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75FEFB22-B33C-218D-165B-07C1BCC59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1" y="790282"/>
            <a:ext cx="6426538" cy="400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/>
          <a:lstStyle>
            <a:lvl1pPr marL="190500" indent="-1905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摆丝操作</a:t>
            </a: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读取摆丝</a:t>
            </a:r>
            <a:r>
              <a:rPr lang="en-US" altLang="zh-CN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PLC</a:t>
            </a:r>
            <a:r>
              <a:rPr lang="zh-CN" altLang="en-US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的实时数据如：当前状态、已摆时间、设定时间、线号等</a:t>
            </a:r>
            <a:endParaRPr lang="en-US" altLang="zh-CN" sz="12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当该丝包开始摆丝时，为当前丝包生成包号，若该丝包最终未能完成，则下一丝包继续沿用该包号，包号为样品号的</a:t>
            </a:r>
            <a:r>
              <a:rPr lang="en-US" altLang="zh-CN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4</a:t>
            </a:r>
            <a:r>
              <a:rPr lang="zh-CN" altLang="en-US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20</a:t>
            </a:r>
            <a:r>
              <a:rPr lang="zh-CN" altLang="en-US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位，如：</a:t>
            </a:r>
            <a:r>
              <a:rPr lang="en-US" altLang="zh-CN" sz="1200" dirty="0">
                <a:latin typeface="等线" panose="02010600030101010101" pitchFamily="2" charset="-122"/>
                <a:ea typeface="等线" panose="02010600030101010101" pitchFamily="2" charset="-122"/>
              </a:rPr>
              <a:t>2505-021-YF1A-001</a:t>
            </a: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正常情况下间隔一个丝包需要取样一次，通过查询</a:t>
            </a:r>
            <a:r>
              <a:rPr lang="en-US" altLang="zh-CN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LIMS</a:t>
            </a:r>
            <a:r>
              <a:rPr lang="zh-CN" altLang="en-US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取样计划判断该丝包是否需要取样</a:t>
            </a:r>
            <a:endParaRPr lang="en-US" altLang="zh-CN" sz="12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每个丝包必须打印包号条码，当摆丝即将结束时，打印该丝包条码，打印后粘贴于摆丝桶外表面，传递给打包岗位</a:t>
            </a:r>
            <a:endParaRPr lang="en-US" altLang="zh-CN" sz="12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sz="1200" b="0" dirty="0">
                <a:latin typeface="等线" panose="02010600030101010101" pitchFamily="2" charset="-122"/>
                <a:ea typeface="等线" panose="02010600030101010101" pitchFamily="2" charset="-122"/>
              </a:rPr>
              <a:t>当操作人员需要取样时，点击某个丝束包，选择打印取样条码，如果该次取样在取样计划中，则自动打印取样条码，否则选择是否复测及检测项目后，系统自动打印取样条码。</a:t>
            </a:r>
            <a:endParaRPr lang="en-US" altLang="zh-CN" sz="12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CN" sz="11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9388" indent="0" eaLnBrk="1" hangingPunct="1">
              <a:lnSpc>
                <a:spcPct val="200000"/>
              </a:lnSpc>
            </a:pPr>
            <a:endParaRPr lang="en-US" altLang="zh-CN" sz="11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endParaRPr lang="en-US" altLang="zh-CN" sz="10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0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01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F37C6-9694-36F0-9499-D3B16D5A0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6A3E76A-7C7B-FF7F-A52A-720619F6E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F6846-F6BF-0245-85AB-CB2C6D225122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9A5905A-9CDA-271A-2162-A3DA2E0D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7909"/>
            <a:ext cx="6805164" cy="624410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en-US" altLang="zh-CN" sz="2400" dirty="0"/>
              <a:t>MES</a:t>
            </a:r>
            <a:r>
              <a:rPr lang="zh-CN" altLang="en-US" sz="2400" dirty="0"/>
              <a:t>业务流程</a:t>
            </a:r>
            <a:br>
              <a:rPr lang="en-GB" altLang="zh-CN" sz="2400" dirty="0"/>
            </a:br>
            <a:endParaRPr lang="en-US" sz="2400" dirty="0"/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BD0B1BE9-EB49-03AB-9F16-74E6C279B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1" y="790282"/>
            <a:ext cx="6426538" cy="400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/>
          <a:lstStyle>
            <a:lvl1pPr marL="190500" indent="-1905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摆丝操作</a:t>
            </a: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从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PLC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中读取断带状态，自动生成断带记录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也可以人工录入断带信息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可编辑断带记录，修改断带原因和重量损失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生成及打印丝束包号及样品号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摆丝结束时，统计丝包的断头、断带</a:t>
            </a:r>
            <a:r>
              <a:rPr lang="zh-CN" altLang="en-US" b="0">
                <a:latin typeface="等线" panose="02010600030101010101" pitchFamily="2" charset="-122"/>
                <a:ea typeface="等线" panose="02010600030101010101" pitchFamily="2" charset="-122"/>
              </a:rPr>
              <a:t>信息并记录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79388" indent="0" eaLnBrk="1" hangingPunct="1">
              <a:lnSpc>
                <a:spcPct val="200000"/>
              </a:lnSpc>
            </a:pP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CN" sz="1000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0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5603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FB777-61BB-408C-6516-DF1C1D842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ED1061-0F88-39CF-4617-4A0510999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47F6846-F6BF-0245-85AB-CB2C6D225122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E9C42A8-6044-F94C-7012-3AD03A0C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7909"/>
            <a:ext cx="6805164" cy="624410"/>
          </a:xfrm>
        </p:spPr>
        <p:txBody>
          <a:bodyPr vert="horz" lIns="0" tIns="0" rIns="0" bIns="0" rtlCol="0" anchor="t">
            <a:normAutofit fontScale="90000"/>
          </a:bodyPr>
          <a:lstStyle/>
          <a:p>
            <a:r>
              <a:rPr lang="en-US" altLang="zh-CN" sz="2400" dirty="0"/>
              <a:t>MES</a:t>
            </a:r>
            <a:r>
              <a:rPr lang="zh-CN" altLang="en-US" sz="2400" dirty="0"/>
              <a:t>业务流程</a:t>
            </a:r>
            <a:br>
              <a:rPr lang="en-GB" altLang="zh-CN" sz="2400" dirty="0"/>
            </a:br>
            <a:endParaRPr lang="en-US" sz="2400" dirty="0"/>
          </a:p>
        </p:txBody>
      </p:sp>
      <p:sp>
        <p:nvSpPr>
          <p:cNvPr id="9" name="Rectangle 35">
            <a:extLst>
              <a:ext uri="{FF2B5EF4-FFF2-40B4-BE49-F238E27FC236}">
                <a16:creationId xmlns:a16="http://schemas.microsoft.com/office/drawing/2014/main" id="{C66A78CB-86CB-2A97-B4B5-87C255DC3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1" y="790282"/>
            <a:ext cx="6426538" cy="400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bIns="0"/>
          <a:lstStyle>
            <a:lvl1pPr marL="190500" indent="-1905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35000"/>
              </a:spcAft>
              <a:buClr>
                <a:srgbClr val="FF9933"/>
              </a:buClr>
              <a:buFont typeface="Wingdings" panose="05000000000000000000" pitchFamily="2" charset="2"/>
              <a:defRPr sz="1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solidFill>
                  <a:srgbClr val="0F6FC6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打包操作</a:t>
            </a: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显示落丝时间表，帮助操作人员决定行车下一个接包位置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扫描行车接到的摆丝桶上的包号条码，获取当前丝包信息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自动读取打包</a:t>
            </a:r>
            <a:r>
              <a:rPr lang="en-US" altLang="zh-CN" b="0" dirty="0">
                <a:latin typeface="等线" panose="02010600030101010101" pitchFamily="2" charset="-122"/>
                <a:ea typeface="等线" panose="02010600030101010101" pitchFamily="2" charset="-122"/>
              </a:rPr>
              <a:t>PLC</a:t>
            </a: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的相关信息如：保压压力、丝包高度、保压时间等，记录并于丝包信息关联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自动读取丝包重量，与丝包信息关联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357188" indent="-177800" eaLnBrk="1" hangingPunct="1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b="0" dirty="0">
                <a:latin typeface="等线" panose="02010600030101010101" pitchFamily="2" charset="-122"/>
                <a:ea typeface="等线" panose="02010600030101010101" pitchFamily="2" charset="-122"/>
              </a:rPr>
              <a:t>自动读取丝包水分，与丝包信息关联</a:t>
            </a:r>
            <a:endParaRPr lang="en-US" altLang="zh-CN" b="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eaLnBrk="1" hangingPunct="1"/>
            <a:r>
              <a:rPr lang="zh-CN" altLang="en-US" sz="1600" b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endParaRPr lang="zh-CN" altLang="en-US" sz="1000" b="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9294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791760"/>
      </p:ext>
    </p:extLst>
  </p:cSld>
  <p:clrMapOvr>
    <a:masterClrMapping/>
  </p:clrMapOvr>
</p:sld>
</file>

<file path=ppt/theme/theme1.xml><?xml version="1.0" encoding="utf-8"?>
<a:theme xmlns:a="http://schemas.openxmlformats.org/drawingml/2006/main" name="UPM_ppt_2019_theme">
  <a:themeElements>
    <a:clrScheme name="蓝色​​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UPM_BBF_PPT-TEMPLATE_2019_OK" id="{8456F68D-385E-9D48-8174-5E30AEF063D4}" vid="{5444BC16-E9D7-8E48-8346-DE8B6E9496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PMAuthorsManager xmlns="http://schemas.microsoft.com/sharepoint/v3/fields">
      <UserInfo>
        <DisplayName/>
        <AccountId xsi:nil="true"/>
        <AccountType/>
      </UserInfo>
    </UPMAuthorsManager>
    <_Status xmlns="http://schemas.microsoft.com/sharepoint/v3/fields">Not Started</_Status>
    <UPMDocSecurityClassification xmlns="http://schemas.microsoft.com/sharepoint/v3/fields">Internal</UPMDocSecurityClassification>
    <UPMDocLocationTaxHTField xmlns="0f1cd21f-8f6c-4f41-bf23-6ced4b24fd3e">
      <Terms xmlns="http://schemas.microsoft.com/office/infopath/2007/PartnerControls"/>
    </UPMDocLocationTaxHTField>
    <RoutingRuleDescription xmlns="http://schemas.microsoft.com/sharepoint/v3" xsi:nil="true"/>
    <TaxCatchAll xmlns="175ca44b-b4d7-46cc-b2ac-77cfbecb6447"/>
    <UPMDocUnitTaxHTField xmlns="0f1cd21f-8f6c-4f41-bf23-6ced4b24fd3e">
      <Terms xmlns="http://schemas.microsoft.com/office/infopath/2007/PartnerControls"/>
    </UPMDocUnitTaxHTField>
    <l49349bf7ee841739703ace3d811155e xmlns="0f1cd21f-8f6c-4f41-bf23-6ced4b24fd3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?mso-contentType ?>
<p:Policy xmlns:p="office.server.policy" id="3F90A210-A2F2-48AA-803A-99467E888D94" local="false">
  <p:Name>Default UPM document policy handling</p:Name>
  <p:Description>Cleans up databases for information that's not relevant and outdated.</p:Description>
  <p:Statement>Pending deletion of the document will be notified if it is not modified in 30 months.</p:Statement>
  <p:PolicyItems>
    <p:PolicyItem featureId="Microsoft.Office.RecordsManagement.PolicyFeatures.Expiration" staticId="0x01010062513A61D0064E258158A25E8F1C9319|-1989837672" UniqueId="d00278ef-25db-454e-8c10-3d4324b72f99">
      <p:Name>Retention</p:Name>
      <p:Description>Automatic scheduling of content for processing, and performing a retention action on content that has reached its due date.</p:Description>
      <p:CustomData>
        <Schedules nextStageId="5">
          <Schedule type="Default">
            <stages>
              <data stageId="1">
                <formula id="Microsoft.Office.RecordsManagement.PolicyFeatures.Expiration.Formula.BuiltIn">
                  <number>6</number>
                  <property>Modified</property>
                  <propertyId>28cf69c5-fa48-462a-b5cd-27b6f9d2bd5f</propertyId>
                  <period>months</period>
                </formula>
                <action type="action" id="Microsoft.Office.RecordsManagement.PolicyFeatures.Expiration.Action.DeletePreviousDrafts"/>
              </data>
              <data stageId="2">
                <formula id="Microsoft.Office.RecordsManagement.PolicyFeatures.Expiration.Formula.BuiltIn">
                  <number>6</number>
                  <property>Modified</property>
                  <propertyId>28cf69c5-fa48-462a-b5cd-27b6f9d2bd5f</propertyId>
                  <period>months</period>
                </formula>
                <action type="action" id="Microsoft.Office.RecordsManagement.PolicyFeatures.Expiration.Action.DeletePreviousVersions"/>
              </data>
              <data stageId="3" recur="true" offset="10" unit="days">
                <formula id="Microsoft.Office.RecordsManagement.PolicyFeatures.Expiration.Formula.BuiltIn">
                  <number>30</number>
                  <property>Modified</property>
                  <propertyId>28cf69c5-fa48-462a-b5cd-27b6f9d2bd5f</propertyId>
                  <period>months</period>
                </formula>
                <action type="action" id="UPM.Expiration.Action.SendEmailCreatorModifier"/>
              </data>
              <data stageId="4">
                <formula id="Microsoft.Office.RecordsManagement.PolicyFeatures.Expiration.Formula.BuiltIn">
                  <number>36</number>
                  <property>Modified</property>
                  <propertyId>28cf69c5-fa48-462a-b5cd-27b6f9d2bd5f</propertyId>
                  <period>months</period>
                </formula>
                <action type="action" id="Microsoft.Office.RecordsManagement.PolicyFeatures.Expiration.Action.MoveToRecycleBin"/>
              </data>
            </stages>
          </Schedule>
        </Schedules>
      </p:CustomData>
    </p:PolicyItem>
  </p:PolicyItems>
</p:Policy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UPM Document" ma:contentTypeID="0x01010062513A61D0064E258158A25E8F1C931900FD8042D4C8DD4FD9B5FB8097F21711A1005EFEA0CAE41B97449F3347468D670635" ma:contentTypeVersion="16" ma:contentTypeDescription="Content type for UPM documents" ma:contentTypeScope="" ma:versionID="ed7d0137f595c9c9f3c24ee9efe887e9">
  <xsd:schema xmlns:xsd="http://www.w3.org/2001/XMLSchema" xmlns:xs="http://www.w3.org/2001/XMLSchema" xmlns:p="http://schemas.microsoft.com/office/2006/metadata/properties" xmlns:ns1="http://schemas.microsoft.com/sharepoint/v3" xmlns:ns2="175ca44b-b4d7-46cc-b2ac-77cfbecb6447" xmlns:ns3="http://schemas.microsoft.com/sharepoint/v3/fields" xmlns:ns4="0f1cd21f-8f6c-4f41-bf23-6ced4b24fd3e" targetNamespace="http://schemas.microsoft.com/office/2006/metadata/properties" ma:root="true" ma:fieldsID="abf71713c8306b9c72a11a8e182daa37" ns1:_="" ns2:_="" ns3:_="" ns4:_="">
    <xsd:import namespace="http://schemas.microsoft.com/sharepoint/v3"/>
    <xsd:import namespace="175ca44b-b4d7-46cc-b2ac-77cfbecb6447"/>
    <xsd:import namespace="http://schemas.microsoft.com/sharepoint/v3/fields"/>
    <xsd:import namespace="0f1cd21f-8f6c-4f41-bf23-6ced4b24fd3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4:UPMDocLocationTaxHTField" minOccurs="0"/>
                <xsd:element ref="ns3:UPMDocSecurityClassification" minOccurs="0"/>
                <xsd:element ref="ns4:UPMDocUnitTaxHTField" minOccurs="0"/>
                <xsd:element ref="ns3:UPMAuthorsManager" minOccurs="0"/>
                <xsd:element ref="ns1:RoutingRuleDescription" minOccurs="0"/>
                <xsd:element ref="ns3:_Status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4:l49349bf7ee841739703ace3d811155e" minOccurs="0"/>
                <xsd:element ref="ns2:SharedWithUsers" minOccurs="0"/>
                <xsd:element ref="ns2:SharedWithDetails" minOccurs="0"/>
                <xsd:element ref="ns4:MediaServiceMetadata" minOccurs="0"/>
                <xsd:element ref="ns4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outingRuleDescription" ma:index="17" nillable="true" ma:displayName="Description" ma:internalName="RoutingRuleDescription">
      <xsd:simpleType>
        <xsd:restriction base="dms:Text">
          <xsd:maxLength value="255"/>
        </xsd:restriction>
      </xsd:simpleType>
    </xsd:element>
    <xsd:element name="_dlc_Exempt" ma:index="19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20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21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5ca44b-b4d7-46cc-b2ac-77cfbecb644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2" nillable="true" ma:displayName="Taxonomy Catch All Column" ma:hidden="true" ma:list="{4c2df9e2-c1a8-4180-a150-abf2b83906f4}" ma:internalName="TaxCatchAll" ma:showField="CatchAllData" ma:web="175ca44b-b4d7-46cc-b2ac-77cfbecb644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4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5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UPMDocSecurityClassification" ma:index="13" nillable="true" ma:displayName="Security Classification" ma:default="Internal" ma:format="Dropdown" ma:internalName="UPMDocSecurityClassification" ma:readOnly="false">
      <xsd:simpleType>
        <xsd:restriction base="dms:Choice">
          <xsd:enumeration value="Public"/>
          <xsd:enumeration value="Internal"/>
          <xsd:enumeration value="Secret"/>
          <xsd:enumeration value="Confidential"/>
        </xsd:restriction>
      </xsd:simpleType>
    </xsd:element>
    <xsd:element name="UPMAuthorsManager" ma:index="16" nillable="true" ma:displayName="Manager" ma:SearchPeopleOnly="false" ma:SharePointGroup="0" ma:internalName="UPMAuthorsManager" ma:readOnly="fals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Status" ma:index="1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cd21f-8f6c-4f41-bf23-6ced4b24fd3e" elementFormDefault="qualified">
    <xsd:import namespace="http://schemas.microsoft.com/office/2006/documentManagement/types"/>
    <xsd:import namespace="http://schemas.microsoft.com/office/infopath/2007/PartnerControls"/>
    <xsd:element name="UPMDocLocationTaxHTField" ma:index="12" nillable="true" ma:taxonomy="true" ma:internalName="UPMDocLocationTaxHTField" ma:taxonomyFieldName="UPMDocLocation" ma:displayName="Document Location" ma:readOnly="false" ma:default="" ma:fieldId="{549349bf-7ee8-4173-9703-ace3d811155e}" ma:sspId="405430b9-e0c3-436a-8213-3ed8eec06154" ma:termSetId="b3efc571-1768-4c1c-a0a4-3b2426e116f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UPMDocUnitTaxHTField" ma:index="15" nillable="true" ma:taxonomy="true" ma:internalName="UPMDocUnitTaxHTField" ma:taxonomyFieldName="UPMDocUnit" ma:displayName="Unit" ma:readOnly="false" ma:default="" ma:fieldId="{f2510473-2fd0-492f-87aa-022a70cb4461}" ma:sspId="405430b9-e0c3-436a-8213-3ed8eec06154" ma:termSetId="a0a075c5-4618-4626-b7e2-19bdff065b6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l49349bf7ee841739703ace3d811155e" ma:index="23" nillable="true" ma:displayName="Location_0" ma:hidden="true" ma:internalName="l49349bf7ee841739703ace3d811155e">
      <xsd:simpleType>
        <xsd:restriction base="dms:Note"/>
      </xsd:simpleType>
    </xsd:element>
    <xsd:element name="MediaServiceMetadata" ma:index="2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DB143F-34F0-4A04-82EF-1B4E7E8C1566}">
  <ds:schemaRefs>
    <ds:schemaRef ds:uri="http://schemas.microsoft.com/office/2006/documentManagement/types"/>
    <ds:schemaRef ds:uri="http://schemas.microsoft.com/sharepoint/v3"/>
    <ds:schemaRef ds:uri="http://purl.org/dc/elements/1.1/"/>
    <ds:schemaRef ds:uri="http://purl.org/dc/terms/"/>
    <ds:schemaRef ds:uri="175ca44b-b4d7-46cc-b2ac-77cfbecb6447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0f1cd21f-8f6c-4f41-bf23-6ced4b24fd3e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81154B7-5656-4134-B4A4-3E0AA446BD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5D1858-D7FF-489C-B34C-548F5CC114C7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AACCACDF-5976-4CCA-86B5-4447D806261B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13A3CB79-79C3-4368-8CCB-E179060A3D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75ca44b-b4d7-46cc-b2ac-77cfbecb6447"/>
    <ds:schemaRef ds:uri="http://schemas.microsoft.com/sharepoint/v3/fields"/>
    <ds:schemaRef ds:uri="0f1cd21f-8f6c-4f41-bf23-6ced4b24fd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40826</TotalTime>
  <Words>461</Words>
  <Application>Microsoft Macintosh PowerPoint</Application>
  <PresentationFormat>全屏显示(16:9)</PresentationFormat>
  <Paragraphs>51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.AppleSystemUIFont</vt:lpstr>
      <vt:lpstr>等线</vt:lpstr>
      <vt:lpstr>System Font Regular</vt:lpstr>
      <vt:lpstr>Arial</vt:lpstr>
      <vt:lpstr>Calibri</vt:lpstr>
      <vt:lpstr>Futura Std </vt:lpstr>
      <vt:lpstr>Wingdings</vt:lpstr>
      <vt:lpstr>UPM_ppt_2019_theme</vt:lpstr>
      <vt:lpstr>大自然 MES &amp; LIMS 业务流程约定 江苏安捷能信息系统</vt:lpstr>
      <vt:lpstr>条码规则约定 </vt:lpstr>
      <vt:lpstr>MES业务流程 </vt:lpstr>
      <vt:lpstr>MES业务流程 </vt:lpstr>
      <vt:lpstr>MES业务流程 </vt:lpstr>
      <vt:lpstr>MES业务流程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Aginon</dc:title>
  <dc:creator>傅庆宜</dc:creator>
  <cp:lastModifiedBy>YongFu Yang</cp:lastModifiedBy>
  <cp:revision>118</cp:revision>
  <cp:lastPrinted>2018-05-24T06:55:31Z</cp:lastPrinted>
  <dcterms:created xsi:type="dcterms:W3CDTF">2023-01-30T08:22:45Z</dcterms:created>
  <dcterms:modified xsi:type="dcterms:W3CDTF">2025-05-18T15:11:14Z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0x01010062513A61D0064E258158A25E8F1C931900FD8042D4C8DD4FD9B5FB8097F21711A1005EFEA0CAE41B97449F3347468D670635</vt:lpwstr>
  </property>
  <property fmtid="{D5CDD505-2E9C-101B-9397-08002B2CF9AE}" pid="3" name="_dlc_policyId">
    <vt:lpwstr/>
  </property>
  <property fmtid="{D5CDD505-2E9C-101B-9397-08002B2CF9AE}" pid="4" name="ItemRetentionFormula">
    <vt:lpwstr/>
  </property>
  <property fmtid="{D5CDD505-2E9C-101B-9397-08002B2CF9AE}" pid="5" name="UPMDocLocation">
    <vt:lpwstr/>
  </property>
  <property fmtid="{D5CDD505-2E9C-101B-9397-08002B2CF9AE}" pid="6" name="UPMDocUnit">
    <vt:lpwstr/>
  </property>
</Properties>
</file>