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Generating </a:t>
            </a:r>
            <a:r>
              <a:rPr lang="en-US" sz="4000" dirty="0" err="1"/>
              <a:t>Pokemon</a:t>
            </a:r>
            <a:r>
              <a:rPr lang="en-US" sz="4000" dirty="0"/>
              <a:t> using GANs, machine </a:t>
            </a:r>
            <a:r>
              <a:rPr lang="en-US" sz="4000" dirty="0" err="1"/>
              <a:t>learning,deep</a:t>
            </a:r>
            <a:r>
              <a:rPr lang="en-US" sz="4000" dirty="0"/>
              <a:t> learning, Z-ENG, English or Hungarian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Élő Zsombor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8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WGAN, Dense Networks, Normal Data Set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1" y="2594955"/>
            <a:ext cx="3577869" cy="35778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45" y="3002735"/>
            <a:ext cx="573485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WGAN, Dense Networks, </a:t>
            </a:r>
            <a:r>
              <a:rPr lang="en-US" dirty="0" smtClean="0"/>
              <a:t>Augmented </a:t>
            </a:r>
            <a:r>
              <a:rPr lang="en-US" dirty="0"/>
              <a:t>Data </a:t>
            </a:r>
            <a:r>
              <a:rPr lang="en-US" dirty="0" smtClean="0"/>
              <a:t>Set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662218"/>
            <a:ext cx="3586181" cy="358618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1" y="3175462"/>
            <a:ext cx="5665752" cy="22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WGAN, </a:t>
            </a:r>
            <a:r>
              <a:rPr lang="en-US" dirty="0" smtClean="0"/>
              <a:t>Convolutiona</a:t>
            </a:r>
            <a:r>
              <a:rPr lang="en-US" dirty="0"/>
              <a:t>l</a:t>
            </a:r>
            <a:r>
              <a:rPr lang="en-US" dirty="0" smtClean="0"/>
              <a:t> </a:t>
            </a:r>
            <a:r>
              <a:rPr lang="en-US" dirty="0"/>
              <a:t>Networks, Normal Data Set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68" y="2711333"/>
            <a:ext cx="3226031" cy="32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WGAN, </a:t>
            </a:r>
            <a:r>
              <a:rPr lang="en-US" dirty="0" smtClean="0"/>
              <a:t>Convolutional </a:t>
            </a:r>
            <a:r>
              <a:rPr lang="en-US" dirty="0"/>
              <a:t>Networks, </a:t>
            </a:r>
            <a:r>
              <a:rPr lang="en-US" dirty="0" smtClean="0"/>
              <a:t>Augmented </a:t>
            </a:r>
            <a:r>
              <a:rPr lang="en-US" dirty="0"/>
              <a:t>Data </a:t>
            </a:r>
            <a:r>
              <a:rPr lang="en-US" dirty="0" smtClean="0"/>
              <a:t>Set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2758605"/>
            <a:ext cx="3251498" cy="32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Comparison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2" y="2957430"/>
            <a:ext cx="5673500" cy="20435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4" y="1853248"/>
            <a:ext cx="3794058" cy="42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5245" y="2277687"/>
            <a:ext cx="9404723" cy="3042458"/>
          </a:xfrm>
        </p:spPr>
        <p:txBody>
          <a:bodyPr/>
          <a:lstStyle/>
          <a:p>
            <a:pPr algn="ctr"/>
            <a:r>
              <a:rPr lang="en-US" sz="7200" dirty="0" smtClean="0"/>
              <a:t>Thank you!</a:t>
            </a:r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18460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</a:t>
            </a:r>
          </a:p>
          <a:p>
            <a:pPr marL="0" indent="0">
              <a:buNone/>
            </a:pPr>
            <a:r>
              <a:rPr lang="en-US" dirty="0"/>
              <a:t>Generative </a:t>
            </a:r>
            <a:r>
              <a:rPr lang="en-US" dirty="0" err="1"/>
              <a:t>Adversial</a:t>
            </a:r>
            <a:r>
              <a:rPr lang="en-US" dirty="0"/>
              <a:t> Networks (from now on: GAN) are an unsupervised learning technique for generating new data and discriminating between generated and original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Two parts: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Generator - tries to fool the Discriminator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Discriminator – tries to distinguish between real and fake</a:t>
            </a:r>
          </a:p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Generating real-like data </a:t>
            </a:r>
            <a:r>
              <a:rPr lang="en-US" smtClean="0"/>
              <a:t>or distinguishing </a:t>
            </a:r>
            <a:r>
              <a:rPr lang="en-US" dirty="0" smtClean="0"/>
              <a:t>between real and fake data</a:t>
            </a:r>
          </a:p>
        </p:txBody>
      </p:sp>
      <p:pic>
        <p:nvPicPr>
          <p:cNvPr id="1028" name="Picture 4" descr="Mike Tamir, PhD בטוויטר: &quot;Maths behind a generative adversarial network (GAN)  model and why it is hard to be trained. Wasserstein GAN is intended to  improve GANs' training https://t.co/tE12kPyXiV #AI #MachineLearning  #DeepLearning 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18" y="307475"/>
            <a:ext cx="3707476" cy="20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WGAN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a GAN, which uses a loss method called Wasserstein Distance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Smoother, </a:t>
            </a:r>
            <a:r>
              <a:rPr lang="en-US" dirty="0" err="1" smtClean="0"/>
              <a:t>stabler</a:t>
            </a:r>
            <a:r>
              <a:rPr lang="en-US" dirty="0" smtClean="0"/>
              <a:t> training, because it doesn’t have sudden jumps, 	differentiable everywhere</a:t>
            </a:r>
            <a:endParaRPr lang="hu-HU" dirty="0"/>
          </a:p>
        </p:txBody>
      </p:sp>
      <p:pic>
        <p:nvPicPr>
          <p:cNvPr id="2050" name="Picture 2" descr="A Wasserstein GAN model with the total variational regula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82" y="3665537"/>
            <a:ext cx="8001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se plots show W 1 (p, q τ ) and JS(p, q τ ) where p is a uniform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7" t="-450" b="450"/>
          <a:stretch/>
        </p:blipFill>
        <p:spPr bwMode="auto">
          <a:xfrm>
            <a:off x="4829695" y="229327"/>
            <a:ext cx="4153649" cy="18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Augmentation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Techniques used in this training project laboratory: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Flipping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Skewing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Recoloring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Rotating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Cropping	</a:t>
            </a:r>
          </a:p>
        </p:txBody>
      </p:sp>
      <p:pic>
        <p:nvPicPr>
          <p:cNvPr id="4098" name="Picture 2" descr="Augmentation examples: the left most image in each row represents th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44" y="2990243"/>
            <a:ext cx="4857289" cy="27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notebook to use on Google </a:t>
            </a:r>
            <a:r>
              <a:rPr lang="en-US" dirty="0" err="1" smtClean="0"/>
              <a:t>Colaboratory</a:t>
            </a:r>
            <a:endParaRPr lang="hu-HU" dirty="0"/>
          </a:p>
        </p:txBody>
      </p:sp>
      <p:pic>
        <p:nvPicPr>
          <p:cNvPr id="1026" name="Picture 2" descr="How to Use Google Colab for Deep Learning and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95" y="2827185"/>
            <a:ext cx="6241530" cy="30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(a) good WGAN(s)</a:t>
            </a:r>
            <a:endParaRPr lang="hu-HU" dirty="0"/>
          </a:p>
        </p:txBody>
      </p:sp>
      <p:pic>
        <p:nvPicPr>
          <p:cNvPr id="3074" name="Picture 2" descr="Sample dense neural network with 2 fully connected layers, 2 dropou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3111529"/>
            <a:ext cx="5710844" cy="18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volutional Neural Network | Brilliant Math &amp; Science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17" y="3111528"/>
            <a:ext cx="4696691" cy="18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5" y="2812173"/>
            <a:ext cx="9778333" cy="31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 Data Set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86" y="2873025"/>
            <a:ext cx="7742591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again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7" y="2659891"/>
            <a:ext cx="9251584" cy="28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122</Words>
  <Application>Microsoft Office PowerPoint</Application>
  <PresentationFormat>Szélesvásznú</PresentationFormat>
  <Paragraphs>43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Generating Pokemon using GANs, machine learning,deep learning, Z-ENG, English or Hungarian</vt:lpstr>
      <vt:lpstr>Introduction</vt:lpstr>
      <vt:lpstr>Introduction</vt:lpstr>
      <vt:lpstr>Introduction</vt:lpstr>
      <vt:lpstr>Tasks</vt:lpstr>
      <vt:lpstr>Tasks</vt:lpstr>
      <vt:lpstr>Tasks</vt:lpstr>
      <vt:lpstr>Tasks</vt:lpstr>
      <vt:lpstr>Tasks</vt:lpstr>
      <vt:lpstr>Results</vt:lpstr>
      <vt:lpstr>Results</vt:lpstr>
      <vt:lpstr>Results</vt:lpstr>
      <vt:lpstr>Results</vt:lpstr>
      <vt:lpstr>Metrics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Pokemon using GANs, machine learning,deep learning, Z-ENG, English or Hungarian</dc:title>
  <dc:creator>Zsombor Élő</dc:creator>
  <cp:lastModifiedBy>Zsombor Élő</cp:lastModifiedBy>
  <cp:revision>8</cp:revision>
  <dcterms:created xsi:type="dcterms:W3CDTF">2020-12-05T16:40:12Z</dcterms:created>
  <dcterms:modified xsi:type="dcterms:W3CDTF">2020-12-05T17:43:35Z</dcterms:modified>
</cp:coreProperties>
</file>