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86E2AF-54C2-49ED-BB54-08019C20C1D9}">
  <a:tblStyle styleId="{4E86E2AF-54C2-49ED-BB54-08019C20C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5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a52e3999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a52e399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a52e399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a52e399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Exportaciones e importaciones mundiales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Yiseth Gutiérrez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490250" y="488250"/>
            <a:ext cx="7180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>
                <a:latin typeface="Roboto Light"/>
                <a:ea typeface="Roboto Light"/>
                <a:cs typeface="Roboto Light"/>
                <a:sym typeface="Roboto Light"/>
              </a:rPr>
              <a:t>Exportaciones e importaciones totales realizadas en años determinados.</a:t>
            </a:r>
            <a:endParaRPr sz="31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Objetivo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Saber si los países exportan más productos de los que importan al año, y conocer la diferencia entre el año 1988 y el 2021.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/>
              <a:t>Que tanto afectan los aranceles al comercio y de qué manera se deben aplicar. </a:t>
            </a:r>
            <a:endParaRPr sz="1800"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52218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{4E86E2AF-54C2-49ED-BB54-08019C20C1D9}</a:tableStyleId>
              </a:tblPr>
              <a:tblGrid>
                <a:gridCol w="874000"/>
                <a:gridCol w="760800"/>
                <a:gridCol w="855025"/>
                <a:gridCol w="1091725"/>
              </a:tblGrid>
              <a:tr h="24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1989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2000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2012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2021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5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er plano lateral de una mano que desliza una perilla en una mezcladora de sonidos" id="91" name="Google Shape;91;p16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lt1"/>
                </a:solidFill>
              </a:rPr>
              <a:t>Problemática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939500" y="724200"/>
            <a:ext cx="400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La aplicabilidad de aranceles para cada exportación e importación a realizar y las diferentes políticas para ello, aquí veremos 2.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000000"/>
                </a:solidFill>
              </a:rPr>
              <a:t>Datos utilizados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</a:rPr>
              <a:t>Los AHS son aranceles que afectan las importaciones y los MFN son ventajas comerciales impuestas de manera extendida a todos sin preferencias.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rgbClr val="000000"/>
                </a:solidFill>
              </a:rPr>
              <a:t>Sujeta a derechos, libre de ellos y derechos específicos son estados de las importaciones.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321150" y="153200"/>
            <a:ext cx="3819000" cy="614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País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4353700" y="948050"/>
            <a:ext cx="3753900" cy="517800"/>
          </a:xfrm>
          <a:prstGeom prst="rect">
            <a:avLst/>
          </a:prstGeom>
          <a:solidFill>
            <a:srgbClr val="F6B26B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Año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353700" y="1712150"/>
            <a:ext cx="3753900" cy="517800"/>
          </a:xfrm>
          <a:prstGeom prst="rect">
            <a:avLst/>
          </a:prstGeom>
          <a:solidFill>
            <a:srgbClr val="FFD96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Exportaciones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4353700" y="2443337"/>
            <a:ext cx="3753900" cy="517800"/>
          </a:xfrm>
          <a:prstGeom prst="rect">
            <a:avLst/>
          </a:prstGeom>
          <a:solidFill>
            <a:srgbClr val="FCE5C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Importaciones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4353700" y="3174500"/>
            <a:ext cx="3753900" cy="5178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AHS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4386250" y="3853775"/>
            <a:ext cx="3753900" cy="517800"/>
          </a:xfrm>
          <a:prstGeom prst="rect">
            <a:avLst/>
          </a:prstGeom>
          <a:solidFill>
            <a:srgbClr val="F1C23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MFN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4353700" y="4517500"/>
            <a:ext cx="3753900" cy="517800"/>
          </a:xfrm>
          <a:prstGeom prst="rect">
            <a:avLst/>
          </a:prstGeom>
          <a:solidFill>
            <a:srgbClr val="E6913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Sujeta a derechos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000000"/>
                </a:solidFill>
              </a:rPr>
              <a:t>Resultados e interpretaciones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25" y="791050"/>
            <a:ext cx="7264051" cy="42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63" y="806050"/>
            <a:ext cx="7519870" cy="42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60950" y="206535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Conclusión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latin typeface="Roboto"/>
                <a:ea typeface="Roboto"/>
                <a:cs typeface="Roboto"/>
                <a:sym typeface="Roboto"/>
              </a:rPr>
              <a:t>Diferencias entre 1988 y 2021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 sz="1600">
                <a:latin typeface="Roboto"/>
                <a:ea typeface="Roboto"/>
                <a:cs typeface="Roboto"/>
                <a:sym typeface="Roboto"/>
              </a:rPr>
              <a:t>Los promedios de aplicabilidad del AHS aumentan de 0,14 millones en 1988 a 2,28 millones en 2021. 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 sz="1600">
                <a:latin typeface="Roboto"/>
                <a:ea typeface="Roboto"/>
                <a:cs typeface="Roboto"/>
                <a:sym typeface="Roboto"/>
              </a:rPr>
              <a:t>Asimismo, el MFN pasa de un 0,22 millones en 1988 a 7,32 millones en 2021.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s-419" sz="1600">
                <a:latin typeface="Roboto"/>
                <a:ea typeface="Roboto"/>
                <a:cs typeface="Roboto"/>
                <a:sym typeface="Roboto"/>
              </a:rPr>
              <a:t>Aún con el pasar de los años se sigue manteniendo el número total de exportaciones pasando de 53% en 1988 a 52,67% en 2021.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