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微软雅黑"/>
              </a:defRPr>
            </a:pPr>
            <a:r>
              <a:t>初学者骑车之路：掌握自行车技巧的必备指南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自行车平衡和姿势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学习保持自行车的平衡和正确的骑行姿势是初学者学习骑行的关键。掌握正确的平衡和姿势，能够更好地控制自行车。</a:t>
            </a:r>
            <a:br/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踩踏和换挡技巧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了解自行车的踩踏和换挡技巧，可以提高骑行的效率和舒适度。学习如何正确地踩踏和换挡，可以更好地适应不同的骑行环境。</a:t>
            </a:r>
            <a:br/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转弯和刹车技巧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掌握自行车的转弯和刹车技巧，可以帮助您更好地应对路况变化。学习如何正确地转弯和刹车，可以增加骑行的安全性和乐趣。</a:t>
            </a: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微软雅黑"/>
              </a:defRPr>
            </a:pPr>
            <a: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自行车基础知识</a:t>
            </a:r>
            <a:br/>
            <a:br/>
            <a:r>
              <a:t>准备骑行前的注意事项</a:t>
            </a:r>
            <a:br/>
            <a:br/>
            <a:r>
              <a:t>学习骑行技巧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自行车基础知识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自行车的组成部分</a:t>
            </a:r>
            <a:br/>
            <a:br/>
            <a:r>
              <a:t>自行车的类型和用途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自行车的组成部分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了解自行车的各个组成部分是学习骑车的基础。它们包括车架、车轮、刹车、变速器、座位、脚踏板等。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自行车的类型和用途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自行车有不同的类型和用途，包括山地车、公路车、城市车等。了解不同类型的自行车以及它们的用途，可以帮助您选择适合自己需求的自行车。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准备骑行前的注意事项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自行车装备和保养</a:t>
            </a:r>
            <a:br/>
            <a:br/>
            <a:r>
              <a:t>骑行安全知识和规则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自行车装备和保养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在骑行前，需要确保自行车的装备和保养工作。包括检查刹车、灯光、轮胎气压等，以确保安全而顺畅的骑行。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骑行安全知识和规则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骑行安全知识和规则是骑行的基本要求。了解交通信号、手势、人行道骑行规定等，可以保证您的安全和他人的安全。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学习骑行技巧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自行车平衡和姿势</a:t>
            </a:r>
            <a:br/>
            <a:br/>
            <a:r>
              <a:t>踩踏和换挡技巧</a:t>
            </a:r>
            <a:br/>
            <a:br/>
            <a:r>
              <a:t>转弯和刹车技巧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