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1200" y="1281600"/>
            <a:ext cx="6573600" cy="5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微软雅黑"/>
              </a:defRPr>
            </a:pPr>
            <a:r>
              <a:t>AI前沿探索与未来之旅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4399" y="3528000"/>
            <a:ext cx="1080000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2024年5月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0800" y="2905200"/>
            <a:ext cx="720000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海尔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255600" cy="559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引文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科技飞速发展的今天，人工智能（AI）已逐渐渗透到我们生活的方方面面，成为引领未来科技创新的关键力量。AI不仅改变了传统行业的运作方式，更在医疗、教育、交通等诸多领域展现出巨大的应用潜力。探索AI前沿，就是开启一场智能未来之旅，让我们深入解析AI核心技术，洞悉其内在机制与运作原理，展望其未来发展趋势。在这场智能科技革命中，我们不仅要紧跟时代步伐，更要敢于创新，勇攀科技高峰，共同开启智能时代的新篇章。</a:t>
            </a:r>
          </a:p>
        </p:txBody>
      </p:sp>
      <p:pic>
        <p:nvPicPr>
          <p:cNvPr id="5" name="Picture 4" descr="图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5594400" cy="255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1. AI技术在各行业的应用现状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1:AI技术已深入各行业应用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0" y="1461599"/>
            <a:ext cx="2743200" cy="30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1999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2:AI技术不断推动产业升级</a:t>
            </a:r>
          </a:p>
        </p:txBody>
      </p:sp>
      <p:pic>
        <p:nvPicPr>
          <p:cNvPr id="7" name="Picture 6" descr="temp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00" y="1461599"/>
            <a:ext cx="2743200" cy="30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5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3:AI发展面临诸多挑战与机遇</a:t>
            </a:r>
          </a:p>
        </p:txBody>
      </p:sp>
      <p:pic>
        <p:nvPicPr>
          <p:cNvPr id="9" name="Picture 8" descr="temp_i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200" y="1353600"/>
            <a:ext cx="2743200" cy="30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5594400" cy="255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通过深入探索AI前沿技术，我们见证了智能科技在各行各业中的广泛应用与深远影响。AI技术以其独特的魅力，正在逐渐改变我们的生活方式和社会结构。未来，随着技术的不断进步和应用的不断深化，AI将为我们带来更多的惊喜和可能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1999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这个充满机遇与挑战的时代，我们需要更加积极地拥抱AI，掌握其核心原理与机制，挖掘其潜在价值，同时关注其可能带来的风险与挑战。只有这样，我们才能真正利用好AI这把双刃剑，为人类社会的发展贡献更多力量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5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让我们携手共进，共同探索AI的无限可能，以科技创新引领未来，开启智能时代的新篇章。在未来的旅程中，相信AI将为我们带来更多惊喜与收获，让我们的生活更加美好。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