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51444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it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4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31200" y="1281600"/>
            <a:ext cx="6573600" cy="5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微软雅黑"/>
              </a:defRPr>
            </a:pPr>
            <a:r>
              <a:t>大模型革新引领未来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54399" y="3528000"/>
            <a:ext cx="1080000" cy="21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>
                <a:solidFill>
                  <a:srgbClr val="FFFFFF"/>
                </a:solidFill>
              </a:defRPr>
            </a:pPr>
            <a:r>
              <a:t>2024年5月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20800" y="2905200"/>
            <a:ext cx="720000" cy="21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>
                <a:solidFill>
                  <a:srgbClr val="FFFFFF"/>
                </a:solidFill>
              </a:defRPr>
            </a:pPr>
            <a:r>
              <a:t>海尔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图片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4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30400" y="183600"/>
            <a:ext cx="255600" cy="55944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2000">
                <a:solidFill>
                  <a:srgbClr val="000000"/>
                </a:solidFill>
                <a:latin typeface="微软雅黑"/>
              </a:defRPr>
            </a:pPr>
            <a:r>
              <a:t>引文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08400" y="1353600"/>
            <a:ext cx="4287600" cy="30564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 sz="1200">
                <a:solidFill>
                  <a:srgbClr val="000000"/>
                </a:solidFill>
                <a:latin typeface="微软雅黑"/>
              </a:defRPr>
            </a:pPr>
            <a:r>
              <a:t>大模型发展趋势是当前人工智能领域的研究热点，它正以前所未有的速度推动着智能世界的发展。随着技术的不断革新，大模型已经在多个领域展现出强大的应用潜力，从自然语言处理到计算机视觉，从智能推荐到自动驾驶，大模型的身影无处不在。它不仅提高了处理复杂任务的效率和准确性，更为我们揭示了智能世界的无限可能。本文旨在探索大模型的发展趋势，揭示其技术革新之路，以期引领行业变革，共创智慧未来的新篇章。通过深入剖析大模型的核心技术、应用场景以及未来发展潜力，我们将一起见证智能世界的精彩变革。</a:t>
            </a:r>
          </a:p>
        </p:txBody>
      </p:sp>
      <p:pic>
        <p:nvPicPr>
          <p:cNvPr id="5" name="Picture 4" descr="图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400" y="1353600"/>
            <a:ext cx="3351600" cy="3038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图片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4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30400" y="183600"/>
            <a:ext cx="5594400" cy="2556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2000">
                <a:solidFill>
                  <a:srgbClr val="000000"/>
                </a:solidFill>
                <a:latin typeface="微软雅黑"/>
              </a:defRPr>
            </a:pPr>
            <a:r>
              <a:t>1. 大模型技术革新与应用突破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3200" y="943200"/>
            <a:ext cx="2329200" cy="1296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 sz="1200">
                <a:solidFill>
                  <a:srgbClr val="000000"/>
                </a:solidFill>
                <a:latin typeface="微软雅黑"/>
              </a:defRPr>
            </a:pPr>
            <a:r>
              <a:t>1:大模型技术实现突破，应用场景扩大</a:t>
            </a:r>
          </a:p>
        </p:txBody>
      </p:sp>
      <p:pic>
        <p:nvPicPr>
          <p:cNvPr id="5" name="Picture 4" descr="temp_im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400" y="1461599"/>
            <a:ext cx="2743200" cy="306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01999" y="943200"/>
            <a:ext cx="2329200" cy="1296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 sz="1200">
                <a:solidFill>
                  <a:srgbClr val="000000"/>
                </a:solidFill>
                <a:latin typeface="微软雅黑"/>
              </a:defRPr>
            </a:pPr>
            <a:r>
              <a:t>2:大模型技术助力行业变革，提高效率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25200" y="943200"/>
            <a:ext cx="2329200" cy="1296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 sz="1200">
                <a:solidFill>
                  <a:srgbClr val="000000"/>
                </a:solidFill>
                <a:latin typeface="微软雅黑"/>
              </a:defRPr>
            </a:pPr>
            <a:r>
              <a:t>3:大模型技术引领智慧未来，创新无限</a:t>
            </a:r>
          </a:p>
        </p:txBody>
      </p:sp>
      <p:pic>
        <p:nvPicPr>
          <p:cNvPr id="8" name="Picture 7" descr="temp_img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9200" y="1353600"/>
            <a:ext cx="2743200" cy="3060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图片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4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30400" y="183600"/>
            <a:ext cx="5594400" cy="2556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2000">
                <a:solidFill>
                  <a:srgbClr val="000000"/>
                </a:solidFill>
                <a:latin typeface="微软雅黑"/>
              </a:defRPr>
            </a:pPr>
            <a:r>
              <a:t>2. 大模型在自然语言处理中的应用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3200" y="943200"/>
            <a:ext cx="2329200" cy="1296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 sz="1200">
                <a:solidFill>
                  <a:srgbClr val="000000"/>
                </a:solidFill>
                <a:latin typeface="微软雅黑"/>
              </a:defRPr>
            </a:pPr>
            <a:r>
              <a:t>1:大模型在自然语言处理中广泛应用</a:t>
            </a:r>
          </a:p>
        </p:txBody>
      </p:sp>
      <p:pic>
        <p:nvPicPr>
          <p:cNvPr id="5" name="Picture 4" descr="temp_im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400" y="1461599"/>
            <a:ext cx="2743200" cy="306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01999" y="943200"/>
            <a:ext cx="2329200" cy="1296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 sz="1200">
                <a:solidFill>
                  <a:srgbClr val="000000"/>
                </a:solidFill>
                <a:latin typeface="微软雅黑"/>
              </a:defRPr>
            </a:pPr>
            <a:r>
              <a:t>2:大模型提升语言处理效率和准确性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25200" y="943200"/>
            <a:ext cx="2329200" cy="1296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 sz="1200">
                <a:solidFill>
                  <a:srgbClr val="000000"/>
                </a:solidFill>
                <a:latin typeface="微软雅黑"/>
              </a:defRPr>
            </a:pPr>
            <a:r>
              <a:t>3:大模型引领自然语言处理领域变革</a:t>
            </a:r>
          </a:p>
        </p:txBody>
      </p:sp>
      <p:pic>
        <p:nvPicPr>
          <p:cNvPr id="8" name="Picture 7" descr="temp_img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9200" y="1353600"/>
            <a:ext cx="2743200" cy="3060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图片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4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30400" y="183600"/>
            <a:ext cx="255600" cy="55944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2000">
                <a:solidFill>
                  <a:srgbClr val="000000"/>
                </a:solidFill>
                <a:latin typeface="微软雅黑"/>
              </a:defRPr>
            </a:pPr>
            <a:r>
              <a:t>总结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08400" y="1353600"/>
            <a:ext cx="4287600" cy="30564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 sz="1200">
                <a:solidFill>
                  <a:srgbClr val="000000"/>
                </a:solidFill>
                <a:latin typeface="微软雅黑"/>
              </a:defRPr>
            </a:pPr>
            <a:r>
              <a:t>展望未来，大模型的发展趋势将持续引领人工智能领域的创新潮流。随着技术的不断进步，大模型将展现出更广泛的应用场景和更强大的能力。我们期待着大模型在更多领域发挥重要作用，推动智能世界的持续发展。同时，我们也需要关注大模型面临的挑战，积极寻求解决方案，确保技术的健康发展。相信在不久的将来，大模型将为我们带来更多惊喜和突破，共同开启智慧未来的新篇章。让我们携手共进，探索大模型的无限可能，为智能世界的繁荣与进步贡献力量。</a:t>
            </a:r>
          </a:p>
        </p:txBody>
      </p:sp>
      <p:pic>
        <p:nvPicPr>
          <p:cNvPr id="5" name="Picture 4" descr="图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400" y="1353600"/>
            <a:ext cx="3351600" cy="3038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