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51444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3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it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4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231200" y="1281600"/>
            <a:ext cx="6573600" cy="5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微软雅黑"/>
              </a:defRPr>
            </a:pPr>
            <a:r>
              <a:t>未来模型趋势探索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154399" y="3528000"/>
            <a:ext cx="1080000" cy="21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>
                <a:solidFill>
                  <a:srgbClr val="FFFFFF"/>
                </a:solidFill>
              </a:defRPr>
            </a:pPr>
            <a:r>
              <a:t>2024年5月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420800" y="2905200"/>
            <a:ext cx="720000" cy="21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>
                <a:solidFill>
                  <a:srgbClr val="FFFFFF"/>
                </a:solidFill>
              </a:defRPr>
            </a:pPr>
            <a:r>
              <a:t>海尔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图片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4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30400" y="183600"/>
            <a:ext cx="255600" cy="55944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>
              <a:defRPr b="1" sz="2000">
                <a:solidFill>
                  <a:srgbClr val="000000"/>
                </a:solidFill>
                <a:latin typeface="微软雅黑"/>
              </a:defRPr>
            </a:pPr>
            <a:r>
              <a:t>引文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08400" y="1353600"/>
            <a:ext cx="4287600" cy="305640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>
              <a:defRPr sz="1200">
                <a:solidFill>
                  <a:srgbClr val="000000"/>
                </a:solidFill>
                <a:latin typeface="微软雅黑"/>
              </a:defRPr>
            </a:pPr>
            <a:r>
              <a:t>在科技飞速发展的今天，模型技术正以前所未有的速度推动着各行各业的变革。从深度学习的广泛应用，到量子计算的崭露头角，模型技术的每一次突破都为我们揭示了未来智能世界的无限可能。深度学习模型以其强大的特征提取和模式识别能力，已经深入到自然语言处理、计算机视觉等领域，成为推动人工智能发展的重要引擎。而量子计算则以其独特的并行计算能力和超高速运算速度，为模型技术提供了新的发展思路。本文将深入探索这些最新模型技术如何引领行业变革，创新应用如何赋能智能未来，共同开启发展新篇章。</a:t>
            </a:r>
          </a:p>
        </p:txBody>
      </p:sp>
      <p:pic>
        <p:nvPicPr>
          <p:cNvPr id="5" name="Picture 4" descr="图3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400" y="1353600"/>
            <a:ext cx="3351600" cy="30384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图片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4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30400" y="183600"/>
            <a:ext cx="5594400" cy="2556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>
              <a:defRPr b="1" sz="2000">
                <a:solidFill>
                  <a:srgbClr val="000000"/>
                </a:solidFill>
                <a:latin typeface="微软雅黑"/>
              </a:defRPr>
            </a:pPr>
            <a:r>
              <a:t>1. 深度学习技术引领AI发展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3200" y="943200"/>
            <a:ext cx="2329200" cy="12960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>
              <a:defRPr sz="1200">
                <a:solidFill>
                  <a:srgbClr val="000000"/>
                </a:solidFill>
                <a:latin typeface="微软雅黑"/>
              </a:defRPr>
            </a:pPr>
            <a:r>
              <a:t>1:深度学习推动AI实现更大突破</a:t>
            </a:r>
          </a:p>
        </p:txBody>
      </p:sp>
      <p:pic>
        <p:nvPicPr>
          <p:cNvPr id="5" name="Picture 4" descr="temp_im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400" y="1461599"/>
            <a:ext cx="2743200" cy="3060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401999" y="943200"/>
            <a:ext cx="2329200" cy="12960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>
              <a:defRPr sz="1200">
                <a:solidFill>
                  <a:srgbClr val="000000"/>
                </a:solidFill>
                <a:latin typeface="微软雅黑"/>
              </a:defRPr>
            </a:pPr>
            <a:r>
              <a:t>2:深度学习技术为各行业带来新机遇</a:t>
            </a:r>
          </a:p>
        </p:txBody>
      </p:sp>
      <p:pic>
        <p:nvPicPr>
          <p:cNvPr id="7" name="Picture 6" descr="temp_img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0400" y="1461599"/>
            <a:ext cx="2743200" cy="3060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325200" y="943200"/>
            <a:ext cx="2329200" cy="12960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>
              <a:defRPr sz="1200">
                <a:solidFill>
                  <a:srgbClr val="000000"/>
                </a:solidFill>
                <a:latin typeface="微软雅黑"/>
              </a:defRPr>
            </a:pPr>
            <a:r>
              <a:t>3:深度学习是AI领域的重要发展引擎</a:t>
            </a:r>
          </a:p>
        </p:txBody>
      </p:sp>
      <p:pic>
        <p:nvPicPr>
          <p:cNvPr id="9" name="Picture 8" descr="temp_img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09200" y="1353600"/>
            <a:ext cx="2743200" cy="3060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图片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4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30400" y="183600"/>
            <a:ext cx="5594400" cy="2556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>
              <a:defRPr b="1" sz="2000">
                <a:solidFill>
                  <a:srgbClr val="000000"/>
                </a:solidFill>
                <a:latin typeface="微软雅黑"/>
              </a:defRPr>
            </a:pPr>
            <a:r>
              <a:t>2. 量子计算技术崭露头角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3200" y="943200"/>
            <a:ext cx="2329200" cy="12960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>
              <a:defRPr sz="1200">
                <a:solidFill>
                  <a:srgbClr val="000000"/>
                </a:solidFill>
                <a:latin typeface="微软雅黑"/>
              </a:defRPr>
            </a:pPr>
            <a:r>
              <a:t>1:量子计算技术将加速突破发展</a:t>
            </a:r>
          </a:p>
        </p:txBody>
      </p:sp>
      <p:pic>
        <p:nvPicPr>
          <p:cNvPr id="5" name="Picture 4" descr="temp_im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400" y="1461599"/>
            <a:ext cx="2743200" cy="3060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401999" y="943200"/>
            <a:ext cx="2329200" cy="12960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>
              <a:defRPr sz="1200">
                <a:solidFill>
                  <a:srgbClr val="000000"/>
                </a:solidFill>
                <a:latin typeface="微软雅黑"/>
              </a:defRPr>
            </a:pPr>
            <a:r>
              <a:t>2:量子计算将重塑未来科技生态</a:t>
            </a:r>
          </a:p>
        </p:txBody>
      </p:sp>
      <p:pic>
        <p:nvPicPr>
          <p:cNvPr id="7" name="Picture 6" descr="temp_img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0400" y="1461599"/>
            <a:ext cx="2743200" cy="3060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325200" y="943200"/>
            <a:ext cx="2329200" cy="12960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>
              <a:defRPr sz="1200">
                <a:solidFill>
                  <a:srgbClr val="000000"/>
                </a:solidFill>
                <a:latin typeface="微软雅黑"/>
              </a:defRPr>
            </a:pPr>
            <a:r>
              <a:t>3:量子计算引领科技革命新浪潮</a:t>
            </a:r>
          </a:p>
        </p:txBody>
      </p:sp>
      <p:pic>
        <p:nvPicPr>
          <p:cNvPr id="9" name="Picture 8" descr="temp_img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09200" y="1353600"/>
            <a:ext cx="2743200" cy="3060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图片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4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30400" y="183600"/>
            <a:ext cx="255600" cy="55944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>
              <a:defRPr b="1" sz="2000">
                <a:solidFill>
                  <a:srgbClr val="000000"/>
                </a:solidFill>
                <a:latin typeface="微软雅黑"/>
              </a:defRPr>
            </a:pPr>
            <a:r>
              <a:t>总结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08400" y="1353600"/>
            <a:ext cx="4287600" cy="305640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>
              <a:defRPr sz="1200">
                <a:solidFill>
                  <a:srgbClr val="000000"/>
                </a:solidFill>
                <a:latin typeface="微软雅黑"/>
              </a:defRPr>
            </a:pPr>
            <a:r>
              <a:t>通过深入剖析深度学习和量子计算等最新模型技术，我们不难发现，这些技术的不断突破正在深刻改变着我们的世界。它们不仅推动了人工智能的飞速发展，更为各行各业带来了前所未有的机遇和挑战。展望未来，随着模型技术的不断创新和应用，我们相信，智能未来将会更加美好，行业发展也将迎来更加广阔的天地。因此，我们必须紧跟时代步伐，不断探索和研究这些最新模型技术，为行业的创新和发展贡献智慧和力量。让我们携手共进，共同开启智能未来的新篇章！</a:t>
            </a:r>
          </a:p>
        </p:txBody>
      </p:sp>
      <p:pic>
        <p:nvPicPr>
          <p:cNvPr id="5" name="Picture 4" descr="图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400" y="1353600"/>
            <a:ext cx="3351600" cy="3038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