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6F34-AFD5-415F-84CA-ADE63F661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3DCE296-3C87-44BE-BADE-DF5010BE2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8411F2-D1AD-4537-AD49-A53245DF5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6A61-4460-42C2-828C-32A25B05F516}" type="datetimeFigureOut">
              <a:rPr lang="zh-TW" altLang="en-US" smtClean="0"/>
              <a:t>2023/07/31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5798F4-30CA-4706-A63A-29FADEC94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FEAB4E-640C-4FA1-9701-AC673FD60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87C8-32DA-4E79-9645-64C9B49A83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867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F3EAF0-1796-490D-BB52-7050B0D97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AAD36B8-4A62-4E4F-8242-B4DAA9107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186C76-DB0E-4057-9B7C-DAAB318D5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6A61-4460-42C2-828C-32A25B05F516}" type="datetimeFigureOut">
              <a:rPr lang="zh-TW" altLang="en-US" smtClean="0"/>
              <a:t>2023/07/31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926BA7-0E25-4E15-808D-D98B550AD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E9EDC9-29B6-4ED8-A5D7-E23201B67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87C8-32DA-4E79-9645-64C9B49A83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6303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33F264D-7BAC-4DCB-A051-ED7A3D5B9F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82ACC98-73B2-4AA8-B3AA-9C62CF8A6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E02613-665D-49C5-8B28-E7D34C95A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6A61-4460-42C2-828C-32A25B05F516}" type="datetimeFigureOut">
              <a:rPr lang="zh-TW" altLang="en-US" smtClean="0"/>
              <a:t>2023/07/31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6EC00B-3F4B-4C7F-98F7-A967E3602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E9C66F-16C8-4177-82A3-AEF254B34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87C8-32DA-4E79-9645-64C9B49A83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58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9D994C-8952-40F2-889D-1E007D383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0D4A1A-DFD8-466D-B755-A650A2124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35325E-F83A-497B-A5F3-6A2E172F1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6A61-4460-42C2-828C-32A25B05F516}" type="datetimeFigureOut">
              <a:rPr lang="zh-TW" altLang="en-US" smtClean="0"/>
              <a:t>2023/07/31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B9F627-73B2-4313-BC73-BBB3DE3EB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2A19C3-4C16-4781-BFF1-5AF260EC8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87C8-32DA-4E79-9645-64C9B49A83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4124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83BB40-8E83-446E-ADDE-42C26A1A3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84BA11E-C450-47C3-AE48-4DD341567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E126AC-6AE7-4F23-9CB8-BE734DA6A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6A61-4460-42C2-828C-32A25B05F516}" type="datetimeFigureOut">
              <a:rPr lang="zh-TW" altLang="en-US" smtClean="0"/>
              <a:t>2023/07/31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A1332B-C970-4D42-A6A2-351FE19AF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5730A9-DE57-4D9E-8508-359868BD2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87C8-32DA-4E79-9645-64C9B49A83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593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513725-4B99-46A8-A8FC-516A2A4DB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93BCF4-509E-4D0B-B782-AC07714755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86B23DE-08A1-4A77-980E-F14BFD399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49B036D-1F86-48E5-9E10-46EA340F2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6A61-4460-42C2-828C-32A25B05F516}" type="datetimeFigureOut">
              <a:rPr lang="zh-TW" altLang="en-US" smtClean="0"/>
              <a:t>2023/07/31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6C2376E-6431-4242-BDA4-A2021FBF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C9ED3F6-0282-4EB0-9AFA-83D46F029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87C8-32DA-4E79-9645-64C9B49A83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9065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71B3F4-81E2-4224-80FB-D80234C60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994E8A0-BC4D-45DC-A766-51E7E1EF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3A34CA2-6A68-4E2E-9021-FE9A74C66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55AE59C-A120-4A4D-8DFE-E7DC9DD71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34C07C1-F003-4C7C-9233-EBCCEA662C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1DFF58B-64FF-463E-AED6-39A0177D9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6A61-4460-42C2-828C-32A25B05F516}" type="datetimeFigureOut">
              <a:rPr lang="zh-TW" altLang="en-US" smtClean="0"/>
              <a:t>2023/07/31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4437FDC-2A3C-4B7E-9449-5CEC1A810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003642A-E117-4691-BCF1-E1A02BCC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87C8-32DA-4E79-9645-64C9B49A83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177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E792E6-4BF5-439A-A732-CD7E2AD9C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04733BD-0D60-4159-9FDA-6AA945355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6A61-4460-42C2-828C-32A25B05F516}" type="datetimeFigureOut">
              <a:rPr lang="zh-TW" altLang="en-US" smtClean="0"/>
              <a:t>2023/07/31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43822D4-F66B-4449-BA57-9FC01A905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03AD027-49ED-4FCA-964F-850FBFAB5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87C8-32DA-4E79-9645-64C9B49A83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6577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0F3C516-83F8-46B2-AF22-BBFDBB1BB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6A61-4460-42C2-828C-32A25B05F516}" type="datetimeFigureOut">
              <a:rPr lang="zh-TW" altLang="en-US" smtClean="0"/>
              <a:t>2023/07/31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FB8C02F-B8B5-46A8-80CC-234EFBA3A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C01BE59-7A84-4BB3-8342-53150714C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87C8-32DA-4E79-9645-64C9B49A83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2227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5B09DD-A614-4F0A-84EE-B864BDB3C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9ED89A-F16B-4C1D-873A-B69807E75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0E2482D-51B0-4928-A166-A2FEB3381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36384DF-E350-4D8D-9BEC-311DF5DE2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6A61-4460-42C2-828C-32A25B05F516}" type="datetimeFigureOut">
              <a:rPr lang="zh-TW" altLang="en-US" smtClean="0"/>
              <a:t>2023/07/31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D01B31F-ECD7-40B4-85AA-57061BB83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7A918F8-6BF0-4419-8E82-1FDFA3AED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87C8-32DA-4E79-9645-64C9B49A83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8980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F4ADE0-5DD7-4327-BA00-D08986E2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6EAEC7C-357D-4DB5-9255-4C81D880F0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F113766-4E03-4CDD-A1AA-AF471D74C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E65D38C-CF9C-4077-965A-622B80232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6A61-4460-42C2-828C-32A25B05F516}" type="datetimeFigureOut">
              <a:rPr lang="zh-TW" altLang="en-US" smtClean="0"/>
              <a:t>2023/07/31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BEA9FF6-5872-4F2E-B8C0-F2B77A28C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754DA3F-C476-42B6-B7BE-AA1C46FAC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87C8-32DA-4E79-9645-64C9B49A83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600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1BD44C1-FA11-4E56-A519-C325C20C4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ECD0756-C187-4A4D-9048-AE3ACA698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FAB145-FFDA-4344-87FE-8026F564B8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96A61-4460-42C2-828C-32A25B05F516}" type="datetimeFigureOut">
              <a:rPr lang="zh-TW" altLang="en-US" smtClean="0"/>
              <a:t>2023/07/31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11CCB4-B0A0-48E9-8DC1-A3D9B8D1B8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66BEC1-0CEE-43BD-84C8-6AA1EF251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587C8-32DA-4E79-9645-64C9B49A83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697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9B6C5152-8706-4927-AC57-CE40625C2629}"/>
              </a:ext>
            </a:extLst>
          </p:cNvPr>
          <p:cNvGrpSpPr/>
          <p:nvPr/>
        </p:nvGrpSpPr>
        <p:grpSpPr>
          <a:xfrm>
            <a:off x="0" y="445513"/>
            <a:ext cx="11546047" cy="5966974"/>
            <a:chOff x="0" y="653262"/>
            <a:chExt cx="11546047" cy="596697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F93F86C-1912-41E7-8497-91625A7F61C9}"/>
                </a:ext>
              </a:extLst>
            </p:cNvPr>
            <p:cNvSpPr/>
            <p:nvPr/>
          </p:nvSpPr>
          <p:spPr>
            <a:xfrm>
              <a:off x="2165757" y="4177719"/>
              <a:ext cx="3665989" cy="10905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Encoder</a:t>
              </a:r>
              <a:endParaRPr lang="zh-TW" alt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D3C3AA1-7BCB-4574-9091-6FED1A77D37B}"/>
                </a:ext>
              </a:extLst>
            </p:cNvPr>
            <p:cNvSpPr/>
            <p:nvPr/>
          </p:nvSpPr>
          <p:spPr>
            <a:xfrm>
              <a:off x="2165757" y="1937859"/>
              <a:ext cx="3665989" cy="10905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NN</a:t>
              </a:r>
              <a:endParaRPr lang="zh-TW" alt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9C9E6A98-7E67-4A4F-AAA6-7BC7F7B33CF6}"/>
                </a:ext>
              </a:extLst>
            </p:cNvPr>
            <p:cNvSpPr txBox="1"/>
            <p:nvPr/>
          </p:nvSpPr>
          <p:spPr>
            <a:xfrm>
              <a:off x="2165755" y="653262"/>
              <a:ext cx="36659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tensors</a:t>
              </a:r>
            </a:p>
            <a:p>
              <a:pPr algn="ctr"/>
              <a:r>
                <a:rPr lang="en-US" altLang="zh-TW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zh-TW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batch_size</a:t>
              </a:r>
              <a:r>
                <a:rPr lang="en-US" altLang="zh-TW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TW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classes_num</a:t>
              </a:r>
              <a:r>
                <a:rPr lang="zh-TW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TW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934002F9-22B3-4DBC-A18C-3B6A36DCD66D}"/>
                </a:ext>
              </a:extLst>
            </p:cNvPr>
            <p:cNvCxnSpPr>
              <a:stCxn id="4" idx="0"/>
              <a:endCxn id="6" idx="2"/>
            </p:cNvCxnSpPr>
            <p:nvPr/>
          </p:nvCxnSpPr>
          <p:spPr>
            <a:xfrm flipV="1">
              <a:off x="3998752" y="3028428"/>
              <a:ext cx="0" cy="114929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EB8417E6-019B-4B39-A156-CAE2099F990D}"/>
                </a:ext>
              </a:extLst>
            </p:cNvPr>
            <p:cNvCxnSpPr>
              <a:cxnSpLocks/>
              <a:stCxn id="6" idx="0"/>
              <a:endCxn id="9" idx="2"/>
            </p:cNvCxnSpPr>
            <p:nvPr/>
          </p:nvCxnSpPr>
          <p:spPr>
            <a:xfrm flipH="1" flipV="1">
              <a:off x="3998750" y="1484259"/>
              <a:ext cx="2" cy="453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95C62E6-3BB6-4337-BD22-838E945B93AE}"/>
                </a:ext>
              </a:extLst>
            </p:cNvPr>
            <p:cNvSpPr/>
            <p:nvPr/>
          </p:nvSpPr>
          <p:spPr>
            <a:xfrm>
              <a:off x="7880058" y="4590362"/>
              <a:ext cx="3665989" cy="10905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</a:t>
              </a:r>
              <a:endParaRPr lang="zh-TW" alt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65B5956-4F52-4711-8897-CCE7DE3C582D}"/>
                </a:ext>
              </a:extLst>
            </p:cNvPr>
            <p:cNvSpPr/>
            <p:nvPr/>
          </p:nvSpPr>
          <p:spPr>
            <a:xfrm>
              <a:off x="7880058" y="2809799"/>
              <a:ext cx="3665989" cy="10905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</a:t>
              </a:r>
              <a:endParaRPr lang="zh-TW" alt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5FFDC56-9655-4156-A0EB-950365741AC3}"/>
                </a:ext>
              </a:extLst>
            </p:cNvPr>
            <p:cNvSpPr/>
            <p:nvPr/>
          </p:nvSpPr>
          <p:spPr>
            <a:xfrm>
              <a:off x="7880057" y="1029235"/>
              <a:ext cx="3665989" cy="10905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</a:t>
              </a:r>
              <a:endParaRPr lang="zh-TW" alt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AEC3A105-93BA-4C61-B054-6CA0DDB57042}"/>
                </a:ext>
              </a:extLst>
            </p:cNvPr>
            <p:cNvCxnSpPr/>
            <p:nvPr/>
          </p:nvCxnSpPr>
          <p:spPr>
            <a:xfrm flipV="1">
              <a:off x="9678094" y="3907009"/>
              <a:ext cx="0" cy="689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138FCF53-D653-4079-94B7-AC3753D2589D}"/>
                </a:ext>
              </a:extLst>
            </p:cNvPr>
            <p:cNvCxnSpPr/>
            <p:nvPr/>
          </p:nvCxnSpPr>
          <p:spPr>
            <a:xfrm flipV="1">
              <a:off x="9678094" y="2119804"/>
              <a:ext cx="0" cy="689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726F4686-AD35-4C8F-97CB-FD7EAC150300}"/>
                </a:ext>
              </a:extLst>
            </p:cNvPr>
            <p:cNvSpPr txBox="1"/>
            <p:nvPr/>
          </p:nvSpPr>
          <p:spPr>
            <a:xfrm>
              <a:off x="9713049" y="4060699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Out/In: </a:t>
              </a:r>
              <a:r>
                <a:rPr lang="en-US" altLang="zh-TW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384</a:t>
              </a:r>
              <a:endPara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E2F52FA0-70B4-4BF6-991F-008BFF735C4D}"/>
                </a:ext>
              </a:extLst>
            </p:cNvPr>
            <p:cNvSpPr txBox="1"/>
            <p:nvPr/>
          </p:nvSpPr>
          <p:spPr>
            <a:xfrm>
              <a:off x="9678094" y="5680931"/>
              <a:ext cx="883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In: </a:t>
              </a:r>
              <a:r>
                <a:rPr lang="en-US" altLang="zh-TW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768</a:t>
              </a:r>
              <a:endPara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D9D6D9AC-E501-4B19-9E67-09E78722C148}"/>
                </a:ext>
              </a:extLst>
            </p:cNvPr>
            <p:cNvSpPr txBox="1"/>
            <p:nvPr/>
          </p:nvSpPr>
          <p:spPr>
            <a:xfrm>
              <a:off x="9713050" y="2276815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Out/In: </a:t>
              </a:r>
              <a:r>
                <a:rPr lang="en-US" altLang="zh-TW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192</a:t>
              </a:r>
              <a:endPara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6A3011B9-5B43-4706-AD9D-97888F5AE253}"/>
                </a:ext>
              </a:extLst>
            </p:cNvPr>
            <p:cNvSpPr txBox="1"/>
            <p:nvPr/>
          </p:nvSpPr>
          <p:spPr>
            <a:xfrm>
              <a:off x="9678093" y="653262"/>
              <a:ext cx="819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Out: </a:t>
              </a:r>
              <a:r>
                <a:rPr lang="en-US" altLang="zh-TW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B5A3FCDD-BBB6-4706-A9C0-12EA6D2820E0}"/>
                </a:ext>
              </a:extLst>
            </p:cNvPr>
            <p:cNvSpPr txBox="1"/>
            <p:nvPr/>
          </p:nvSpPr>
          <p:spPr>
            <a:xfrm>
              <a:off x="2165755" y="5789239"/>
              <a:ext cx="36659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string tokens</a:t>
              </a:r>
            </a:p>
            <a:p>
              <a:pPr algn="ctr"/>
              <a:r>
                <a:rPr lang="en-US" altLang="zh-TW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zh-TW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batch_size</a:t>
              </a:r>
              <a:r>
                <a:rPr lang="en-US" altLang="zh-TW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512</a:t>
              </a:r>
              <a:r>
                <a:rPr lang="zh-TW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TW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78604316-0F57-496D-85C2-B1C29B5B6867}"/>
                </a:ext>
              </a:extLst>
            </p:cNvPr>
            <p:cNvCxnSpPr>
              <a:cxnSpLocks/>
              <a:stCxn id="28" idx="0"/>
              <a:endCxn id="4" idx="2"/>
            </p:cNvCxnSpPr>
            <p:nvPr/>
          </p:nvCxnSpPr>
          <p:spPr>
            <a:xfrm flipV="1">
              <a:off x="3998750" y="5268288"/>
              <a:ext cx="2" cy="5209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5777C76B-74D5-4248-BAEB-7FF5B1C00B78}"/>
                </a:ext>
              </a:extLst>
            </p:cNvPr>
            <p:cNvSpPr txBox="1"/>
            <p:nvPr/>
          </p:nvSpPr>
          <p:spPr>
            <a:xfrm>
              <a:off x="1033240" y="3718422"/>
              <a:ext cx="63868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string embeddings</a:t>
              </a:r>
              <a:r>
                <a:rPr lang="en-US" altLang="zh-TW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(</a:t>
              </a:r>
              <a:r>
                <a:rPr lang="zh-TW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batch_size</a:t>
              </a:r>
              <a:r>
                <a:rPr lang="en-US" altLang="zh-TW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512, 768</a:t>
              </a:r>
              <a:r>
                <a:rPr lang="zh-TW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TW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97224641-7EA9-403E-983B-A3F04959A059}"/>
                </a:ext>
              </a:extLst>
            </p:cNvPr>
            <p:cNvSpPr txBox="1"/>
            <p:nvPr/>
          </p:nvSpPr>
          <p:spPr>
            <a:xfrm>
              <a:off x="0" y="3032700"/>
              <a:ext cx="69390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[CLS] token embeddings</a:t>
              </a:r>
              <a:r>
                <a:rPr lang="en-US" altLang="zh-TW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(</a:t>
              </a:r>
              <a:r>
                <a:rPr lang="zh-TW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batch_size</a:t>
              </a:r>
              <a:r>
                <a:rPr lang="en-US" altLang="zh-TW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768</a:t>
              </a:r>
              <a:r>
                <a:rPr lang="zh-TW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TW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9AD28E03-B363-4749-AEDE-AEA4A2479DBE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5831746" y="2483144"/>
              <a:ext cx="170926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左中括弧 42">
              <a:extLst>
                <a:ext uri="{FF2B5EF4-FFF2-40B4-BE49-F238E27FC236}">
                  <a16:creationId xmlns:a16="http://schemas.microsoft.com/office/drawing/2014/main" id="{C758640D-0974-43E2-85CB-45428E993186}"/>
                </a:ext>
              </a:extLst>
            </p:cNvPr>
            <p:cNvSpPr/>
            <p:nvPr/>
          </p:nvSpPr>
          <p:spPr>
            <a:xfrm>
              <a:off x="7541006" y="1484259"/>
              <a:ext cx="209718" cy="3786089"/>
            </a:xfrm>
            <a:prstGeom prst="leftBracke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5614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B83E9948-812A-4882-812E-2FBBCE5A05B3}"/>
              </a:ext>
            </a:extLst>
          </p:cNvPr>
          <p:cNvGrpSpPr/>
          <p:nvPr/>
        </p:nvGrpSpPr>
        <p:grpSpPr>
          <a:xfrm>
            <a:off x="67112" y="170575"/>
            <a:ext cx="11546047" cy="6516849"/>
            <a:chOff x="0" y="103387"/>
            <a:chExt cx="11546047" cy="651684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F93F86C-1912-41E7-8497-91625A7F61C9}"/>
                </a:ext>
              </a:extLst>
            </p:cNvPr>
            <p:cNvSpPr/>
            <p:nvPr/>
          </p:nvSpPr>
          <p:spPr>
            <a:xfrm>
              <a:off x="2165757" y="4177719"/>
              <a:ext cx="3665989" cy="10905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Encoder</a:t>
              </a:r>
              <a:endParaRPr lang="zh-TW" alt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9C9E6A98-7E67-4A4F-AAA6-7BC7F7B33CF6}"/>
                </a:ext>
              </a:extLst>
            </p:cNvPr>
            <p:cNvSpPr txBox="1"/>
            <p:nvPr/>
          </p:nvSpPr>
          <p:spPr>
            <a:xfrm>
              <a:off x="814978" y="840384"/>
              <a:ext cx="21461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tensors</a:t>
              </a:r>
            </a:p>
            <a:p>
              <a:pPr algn="ctr"/>
              <a:r>
                <a:rPr lang="en-US" altLang="zh-TW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zh-TW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batch_size</a:t>
              </a:r>
              <a:r>
                <a:rPr lang="en-US" altLang="zh-TW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2</a:t>
              </a:r>
              <a:r>
                <a:rPr lang="zh-TW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TW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934002F9-22B3-4DBC-A18C-3B6A36DCD66D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H="1" flipV="1">
              <a:off x="3998750" y="3017596"/>
              <a:ext cx="2" cy="116012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EB8417E6-019B-4B39-A156-CAE2099F99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3460" y="1683839"/>
              <a:ext cx="0" cy="4427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95C62E6-3BB6-4337-BD22-838E945B93AE}"/>
                </a:ext>
              </a:extLst>
            </p:cNvPr>
            <p:cNvSpPr/>
            <p:nvPr/>
          </p:nvSpPr>
          <p:spPr>
            <a:xfrm>
              <a:off x="7880058" y="4590362"/>
              <a:ext cx="3665989" cy="10905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</a:t>
              </a:r>
              <a:endParaRPr lang="zh-TW" alt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65B5956-4F52-4711-8897-CCE7DE3C582D}"/>
                </a:ext>
              </a:extLst>
            </p:cNvPr>
            <p:cNvSpPr/>
            <p:nvPr/>
          </p:nvSpPr>
          <p:spPr>
            <a:xfrm>
              <a:off x="7880058" y="2809799"/>
              <a:ext cx="3665989" cy="10905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</a:t>
              </a:r>
              <a:endParaRPr lang="zh-TW" alt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5FFDC56-9655-4156-A0EB-950365741AC3}"/>
                </a:ext>
              </a:extLst>
            </p:cNvPr>
            <p:cNvSpPr/>
            <p:nvPr/>
          </p:nvSpPr>
          <p:spPr>
            <a:xfrm>
              <a:off x="7880057" y="1029235"/>
              <a:ext cx="3665989" cy="10905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</a:t>
              </a:r>
              <a:endParaRPr lang="zh-TW" alt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AEC3A105-93BA-4C61-B054-6CA0DDB57042}"/>
                </a:ext>
              </a:extLst>
            </p:cNvPr>
            <p:cNvCxnSpPr/>
            <p:nvPr/>
          </p:nvCxnSpPr>
          <p:spPr>
            <a:xfrm flipV="1">
              <a:off x="9678094" y="3907009"/>
              <a:ext cx="0" cy="689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138FCF53-D653-4079-94B7-AC3753D2589D}"/>
                </a:ext>
              </a:extLst>
            </p:cNvPr>
            <p:cNvCxnSpPr/>
            <p:nvPr/>
          </p:nvCxnSpPr>
          <p:spPr>
            <a:xfrm flipV="1">
              <a:off x="9678094" y="2119804"/>
              <a:ext cx="0" cy="689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726F4686-AD35-4C8F-97CB-FD7EAC150300}"/>
                </a:ext>
              </a:extLst>
            </p:cNvPr>
            <p:cNvSpPr txBox="1"/>
            <p:nvPr/>
          </p:nvSpPr>
          <p:spPr>
            <a:xfrm>
              <a:off x="9713049" y="4060699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Out/In: </a:t>
              </a:r>
              <a:r>
                <a:rPr lang="en-US" altLang="zh-TW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384</a:t>
              </a:r>
              <a:endPara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E2F52FA0-70B4-4BF6-991F-008BFF735C4D}"/>
                </a:ext>
              </a:extLst>
            </p:cNvPr>
            <p:cNvSpPr txBox="1"/>
            <p:nvPr/>
          </p:nvSpPr>
          <p:spPr>
            <a:xfrm>
              <a:off x="9678094" y="5680931"/>
              <a:ext cx="883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In: </a:t>
              </a:r>
              <a:r>
                <a:rPr lang="en-US" altLang="zh-TW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768</a:t>
              </a:r>
              <a:endPara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D9D6D9AC-E501-4B19-9E67-09E78722C148}"/>
                </a:ext>
              </a:extLst>
            </p:cNvPr>
            <p:cNvSpPr txBox="1"/>
            <p:nvPr/>
          </p:nvSpPr>
          <p:spPr>
            <a:xfrm>
              <a:off x="9713050" y="2276815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Out/In: </a:t>
              </a:r>
              <a:r>
                <a:rPr lang="en-US" altLang="zh-TW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192</a:t>
              </a:r>
              <a:endPara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6A3011B9-5B43-4706-AD9D-97888F5AE253}"/>
                </a:ext>
              </a:extLst>
            </p:cNvPr>
            <p:cNvSpPr txBox="1"/>
            <p:nvPr/>
          </p:nvSpPr>
          <p:spPr>
            <a:xfrm>
              <a:off x="9678093" y="653262"/>
              <a:ext cx="819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Out: </a:t>
              </a:r>
              <a:r>
                <a:rPr lang="en-US" altLang="zh-TW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B5A3FCDD-BBB6-4706-A9C0-12EA6D2820E0}"/>
                </a:ext>
              </a:extLst>
            </p:cNvPr>
            <p:cNvSpPr txBox="1"/>
            <p:nvPr/>
          </p:nvSpPr>
          <p:spPr>
            <a:xfrm>
              <a:off x="2165755" y="5789239"/>
              <a:ext cx="36659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string tokens</a:t>
              </a:r>
            </a:p>
            <a:p>
              <a:pPr algn="ctr"/>
              <a:r>
                <a:rPr lang="en-US" altLang="zh-TW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zh-TW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batch_size</a:t>
              </a:r>
              <a:r>
                <a:rPr lang="en-US" altLang="zh-TW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512</a:t>
              </a:r>
              <a:r>
                <a:rPr lang="zh-TW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TW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78604316-0F57-496D-85C2-B1C29B5B6867}"/>
                </a:ext>
              </a:extLst>
            </p:cNvPr>
            <p:cNvCxnSpPr>
              <a:cxnSpLocks/>
              <a:stCxn id="28" idx="0"/>
              <a:endCxn id="4" idx="2"/>
            </p:cNvCxnSpPr>
            <p:nvPr/>
          </p:nvCxnSpPr>
          <p:spPr>
            <a:xfrm flipV="1">
              <a:off x="3998750" y="5268288"/>
              <a:ext cx="2" cy="5209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5777C76B-74D5-4248-BAEB-7FF5B1C00B78}"/>
                </a:ext>
              </a:extLst>
            </p:cNvPr>
            <p:cNvSpPr txBox="1"/>
            <p:nvPr/>
          </p:nvSpPr>
          <p:spPr>
            <a:xfrm>
              <a:off x="1033240" y="3718422"/>
              <a:ext cx="63868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string embeddings</a:t>
              </a:r>
              <a:r>
                <a:rPr lang="en-US" altLang="zh-TW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(</a:t>
              </a:r>
              <a:r>
                <a:rPr lang="zh-TW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batch_size</a:t>
              </a:r>
              <a:r>
                <a:rPr lang="en-US" altLang="zh-TW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512, 768</a:t>
              </a:r>
              <a:r>
                <a:rPr lang="zh-TW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TW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97224641-7EA9-403E-983B-A3F04959A059}"/>
                </a:ext>
              </a:extLst>
            </p:cNvPr>
            <p:cNvSpPr txBox="1"/>
            <p:nvPr/>
          </p:nvSpPr>
          <p:spPr>
            <a:xfrm>
              <a:off x="0" y="3032700"/>
              <a:ext cx="69390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[CLS] token embeddings</a:t>
              </a:r>
              <a:r>
                <a:rPr lang="en-US" altLang="zh-TW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(</a:t>
              </a:r>
              <a:r>
                <a:rPr lang="zh-TW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batch_size</a:t>
              </a:r>
              <a:r>
                <a:rPr lang="en-US" altLang="zh-TW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768</a:t>
              </a:r>
              <a:r>
                <a:rPr lang="zh-TW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TW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9AD28E03-B363-4749-AEDE-AEA4A2479DBE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 flipV="1">
              <a:off x="5831745" y="2459087"/>
              <a:ext cx="1709261" cy="23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左中括弧 42">
              <a:extLst>
                <a:ext uri="{FF2B5EF4-FFF2-40B4-BE49-F238E27FC236}">
                  <a16:creationId xmlns:a16="http://schemas.microsoft.com/office/drawing/2014/main" id="{C758640D-0974-43E2-85CB-45428E993186}"/>
                </a:ext>
              </a:extLst>
            </p:cNvPr>
            <p:cNvSpPr/>
            <p:nvPr/>
          </p:nvSpPr>
          <p:spPr>
            <a:xfrm>
              <a:off x="7541006" y="1484259"/>
              <a:ext cx="209718" cy="3786089"/>
            </a:xfrm>
            <a:prstGeom prst="leftBracke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60C3B2BB-24BE-402E-8716-9E231927A6F2}"/>
                </a:ext>
              </a:extLst>
            </p:cNvPr>
            <p:cNvSpPr/>
            <p:nvPr/>
          </p:nvSpPr>
          <p:spPr>
            <a:xfrm>
              <a:off x="3071837" y="2130431"/>
              <a:ext cx="795411" cy="6649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NN</a:t>
              </a:r>
              <a:endParaRPr lang="zh-TW" alt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469B938-25B4-437A-9003-BCCD96361D2E}"/>
                </a:ext>
              </a:extLst>
            </p:cNvPr>
            <p:cNvSpPr/>
            <p:nvPr/>
          </p:nvSpPr>
          <p:spPr>
            <a:xfrm>
              <a:off x="2165755" y="2128038"/>
              <a:ext cx="795411" cy="6649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NN</a:t>
              </a:r>
              <a:endParaRPr lang="zh-TW" alt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6721EF32-7F28-4DEF-A78B-204A05EA9F0D}"/>
                </a:ext>
              </a:extLst>
            </p:cNvPr>
            <p:cNvSpPr/>
            <p:nvPr/>
          </p:nvSpPr>
          <p:spPr>
            <a:xfrm>
              <a:off x="5036334" y="2129000"/>
              <a:ext cx="795411" cy="6649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NN</a:t>
              </a:r>
              <a:endParaRPr lang="zh-TW" alt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7DEFA54-A950-4F5D-B03F-2750A1BB047C}"/>
                </a:ext>
              </a:extLst>
            </p:cNvPr>
            <p:cNvSpPr/>
            <p:nvPr/>
          </p:nvSpPr>
          <p:spPr>
            <a:xfrm>
              <a:off x="4130252" y="2126607"/>
              <a:ext cx="795411" cy="6649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NN</a:t>
              </a:r>
              <a:endParaRPr lang="zh-TW" alt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左中括弧 34">
              <a:extLst>
                <a:ext uri="{FF2B5EF4-FFF2-40B4-BE49-F238E27FC236}">
                  <a16:creationId xmlns:a16="http://schemas.microsoft.com/office/drawing/2014/main" id="{868CDCF0-10BD-408A-9CF0-61BC1ABE0707}"/>
                </a:ext>
              </a:extLst>
            </p:cNvPr>
            <p:cNvSpPr/>
            <p:nvPr/>
          </p:nvSpPr>
          <p:spPr>
            <a:xfrm rot="16200000">
              <a:off x="3945398" y="1256211"/>
              <a:ext cx="106704" cy="3281637"/>
            </a:xfrm>
            <a:prstGeom prst="leftBracke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B0C279B7-6B62-4246-BC80-9463D8530F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69542" y="1022594"/>
              <a:ext cx="0" cy="11040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單箭頭接點 37">
              <a:extLst>
                <a:ext uri="{FF2B5EF4-FFF2-40B4-BE49-F238E27FC236}">
                  <a16:creationId xmlns:a16="http://schemas.microsoft.com/office/drawing/2014/main" id="{A3915B4D-B5B9-49D9-88B9-8FA32F6C55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7957" y="1022594"/>
              <a:ext cx="0" cy="10972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A31F7356-AEF3-4547-B96D-AD48FE9233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8861" y="1683839"/>
              <a:ext cx="0" cy="4427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8EAE795D-A7F9-4341-BB8B-DB1B10B9D0F6}"/>
                </a:ext>
              </a:extLst>
            </p:cNvPr>
            <p:cNvSpPr txBox="1"/>
            <p:nvPr/>
          </p:nvSpPr>
          <p:spPr>
            <a:xfrm>
              <a:off x="1853880" y="103387"/>
              <a:ext cx="21461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tensors</a:t>
              </a:r>
            </a:p>
            <a:p>
              <a:pPr algn="ctr"/>
              <a:r>
                <a:rPr lang="en-US" altLang="zh-TW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zh-TW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batch_size</a:t>
              </a:r>
              <a:r>
                <a:rPr lang="en-US" altLang="zh-TW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2</a:t>
              </a:r>
              <a:r>
                <a:rPr lang="zh-TW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TW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E2E0559B-F95D-4CA2-809A-E9261FCF9365}"/>
                </a:ext>
              </a:extLst>
            </p:cNvPr>
            <p:cNvSpPr txBox="1"/>
            <p:nvPr/>
          </p:nvSpPr>
          <p:spPr>
            <a:xfrm>
              <a:off x="3998750" y="103387"/>
              <a:ext cx="21461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tensors</a:t>
              </a:r>
            </a:p>
            <a:p>
              <a:pPr algn="ctr"/>
              <a:r>
                <a:rPr lang="en-US" altLang="zh-TW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zh-TW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batch_size</a:t>
              </a:r>
              <a:r>
                <a:rPr lang="en-US" altLang="zh-TW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2</a:t>
              </a:r>
              <a:r>
                <a:rPr lang="zh-TW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TW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CDED35DC-D09B-40ED-A6AE-ACB744CD318F}"/>
                </a:ext>
              </a:extLst>
            </p:cNvPr>
            <p:cNvSpPr txBox="1"/>
            <p:nvPr/>
          </p:nvSpPr>
          <p:spPr>
            <a:xfrm>
              <a:off x="5036334" y="840384"/>
              <a:ext cx="21461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tensors</a:t>
              </a:r>
            </a:p>
            <a:p>
              <a:pPr algn="ctr"/>
              <a:r>
                <a:rPr lang="en-US" altLang="zh-TW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zh-TW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batch_size</a:t>
              </a:r>
              <a:r>
                <a:rPr lang="en-US" altLang="zh-TW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2</a:t>
              </a:r>
              <a:r>
                <a:rPr lang="zh-TW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TW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9434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155</Words>
  <Application>Microsoft Office PowerPoint</Application>
  <PresentationFormat>寬螢幕</PresentationFormat>
  <Paragraphs>39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Yu Xiang Hong</dc:creator>
  <cp:lastModifiedBy>Yu Xiang Hong</cp:lastModifiedBy>
  <cp:revision>6</cp:revision>
  <dcterms:created xsi:type="dcterms:W3CDTF">2023-07-30T09:56:26Z</dcterms:created>
  <dcterms:modified xsi:type="dcterms:W3CDTF">2023-07-30T17:08:59Z</dcterms:modified>
</cp:coreProperties>
</file>