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449" r:id="rId2"/>
    <p:sldId id="450" r:id="rId3"/>
    <p:sldId id="451" r:id="rId4"/>
    <p:sldId id="452" r:id="rId5"/>
    <p:sldId id="453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81" autoAdjust="0"/>
    <p:restoredTop sz="93936" autoAdjust="0"/>
  </p:normalViewPr>
  <p:slideViewPr>
    <p:cSldViewPr snapToGrid="0">
      <p:cViewPr varScale="1">
        <p:scale>
          <a:sx n="107" d="100"/>
          <a:sy n="107" d="100"/>
        </p:scale>
        <p:origin x="112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F84AA-269A-42FD-BEAC-2075DFD7A8C9}" type="datetimeFigureOut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9ABC95-4D3D-4AC8-992D-37D3767B1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6650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ABC95-4D3D-4AC8-992D-37D3767B103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8199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ABC95-4D3D-4AC8-992D-37D3767B103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5992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ABC95-4D3D-4AC8-992D-37D3767B103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6999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ABC95-4D3D-4AC8-992D-37D3767B103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0063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ABC95-4D3D-4AC8-992D-37D3767B103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0867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00"/>
            <a:ext cx="12192000" cy="255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1219200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1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724400"/>
            <a:ext cx="8534400" cy="1676400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3454400" y="2209800"/>
            <a:ext cx="8534400" cy="1981200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2540000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BF69ADF-44AA-49B4-A3C1-315607DE7250}" type="datetimeFigureOut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400800"/>
            <a:ext cx="3860800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cs typeface="Angsana New" pitchFamily="18" charset="-34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05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5438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076267" y="1"/>
            <a:ext cx="2912533" cy="659606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34434" y="1"/>
            <a:ext cx="8538633" cy="6596063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741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8376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0237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34434" y="1482725"/>
            <a:ext cx="5706533" cy="5113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44167" y="1482725"/>
            <a:ext cx="5706533" cy="5113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3831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7515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684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2867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4054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8288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52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16000" y="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482725"/>
            <a:ext cx="11615737" cy="511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600" y="6597650"/>
            <a:ext cx="2540000" cy="2603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1">
                <a:solidFill>
                  <a:srgbClr val="0033CC"/>
                </a:solidFill>
                <a:latin typeface="+mn-lt"/>
                <a:cs typeface="Angsana New" pitchFamily="18" charset="-34"/>
              </a:defRPr>
            </a:lvl1pPr>
          </a:lstStyle>
          <a:p>
            <a:fld id="{DBF69ADF-44AA-49B4-A3C1-315607DE7250}" type="datetimeFigureOut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67200" y="6597650"/>
            <a:ext cx="3860800" cy="2603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>
                <a:solidFill>
                  <a:srgbClr val="0033CC"/>
                </a:solidFill>
                <a:latin typeface="+mn-lt"/>
                <a:cs typeface="Times New Roman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50400" y="6597650"/>
            <a:ext cx="2540000" cy="2603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>
                <a:solidFill>
                  <a:srgbClr val="0033CC"/>
                </a:solidFill>
                <a:latin typeface="Calibri" panose="020F0502020204030204" pitchFamily="34" charset="0"/>
                <a:cs typeface="Angsana New" panose="02020603050405020304" pitchFamily="18" charset="-34"/>
              </a:defRPr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834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DDDDD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DDDDDD"/>
          </a:solidFill>
          <a:latin typeface="Calibri" pitchFamily="34" charset="0"/>
          <a:ea typeface="新細明體" pitchFamily="18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DDDDDD"/>
          </a:solidFill>
          <a:latin typeface="Calibri" pitchFamily="34" charset="0"/>
          <a:ea typeface="新細明體" pitchFamily="18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DDDDDD"/>
          </a:solidFill>
          <a:latin typeface="Calibri" pitchFamily="34" charset="0"/>
          <a:ea typeface="新細明體" pitchFamily="18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DDDDDD"/>
          </a:solidFill>
          <a:latin typeface="Calibri" pitchFamily="34" charset="0"/>
          <a:ea typeface="新細明體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DDDDDD"/>
          </a:solidFill>
          <a:latin typeface="Times New Roman" pitchFamily="18" charset="0"/>
          <a:ea typeface="新細明體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DDDDDD"/>
          </a:solidFill>
          <a:latin typeface="Times New Roman" pitchFamily="18" charset="0"/>
          <a:ea typeface="新細明體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DDDDDD"/>
          </a:solidFill>
          <a:latin typeface="Times New Roman" pitchFamily="18" charset="0"/>
          <a:ea typeface="新細明體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DDDDDD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>
            <a:extLst>
              <a:ext uri="{FF2B5EF4-FFF2-40B4-BE49-F238E27FC236}">
                <a16:creationId xmlns:a16="http://schemas.microsoft.com/office/drawing/2014/main" id="{71B4E543-249E-4A36-A226-F860E419B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76" y="1989348"/>
            <a:ext cx="10865224" cy="4743327"/>
          </a:xfrm>
          <a:prstGeom prst="rect">
            <a:avLst/>
          </a:prstGeom>
        </p:spPr>
      </p:pic>
      <p:sp>
        <p:nvSpPr>
          <p:cNvPr id="13" name="標題 1">
            <a:extLst>
              <a:ext uri="{FF2B5EF4-FFF2-40B4-BE49-F238E27FC236}">
                <a16:creationId xmlns:a16="http://schemas.microsoft.com/office/drawing/2014/main" id="{262396F2-E18E-4D82-A28F-9E12B1619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0" y="0"/>
            <a:ext cx="10972800" cy="1143000"/>
          </a:xfrm>
        </p:spPr>
        <p:txBody>
          <a:bodyPr/>
          <a:lstStyle/>
          <a:p>
            <a:r>
              <a:rPr lang="zh-TW" altLang="en-US" dirty="0"/>
              <a:t>修改 </a:t>
            </a:r>
            <a:r>
              <a:rPr lang="en-US" altLang="zh-TW" dirty="0" err="1"/>
              <a:t>clk</a:t>
            </a:r>
            <a:r>
              <a:rPr lang="en-US" altLang="zh-TW" dirty="0"/>
              <a:t> constraints</a:t>
            </a:r>
            <a:endParaRPr lang="zh-TW" altLang="en-US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306D701E-4461-4296-9059-C9FC16EC1846}"/>
              </a:ext>
            </a:extLst>
          </p:cNvPr>
          <p:cNvSpPr/>
          <p:nvPr/>
        </p:nvSpPr>
        <p:spPr>
          <a:xfrm>
            <a:off x="2458618" y="4631761"/>
            <a:ext cx="1270699" cy="2565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021EABD-84E1-44AA-9439-2D9EFFAF4C79}"/>
              </a:ext>
            </a:extLst>
          </p:cNvPr>
          <p:cNvSpPr/>
          <p:nvPr/>
        </p:nvSpPr>
        <p:spPr>
          <a:xfrm>
            <a:off x="0" y="1541903"/>
            <a:ext cx="9117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dirty="0"/>
              <a:t>Table of contents &gt; Timing Analyzer &gt; clocks </a:t>
            </a:r>
            <a:endParaRPr lang="zh-TW" altLang="en-US" dirty="0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5A232A5D-95A0-418F-8B1E-96E1F1AACAEC}"/>
              </a:ext>
            </a:extLst>
          </p:cNvPr>
          <p:cNvSpPr/>
          <p:nvPr/>
        </p:nvSpPr>
        <p:spPr>
          <a:xfrm>
            <a:off x="4437529" y="3160519"/>
            <a:ext cx="1270699" cy="2565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AFF8EC0-0558-4209-929E-677F15BDA053}"/>
              </a:ext>
            </a:extLst>
          </p:cNvPr>
          <p:cNvSpPr/>
          <p:nvPr/>
        </p:nvSpPr>
        <p:spPr>
          <a:xfrm>
            <a:off x="3690322" y="4575389"/>
            <a:ext cx="843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1. Click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90CD83C-56FC-4861-A542-D4F6A532C8D2}"/>
              </a:ext>
            </a:extLst>
          </p:cNvPr>
          <p:cNvSpPr/>
          <p:nvPr/>
        </p:nvSpPr>
        <p:spPr>
          <a:xfrm>
            <a:off x="4216785" y="3417107"/>
            <a:ext cx="1379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2. Right Click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7921EA3-0261-45A7-821E-8616A73804EC}"/>
              </a:ext>
            </a:extLst>
          </p:cNvPr>
          <p:cNvSpPr/>
          <p:nvPr/>
        </p:nvSpPr>
        <p:spPr>
          <a:xfrm>
            <a:off x="7589969" y="4162101"/>
            <a:ext cx="843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3. Click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68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838F5F60-5D1D-4079-BEC8-5AC2A26D8382}"/>
              </a:ext>
            </a:extLst>
          </p:cNvPr>
          <p:cNvGrpSpPr/>
          <p:nvPr/>
        </p:nvGrpSpPr>
        <p:grpSpPr>
          <a:xfrm>
            <a:off x="45755" y="1680801"/>
            <a:ext cx="4982270" cy="3277057"/>
            <a:chOff x="573558" y="1790471"/>
            <a:chExt cx="4982270" cy="3277057"/>
          </a:xfrm>
        </p:grpSpPr>
        <p:pic>
          <p:nvPicPr>
            <p:cNvPr id="2" name="圖片 1">
              <a:extLst>
                <a:ext uri="{FF2B5EF4-FFF2-40B4-BE49-F238E27FC236}">
                  <a16:creationId xmlns:a16="http://schemas.microsoft.com/office/drawing/2014/main" id="{2B0306A2-BBBD-4977-905F-3A2812C11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3558" y="1790471"/>
              <a:ext cx="4982270" cy="3277057"/>
            </a:xfrm>
            <a:prstGeom prst="rect">
              <a:avLst/>
            </a:prstGeom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40188932-3D6A-438E-A865-021DF60113E2}"/>
                </a:ext>
              </a:extLst>
            </p:cNvPr>
            <p:cNvSpPr/>
            <p:nvPr/>
          </p:nvSpPr>
          <p:spPr>
            <a:xfrm>
              <a:off x="1746972" y="2705731"/>
              <a:ext cx="184236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400" dirty="0">
                  <a:solidFill>
                    <a:srgbClr val="FF0000"/>
                  </a:solidFill>
                </a:rPr>
                <a:t>1. Modify cycle period 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91B42C6-C9F7-4FB4-944C-30D84F3B70F0}"/>
                </a:ext>
              </a:extLst>
            </p:cNvPr>
            <p:cNvSpPr/>
            <p:nvPr/>
          </p:nvSpPr>
          <p:spPr>
            <a:xfrm>
              <a:off x="1416356" y="3496398"/>
              <a:ext cx="204985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400" dirty="0">
                  <a:solidFill>
                    <a:srgbClr val="FF0000"/>
                  </a:solidFill>
                </a:rPr>
                <a:t>2. Half of the cycle period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FD16D97C-D5AE-44FE-8549-D2A9E8669607}"/>
                </a:ext>
              </a:extLst>
            </p:cNvPr>
            <p:cNvSpPr/>
            <p:nvPr/>
          </p:nvSpPr>
          <p:spPr>
            <a:xfrm>
              <a:off x="1111623" y="2451848"/>
              <a:ext cx="1270699" cy="25658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D08DD3E3-A18C-4F5A-8F45-09A1FFE39520}"/>
                </a:ext>
              </a:extLst>
            </p:cNvPr>
            <p:cNvSpPr/>
            <p:nvPr/>
          </p:nvSpPr>
          <p:spPr>
            <a:xfrm>
              <a:off x="662376" y="3300705"/>
              <a:ext cx="1270699" cy="25658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0E6A2D2-3D76-4F49-A8FB-3F7BA9E7DA1A}"/>
                </a:ext>
              </a:extLst>
            </p:cNvPr>
            <p:cNvSpPr/>
            <p:nvPr/>
          </p:nvSpPr>
          <p:spPr>
            <a:xfrm>
              <a:off x="680081" y="4358834"/>
              <a:ext cx="4769223" cy="3269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E5DAE3C-53BE-4F77-8A7F-FD420F640F55}"/>
                </a:ext>
              </a:extLst>
            </p:cNvPr>
            <p:cNvSpPr/>
            <p:nvPr/>
          </p:nvSpPr>
          <p:spPr>
            <a:xfrm>
              <a:off x="1443219" y="4664713"/>
              <a:ext cx="14967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400" dirty="0">
                  <a:solidFill>
                    <a:srgbClr val="FF0000"/>
                  </a:solidFill>
                </a:rPr>
                <a:t>3. Copy command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4" name="圖片 13">
            <a:extLst>
              <a:ext uri="{FF2B5EF4-FFF2-40B4-BE49-F238E27FC236}">
                <a16:creationId xmlns:a16="http://schemas.microsoft.com/office/drawing/2014/main" id="{F2EEF85E-9AFF-450A-8931-C14F8B2CB4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8986"/>
          <a:stretch/>
        </p:blipFill>
        <p:spPr>
          <a:xfrm>
            <a:off x="5348632" y="1680801"/>
            <a:ext cx="6967943" cy="4801270"/>
          </a:xfrm>
          <a:prstGeom prst="rect">
            <a:avLst/>
          </a:prstGeom>
        </p:spPr>
      </p:pic>
      <p:sp>
        <p:nvSpPr>
          <p:cNvPr id="17" name="橢圓 16">
            <a:extLst>
              <a:ext uri="{FF2B5EF4-FFF2-40B4-BE49-F238E27FC236}">
                <a16:creationId xmlns:a16="http://schemas.microsoft.com/office/drawing/2014/main" id="{ED732AC2-6766-43EF-9173-BB8269C9F6C9}"/>
              </a:ext>
            </a:extLst>
          </p:cNvPr>
          <p:cNvSpPr/>
          <p:nvPr/>
        </p:nvSpPr>
        <p:spPr>
          <a:xfrm>
            <a:off x="5300506" y="2158185"/>
            <a:ext cx="1270699" cy="2565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E2BDA0C-963C-4887-9F51-39EC8760802B}"/>
              </a:ext>
            </a:extLst>
          </p:cNvPr>
          <p:cNvSpPr/>
          <p:nvPr/>
        </p:nvSpPr>
        <p:spPr>
          <a:xfrm>
            <a:off x="6003457" y="2342178"/>
            <a:ext cx="786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4.Click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593993F3-394C-4CE9-A3B0-07E4445C5A82}"/>
              </a:ext>
            </a:extLst>
          </p:cNvPr>
          <p:cNvSpPr/>
          <p:nvPr/>
        </p:nvSpPr>
        <p:spPr>
          <a:xfrm>
            <a:off x="3346332" y="4591961"/>
            <a:ext cx="929833" cy="2565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6E50F7C-763D-4F78-8836-B184EF21CF57}"/>
              </a:ext>
            </a:extLst>
          </p:cNvPr>
          <p:cNvSpPr/>
          <p:nvPr/>
        </p:nvSpPr>
        <p:spPr>
          <a:xfrm>
            <a:off x="3820595" y="4781102"/>
            <a:ext cx="61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Click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14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4B06A98E-FFCE-4CF0-B2DB-6CB6D0555570}"/>
              </a:ext>
            </a:extLst>
          </p:cNvPr>
          <p:cNvGrpSpPr/>
          <p:nvPr/>
        </p:nvGrpSpPr>
        <p:grpSpPr>
          <a:xfrm>
            <a:off x="1595459" y="2103430"/>
            <a:ext cx="7530772" cy="4309919"/>
            <a:chOff x="863420" y="2182320"/>
            <a:chExt cx="7530772" cy="4309919"/>
          </a:xfrm>
        </p:grpSpPr>
        <p:pic>
          <p:nvPicPr>
            <p:cNvPr id="2" name="圖片 1">
              <a:extLst>
                <a:ext uri="{FF2B5EF4-FFF2-40B4-BE49-F238E27FC236}">
                  <a16:creationId xmlns:a16="http://schemas.microsoft.com/office/drawing/2014/main" id="{5B114F04-F25F-4395-9320-CC03399F3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3420" y="2182320"/>
              <a:ext cx="7530772" cy="4309919"/>
            </a:xfrm>
            <a:prstGeom prst="rect">
              <a:avLst/>
            </a:prstGeom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D6CF6385-7E07-4226-93F8-329457AAD672}"/>
                </a:ext>
              </a:extLst>
            </p:cNvPr>
            <p:cNvSpPr/>
            <p:nvPr/>
          </p:nvSpPr>
          <p:spPr>
            <a:xfrm>
              <a:off x="2383415" y="2907791"/>
              <a:ext cx="3340730" cy="21945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>
                  <a:solidFill>
                    <a:srgbClr val="FF0000"/>
                  </a:solidFill>
                </a:ln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8C5ED673-8F69-4D0D-A609-BCBC9886453E}"/>
              </a:ext>
            </a:extLst>
          </p:cNvPr>
          <p:cNvSpPr/>
          <p:nvPr/>
        </p:nvSpPr>
        <p:spPr>
          <a:xfrm>
            <a:off x="4603557" y="2938629"/>
            <a:ext cx="3260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Paste command and save </a:t>
            </a:r>
            <a:r>
              <a:rPr lang="en-US" altLang="zh-TW" dirty="0" err="1">
                <a:solidFill>
                  <a:srgbClr val="FF0000"/>
                </a:solidFill>
              </a:rPr>
              <a:t>sdc</a:t>
            </a:r>
            <a:r>
              <a:rPr lang="en-US" altLang="zh-TW" dirty="0">
                <a:solidFill>
                  <a:srgbClr val="FF0000"/>
                </a:solidFill>
              </a:rPr>
              <a:t> file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79CA004-1D5D-4C69-B5BE-6BDB9F76ADEF}"/>
              </a:ext>
            </a:extLst>
          </p:cNvPr>
          <p:cNvSpPr/>
          <p:nvPr/>
        </p:nvSpPr>
        <p:spPr>
          <a:xfrm>
            <a:off x="289876" y="1609802"/>
            <a:ext cx="4799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dirty="0"/>
              <a:t>Table of contents &gt; Timing Analyzer &gt; clocks 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63688264-972B-4E5B-9BDA-5A1C137BECCA}"/>
              </a:ext>
            </a:extLst>
          </p:cNvPr>
          <p:cNvSpPr/>
          <p:nvPr/>
        </p:nvSpPr>
        <p:spPr>
          <a:xfrm>
            <a:off x="7279341" y="5860024"/>
            <a:ext cx="844471" cy="2565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1700D1C-4154-4E0C-8F4D-6104641BAD8E}"/>
              </a:ext>
            </a:extLst>
          </p:cNvPr>
          <p:cNvSpPr/>
          <p:nvPr/>
        </p:nvSpPr>
        <p:spPr>
          <a:xfrm>
            <a:off x="7556064" y="6138126"/>
            <a:ext cx="61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Click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99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46CB0E97-D6E7-406C-BCE7-A9F5E521E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904" y="2031217"/>
            <a:ext cx="6008249" cy="453991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4874A6C-69EB-4E33-9DBE-FDBC1B8D779D}"/>
              </a:ext>
            </a:extLst>
          </p:cNvPr>
          <p:cNvSpPr/>
          <p:nvPr/>
        </p:nvSpPr>
        <p:spPr>
          <a:xfrm>
            <a:off x="545347" y="1597159"/>
            <a:ext cx="3352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dirty="0"/>
              <a:t>Assignment &gt; Settings &gt; Files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3179C45-2542-4E65-8174-134E7F306E46}"/>
              </a:ext>
            </a:extLst>
          </p:cNvPr>
          <p:cNvSpPr/>
          <p:nvPr/>
        </p:nvSpPr>
        <p:spPr>
          <a:xfrm>
            <a:off x="3796772" y="3832947"/>
            <a:ext cx="2110969" cy="1294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10B46D8-660C-4E36-90A9-B894F08F261D}"/>
              </a:ext>
            </a:extLst>
          </p:cNvPr>
          <p:cNvSpPr/>
          <p:nvPr/>
        </p:nvSpPr>
        <p:spPr>
          <a:xfrm>
            <a:off x="3796772" y="3962400"/>
            <a:ext cx="750481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Check if the newly created SDC file is inside. If it is not, please manually add it.</a:t>
            </a:r>
          </a:p>
          <a:p>
            <a:br>
              <a:rPr lang="en-US" altLang="zh-TW" dirty="0">
                <a:solidFill>
                  <a:srgbClr val="FF0000"/>
                </a:solidFill>
              </a:rPr>
            </a:b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73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65212765-24F6-405C-8C99-3EE0E1576B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011"/>
          <a:stretch/>
        </p:blipFill>
        <p:spPr>
          <a:xfrm>
            <a:off x="809415" y="1925863"/>
            <a:ext cx="8816088" cy="456458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0A58B2E-8DA1-4357-A22B-5D23AD55744E}"/>
              </a:ext>
            </a:extLst>
          </p:cNvPr>
          <p:cNvSpPr/>
          <p:nvPr/>
        </p:nvSpPr>
        <p:spPr>
          <a:xfrm>
            <a:off x="5438985" y="3429000"/>
            <a:ext cx="44311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recompiling, clock has been modified.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9624E7D-39D3-4569-B024-B757D6E3EBA6}"/>
              </a:ext>
            </a:extLst>
          </p:cNvPr>
          <p:cNvSpPr/>
          <p:nvPr/>
        </p:nvSpPr>
        <p:spPr>
          <a:xfrm>
            <a:off x="5302843" y="3205418"/>
            <a:ext cx="2110969" cy="2235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25025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NCKU">
  <a:themeElements>
    <a:clrScheme name="NCKU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CKU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KU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KU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KU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KU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KU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CKU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CKU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CKU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CKU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CKU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CKU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CKU" id="{1E584FE3-EC3C-4BC7-B6FE-D3F2C8DC7160}" vid="{911B48B0-2E8C-4C50-97C8-C7CE263FDF5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NCKU</Template>
  <TotalTime>24729</TotalTime>
  <Words>95</Words>
  <Application>Microsoft Office PowerPoint</Application>
  <PresentationFormat>寬螢幕</PresentationFormat>
  <Paragraphs>22</Paragraphs>
  <Slides>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新細明體</vt:lpstr>
      <vt:lpstr>Angsana New</vt:lpstr>
      <vt:lpstr>Arial</vt:lpstr>
      <vt:lpstr>Calibri</vt:lpstr>
      <vt:lpstr>Times New Roman</vt:lpstr>
      <vt:lpstr>NCKU</vt:lpstr>
      <vt:lpstr>修改 clk constraints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超高解析度影像之壓縮演算法 開發及硬體架構設計</dc:title>
  <dc:creator>Lin</dc:creator>
  <cp:lastModifiedBy>dic</cp:lastModifiedBy>
  <cp:revision>1055</cp:revision>
  <dcterms:created xsi:type="dcterms:W3CDTF">2016-04-08T13:58:24Z</dcterms:created>
  <dcterms:modified xsi:type="dcterms:W3CDTF">2023-04-06T10:25:23Z</dcterms:modified>
</cp:coreProperties>
</file>