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</p:sldIdLst>
  <p:sldSz cy="5143500" cx="9144000"/>
  <p:notesSz cx="6858000" cy="9144000"/>
  <p:embeddedFontLst>
    <p:embeddedFont>
      <p:font typeface="EB Garamond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a k"/>
  <p:cmAuthor clrIdx="1" id="1" initials="" lastIdx="1" name="Ran Feldesh"/>
  <p:cmAuthor clrIdx="2" id="2" initials="" lastIdx="1" name="Zhujun Zhang"/>
  <p:cmAuthor clrIdx="3" id="3" initials="" lastIdx="1" name="Andrew Paint"/>
  <p:cmAuthor clrIdx="4" id="4" initials="" lastIdx="2" name="子川荣"/>
  <p:cmAuthor clrIdx="5" id="5" initials="" lastIdx="1" name="Kong sea"/>
  <p:cmAuthor clrIdx="6" id="6" initials="" lastIdx="2" name="Raytroop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F797AE-1812-4B33-82B0-A8D310A93EFA}">
  <a:tblStyle styleId="{DFF797AE-1812-4B33-82B0-A8D310A93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5" Type="http://schemas.openxmlformats.org/officeDocument/2006/relationships/font" Target="fonts/EBGaramond-boldItalic.fntdata"/><Relationship Id="rId104" Type="http://schemas.openxmlformats.org/officeDocument/2006/relationships/font" Target="fonts/EBGaramond-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EBGaramond-bold.fntdata"/><Relationship Id="rId102" Type="http://schemas.openxmlformats.org/officeDocument/2006/relationships/font" Target="fonts/EBGaramond-regular.fntdata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27T11:46:33.177">
    <p:pos x="6000" y="0"/>
    <p:text>I got a different graph, actually the loss function is not connected with the gradients, just with the sub and the sub is connected with the gradients like in that graph, although i minimize the loss, which should contain the squared sub. I can't see it in the graph and where is the square op? ..But the model works. Thank you.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8-01-29T02:42:57.969">
    <p:pos x="171" y="1158"/>
    <p:text>Dear Chip Huyen, first, thank you so much for making this course public. I have found your resource as the best way to learn tensorflow so far - it is up to date, gentle in introducing the concepts yet thorough Much better than the existing books. Thank you very much. Regarding this slide, I ran your linreg GitHub codes of placeholder and dataset, both ran for about the same time (both between 6-6.3s) on a laptop with CPU support only, TF 1.4.0 on Windows. A 30% time saving is huge, so I would be happy to replicate. Anyway, the slides are great ! thanks so much ! I will tell my friends about this course :). I think it is might become popular as CS231n... :), to me at the moment it is very useful.</p:text>
  </p:cm>
  <p:cm authorId="2" idx="1" dt="2018-01-22T16:28:03.442">
    <p:pos x="171" y="1258"/>
    <p:text>I tried another demo about quadratic function with 500 epochs. It shows around 5% time saving, but less than 30%.</p:text>
  </p:cm>
  <p:cm authorId="3" idx="1" dt="2018-01-29T02:42:57.969">
    <p:pos x="171" y="1358"/>
    <p:text>On my laptop, using tensorflow without gpu,  the results are 7.986524 seconds with placeholder, 5.148852 with dataset. I don't think the instructor got it wrong.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1-29T12:41:45.721">
    <p:pos x="171" y="1158"/>
    <p:text>-log(P(y)) is the self-information, not the cross entropy loss</p:text>
  </p:cm>
  <p:cm authorId="4" idx="1" dt="2018-01-29T06:08:39.331">
    <p:pos x="171" y="1258"/>
    <p:text>_Marked as resolved_</p:text>
  </p:cm>
  <p:cm authorId="4" idx="2" dt="2018-01-29T06:09:15.385">
    <p:pos x="171" y="1358"/>
    <p:text>_Re-opened_
It is also cross-entropy.</p:text>
  </p:cm>
  <p:cm authorId="0" idx="3" dt="2018-01-29T12:41:45.721">
    <p:pos x="171" y="1458"/>
    <p:text>cross entropy is a coefficient of 2 prob distributions, entropy is a coefficient of 1 prob distribution and self-information (on the slide) is just the self-information of one event, not even a distribution.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5" idx="1" dt="2018-01-26T07:12:45.314">
    <p:pos x="171" y="755"/>
    <p:text>The last 'train_data' should be 'test_data'.</p:text>
  </p:cm>
  <p:cm authorId="6" idx="1" dt="2018-01-26T07:11:43.965">
    <p:pos x="171" y="855"/>
    <p:text>_Marked as resolved_</p:text>
  </p:cm>
  <p:cm authorId="6" idx="2" dt="2018-01-26T07:12:45.314">
    <p:pos x="171" y="955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comments" Target="../comments/comment2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comments" Target="../comments/comment3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{DFF797AE-1812-4B33-82B0-A8D310A93EFA}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