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2D3E-DF54-7779-E107-E6C90DF59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F8C18-A39A-DDDB-7FBA-F07FCC7E8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BDF5-51F0-985A-0CCB-B2002CD7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64907-824B-B40E-BADE-D1C6E780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8C6A9-5336-1BE9-B467-588F63FB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9F1B-6FDE-66A6-8280-D3EC60A6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57A01-B8AC-838C-FCC4-AC82812C2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F643-31FA-B7A9-7B0C-862CBD56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8427-665A-4F04-5BA3-0EC62BA0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6778-4594-3639-8643-8B85A065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1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39043-C744-BC33-4EC3-0CB513486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9A656-43C0-7A3F-8D80-BD1427428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4402A-0C83-5D6C-35FA-9E70353F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2C2E-8CA7-AF2A-B15A-B2E0B87D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1C81-593D-2BC0-4CE1-D19845B9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8669-0454-D330-8402-FB285362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858A-E6F1-C15F-D6F5-1B843015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87D6-5173-BBEE-6D1D-68460D7A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70AD-5CEA-AEBD-B5AD-A251DE41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D15C-BF57-A98F-D404-403DC25A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6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0260-CA60-BA11-B4DA-30AF0963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0AD34-2DBD-AF45-207D-13E32BAD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BED3-A85F-7BDD-1680-0A7F8CD2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8E7E-85B2-5AC3-6A1C-40FA3CD4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1C5A4-07AB-F959-5FF4-96AA0D78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21AB-011F-9E61-49CF-9C23DBBB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05016-F495-815A-C512-97AB777DE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59CF7-00A4-9F65-F9B0-1B81BA182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52D1D-28D7-C5CC-FC11-8D06E58A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DA074-098C-202C-6FF0-F70C70B9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C86A8-362A-529D-1DE0-1E9A046E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7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AE19-DE39-A84D-A6D1-9550611B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2A64E-CC9C-C57C-CBF6-F72DB0B17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A41AD-46A2-63B3-CEBB-35AF2A12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8ED75-296B-4C1D-D48D-7898BBC2A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AF930-659D-43E3-2262-FEFA8EABE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6C32A-2AB3-ED28-99AD-85AE55C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27A7C-A510-7BE3-DA15-9247BDF5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20DD5-0B93-8079-D8B6-8054A500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05BD-9BA7-2752-F797-D82F4FC0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F5D1A-3752-BBB4-1A82-19E36845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ED326-F96E-6860-34CE-9834C465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98365-F8ED-147C-2394-DC1656BC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D6D62-6B48-AF50-EBDD-B5A2856A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D586C-96B2-2FEF-5E51-B9109589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A485D-B119-C901-FFFF-6C643557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0FED-08C1-65D8-73F5-AB4CA9A4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2FFE-4D4D-3FEE-4899-9E36D67B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37E41-AF33-2A1F-BA3C-F1305E6E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3C8D6-6363-9CD1-F4DA-6F5B8893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1118C-1F0B-B7D3-EBAB-F601B672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E78F6-751E-1592-51CD-0B869F10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C478-379F-81CE-854E-76515592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A8171-D049-A4B6-A3E3-B8287E543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F9316-B375-7B8C-E162-AC598D43F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2B19E-D9DA-E5A1-ED3F-312100B7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1030A-E30B-AFDF-0364-43348E3E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5971A-B937-5C41-F210-C2EB687B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4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84EB0-6C2A-CE87-18D0-FBD82EE7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AC4FC-A511-8347-E16B-0965E614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B76C-4E8E-E4FE-FF30-15BF0DD14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9C4C-CF99-B550-7DE3-6EAD3DEC9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7C2ED-D232-86DA-FED5-7B4466067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D9BA6CC6-D866-FEF6-24A2-F6AF98D1088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847012" y="3186112"/>
            <a:ext cx="1574800" cy="360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41B53-BDDA-2870-C2EB-1603B71FD6C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822575" y="1592261"/>
            <a:ext cx="6793790" cy="1593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416AC-63F3-66F5-F79D-7412DB14FA67}"/>
              </a:ext>
            </a:extLst>
          </p:cNvPr>
          <p:cNvSpPr txBox="1"/>
          <p:nvPr/>
        </p:nvSpPr>
        <p:spPr>
          <a:xfrm>
            <a:off x="4731750" y="648248"/>
            <a:ext cx="2107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model </a:t>
            </a:r>
          </a:p>
        </p:txBody>
      </p:sp>
    </p:spTree>
    <p:extLst>
      <p:ext uri="{BB962C8B-B14F-4D97-AF65-F5344CB8AC3E}">
        <p14:creationId xmlns:p14="http://schemas.microsoft.com/office/powerpoint/2010/main" val="328046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8EFEA6-AF71-CC22-03C3-647215C51D54}"/>
              </a:ext>
            </a:extLst>
          </p:cNvPr>
          <p:cNvSpPr/>
          <p:nvPr/>
        </p:nvSpPr>
        <p:spPr>
          <a:xfrm>
            <a:off x="4759890" y="1929008"/>
            <a:ext cx="1716066" cy="102713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AWS</a:t>
            </a:r>
            <a:r>
              <a:rPr lang="zh-CN" altLang="en-US" dirty="0"/>
              <a:t> </a:t>
            </a:r>
            <a:r>
              <a:rPr lang="en-US" altLang="zh-CN" dirty="0"/>
              <a:t>ECR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05149B-9277-709A-418A-28764E132219}"/>
              </a:ext>
            </a:extLst>
          </p:cNvPr>
          <p:cNvSpPr/>
          <p:nvPr/>
        </p:nvSpPr>
        <p:spPr>
          <a:xfrm>
            <a:off x="8131479" y="1929008"/>
            <a:ext cx="1716066" cy="102713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AWS</a:t>
            </a:r>
            <a:r>
              <a:rPr lang="zh-CN" altLang="en-US" dirty="0"/>
              <a:t> </a:t>
            </a:r>
            <a:r>
              <a:rPr lang="en-US" altLang="zh-CN" dirty="0"/>
              <a:t>EC2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3760C7-6937-6762-55C4-646AB8F3F4A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475956" y="2442575"/>
            <a:ext cx="16555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820B57-6F9F-A144-743A-95D574670628}"/>
              </a:ext>
            </a:extLst>
          </p:cNvPr>
          <p:cNvSpPr txBox="1"/>
          <p:nvPr/>
        </p:nvSpPr>
        <p:spPr>
          <a:xfrm>
            <a:off x="1753643" y="2132649"/>
            <a:ext cx="171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Dockerfile</a:t>
            </a:r>
            <a:r>
              <a:rPr lang="zh-CN" altLang="en-US" dirty="0"/>
              <a:t> </a:t>
            </a:r>
            <a:r>
              <a:rPr lang="en-US" altLang="zh-CN" dirty="0"/>
              <a:t>(using</a:t>
            </a:r>
            <a:r>
              <a:rPr lang="zh-CN" altLang="en-US" dirty="0"/>
              <a:t> </a:t>
            </a:r>
            <a:r>
              <a:rPr lang="en-US" altLang="zh-CN" dirty="0" err="1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actions)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A53B9E-544A-8ADF-D405-55DB41B1A5C1}"/>
              </a:ext>
            </a:extLst>
          </p:cNvPr>
          <p:cNvCxnSpPr/>
          <p:nvPr/>
        </p:nvCxnSpPr>
        <p:spPr>
          <a:xfrm>
            <a:off x="3632548" y="2455101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B888A0-08AE-B8A1-8D26-3ECE5A45C667}"/>
              </a:ext>
            </a:extLst>
          </p:cNvPr>
          <p:cNvSpPr txBox="1"/>
          <p:nvPr/>
        </p:nvSpPr>
        <p:spPr>
          <a:xfrm>
            <a:off x="4555298" y="1058636"/>
            <a:ext cx="212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SG" sz="1800" dirty="0">
                <a:effectLst/>
                <a:latin typeface="Calibri" panose="020F0502020204030204" pitchFamily="34" charset="0"/>
              </a:rPr>
              <a:t>architecture 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5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Yixin Jiang</dc:creator>
  <cp:lastModifiedBy>Yixin Jiang</cp:lastModifiedBy>
  <cp:revision>4</cp:revision>
  <dcterms:created xsi:type="dcterms:W3CDTF">2024-09-05T09:32:58Z</dcterms:created>
  <dcterms:modified xsi:type="dcterms:W3CDTF">2024-09-05T10:10:34Z</dcterms:modified>
</cp:coreProperties>
</file>