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0" r:id="rId6"/>
    <p:sldId id="267"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005F85-3A84-4AB2-A5F8-368467F9A46D}" v="11" dt="2022-11-27T14:11:45.250"/>
    <p1510:client id="{A5527203-F32D-48B4-88E1-3BC384CD6355}" v="30" dt="2022-11-27T13:18:07.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A3FEF-4049-4D10-9709-5F6F1FB51C86}"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80912317-5105-45EC-9A80-6B271F23BDD2}">
      <dgm:prSet/>
      <dgm:spPr/>
      <dgm:t>
        <a:bodyPr/>
        <a:lstStyle/>
        <a:p>
          <a:r>
            <a:rPr lang="en-US"/>
            <a:t>1.Deepthi Bodapati (700734601)</a:t>
          </a:r>
        </a:p>
      </dgm:t>
    </dgm:pt>
    <dgm:pt modelId="{908F02CE-7ADF-4F99-829B-F5F282A76E76}" type="parTrans" cxnId="{861453BD-D82B-4942-8FCE-45D9977B75D6}">
      <dgm:prSet/>
      <dgm:spPr/>
      <dgm:t>
        <a:bodyPr/>
        <a:lstStyle/>
        <a:p>
          <a:endParaRPr lang="en-US"/>
        </a:p>
      </dgm:t>
    </dgm:pt>
    <dgm:pt modelId="{6C7C9709-7C47-4951-84BA-710DCF06C72E}" type="sibTrans" cxnId="{861453BD-D82B-4942-8FCE-45D9977B75D6}">
      <dgm:prSet/>
      <dgm:spPr/>
      <dgm:t>
        <a:bodyPr/>
        <a:lstStyle/>
        <a:p>
          <a:endParaRPr lang="en-US"/>
        </a:p>
      </dgm:t>
    </dgm:pt>
    <dgm:pt modelId="{A3860715-3FE0-4279-B5BE-D0731761278F}">
      <dgm:prSet/>
      <dgm:spPr/>
      <dgm:t>
        <a:bodyPr/>
        <a:lstStyle/>
        <a:p>
          <a:r>
            <a:rPr lang="en-US"/>
            <a:t>2.Yeshwanth Reddy Kunam (700731889)</a:t>
          </a:r>
        </a:p>
      </dgm:t>
    </dgm:pt>
    <dgm:pt modelId="{9F2D1754-A386-478D-8F81-69D53AD3F78C}" type="parTrans" cxnId="{7869D16C-DF5D-4232-B6C3-827CB404A630}">
      <dgm:prSet/>
      <dgm:spPr/>
      <dgm:t>
        <a:bodyPr/>
        <a:lstStyle/>
        <a:p>
          <a:endParaRPr lang="en-US"/>
        </a:p>
      </dgm:t>
    </dgm:pt>
    <dgm:pt modelId="{ADB4AFC8-F22E-4CA0-9F02-18D01FEF9824}" type="sibTrans" cxnId="{7869D16C-DF5D-4232-B6C3-827CB404A630}">
      <dgm:prSet/>
      <dgm:spPr/>
      <dgm:t>
        <a:bodyPr/>
        <a:lstStyle/>
        <a:p>
          <a:endParaRPr lang="en-US"/>
        </a:p>
      </dgm:t>
    </dgm:pt>
    <dgm:pt modelId="{38E7D839-A78A-4A2F-98A6-B7B574ADECDB}">
      <dgm:prSet/>
      <dgm:spPr/>
      <dgm:t>
        <a:bodyPr/>
        <a:lstStyle/>
        <a:p>
          <a:r>
            <a:rPr lang="en-US"/>
            <a:t>3.Bytinty Siva Prasad Reddy (700734604)</a:t>
          </a:r>
        </a:p>
      </dgm:t>
    </dgm:pt>
    <dgm:pt modelId="{306F328B-1938-4461-8755-E39DDA84CDEE}" type="parTrans" cxnId="{BAC37379-E82C-4104-B316-9813C8EB0C75}">
      <dgm:prSet/>
      <dgm:spPr/>
      <dgm:t>
        <a:bodyPr/>
        <a:lstStyle/>
        <a:p>
          <a:endParaRPr lang="en-US"/>
        </a:p>
      </dgm:t>
    </dgm:pt>
    <dgm:pt modelId="{E79E6D20-8A47-445F-87D7-C36E8629BD9A}" type="sibTrans" cxnId="{BAC37379-E82C-4104-B316-9813C8EB0C75}">
      <dgm:prSet/>
      <dgm:spPr/>
      <dgm:t>
        <a:bodyPr/>
        <a:lstStyle/>
        <a:p>
          <a:endParaRPr lang="en-US"/>
        </a:p>
      </dgm:t>
    </dgm:pt>
    <dgm:pt modelId="{C0CABCE7-500A-4BF3-8413-B55FC252D2F7}">
      <dgm:prSet/>
      <dgm:spPr/>
      <dgm:t>
        <a:bodyPr/>
        <a:lstStyle/>
        <a:p>
          <a:r>
            <a:rPr lang="en-US"/>
            <a:t>4.Mohith Medikonda (700734518)</a:t>
          </a:r>
        </a:p>
      </dgm:t>
    </dgm:pt>
    <dgm:pt modelId="{4BBCDDE4-629A-401A-88E5-D59D9A5ED00B}" type="parTrans" cxnId="{2EFAF0D0-DA01-4128-821E-9AD01F6BA2E5}">
      <dgm:prSet/>
      <dgm:spPr/>
      <dgm:t>
        <a:bodyPr/>
        <a:lstStyle/>
        <a:p>
          <a:endParaRPr lang="en-US"/>
        </a:p>
      </dgm:t>
    </dgm:pt>
    <dgm:pt modelId="{D5CE7ED1-2C52-4E8A-8800-4623E476F329}" type="sibTrans" cxnId="{2EFAF0D0-DA01-4128-821E-9AD01F6BA2E5}">
      <dgm:prSet/>
      <dgm:spPr/>
      <dgm:t>
        <a:bodyPr/>
        <a:lstStyle/>
        <a:p>
          <a:endParaRPr lang="en-US"/>
        </a:p>
      </dgm:t>
    </dgm:pt>
    <dgm:pt modelId="{9BF127DD-C8BC-4DCC-B557-25811882543F}" type="pres">
      <dgm:prSet presAssocID="{025A3FEF-4049-4D10-9709-5F6F1FB51C86}" presName="linear" presStyleCnt="0">
        <dgm:presLayoutVars>
          <dgm:dir/>
          <dgm:animLvl val="lvl"/>
          <dgm:resizeHandles val="exact"/>
        </dgm:presLayoutVars>
      </dgm:prSet>
      <dgm:spPr/>
    </dgm:pt>
    <dgm:pt modelId="{BA675EBD-E76F-4DB9-AF8A-E7855FBA8CE5}" type="pres">
      <dgm:prSet presAssocID="{80912317-5105-45EC-9A80-6B271F23BDD2}" presName="parentLin" presStyleCnt="0"/>
      <dgm:spPr/>
    </dgm:pt>
    <dgm:pt modelId="{DB744104-E675-4738-B92F-BF802E17451C}" type="pres">
      <dgm:prSet presAssocID="{80912317-5105-45EC-9A80-6B271F23BDD2}" presName="parentLeftMargin" presStyleLbl="node1" presStyleIdx="0" presStyleCnt="4"/>
      <dgm:spPr/>
    </dgm:pt>
    <dgm:pt modelId="{562B921B-CF7F-4BF1-97BE-08134E71C395}" type="pres">
      <dgm:prSet presAssocID="{80912317-5105-45EC-9A80-6B271F23BDD2}" presName="parentText" presStyleLbl="node1" presStyleIdx="0" presStyleCnt="4">
        <dgm:presLayoutVars>
          <dgm:chMax val="0"/>
          <dgm:bulletEnabled val="1"/>
        </dgm:presLayoutVars>
      </dgm:prSet>
      <dgm:spPr/>
    </dgm:pt>
    <dgm:pt modelId="{7C8D8773-7F0F-46A2-B624-C4FACC651C5E}" type="pres">
      <dgm:prSet presAssocID="{80912317-5105-45EC-9A80-6B271F23BDD2}" presName="negativeSpace" presStyleCnt="0"/>
      <dgm:spPr/>
    </dgm:pt>
    <dgm:pt modelId="{0C0FDEFF-8E4E-4305-B4DF-A06063B52F2A}" type="pres">
      <dgm:prSet presAssocID="{80912317-5105-45EC-9A80-6B271F23BDD2}" presName="childText" presStyleLbl="conFgAcc1" presStyleIdx="0" presStyleCnt="4">
        <dgm:presLayoutVars>
          <dgm:bulletEnabled val="1"/>
        </dgm:presLayoutVars>
      </dgm:prSet>
      <dgm:spPr/>
    </dgm:pt>
    <dgm:pt modelId="{041C2A81-BBA6-4099-BABB-95241433D22C}" type="pres">
      <dgm:prSet presAssocID="{6C7C9709-7C47-4951-84BA-710DCF06C72E}" presName="spaceBetweenRectangles" presStyleCnt="0"/>
      <dgm:spPr/>
    </dgm:pt>
    <dgm:pt modelId="{B7BB1877-3640-4B5A-A0AF-6C3640759532}" type="pres">
      <dgm:prSet presAssocID="{A3860715-3FE0-4279-B5BE-D0731761278F}" presName="parentLin" presStyleCnt="0"/>
      <dgm:spPr/>
    </dgm:pt>
    <dgm:pt modelId="{59F5EC44-A7CF-4C8C-8C65-37044DCE5D55}" type="pres">
      <dgm:prSet presAssocID="{A3860715-3FE0-4279-B5BE-D0731761278F}" presName="parentLeftMargin" presStyleLbl="node1" presStyleIdx="0" presStyleCnt="4"/>
      <dgm:spPr/>
    </dgm:pt>
    <dgm:pt modelId="{61C2D743-5B3B-4B5D-A916-51D6A04251D6}" type="pres">
      <dgm:prSet presAssocID="{A3860715-3FE0-4279-B5BE-D0731761278F}" presName="parentText" presStyleLbl="node1" presStyleIdx="1" presStyleCnt="4">
        <dgm:presLayoutVars>
          <dgm:chMax val="0"/>
          <dgm:bulletEnabled val="1"/>
        </dgm:presLayoutVars>
      </dgm:prSet>
      <dgm:spPr/>
    </dgm:pt>
    <dgm:pt modelId="{6607B4D5-208B-4D57-93B5-7B54976FBAAE}" type="pres">
      <dgm:prSet presAssocID="{A3860715-3FE0-4279-B5BE-D0731761278F}" presName="negativeSpace" presStyleCnt="0"/>
      <dgm:spPr/>
    </dgm:pt>
    <dgm:pt modelId="{FF06EE60-0AF8-456B-B99E-C1F41864681E}" type="pres">
      <dgm:prSet presAssocID="{A3860715-3FE0-4279-B5BE-D0731761278F}" presName="childText" presStyleLbl="conFgAcc1" presStyleIdx="1" presStyleCnt="4">
        <dgm:presLayoutVars>
          <dgm:bulletEnabled val="1"/>
        </dgm:presLayoutVars>
      </dgm:prSet>
      <dgm:spPr/>
    </dgm:pt>
    <dgm:pt modelId="{DAA4E949-52A5-4DAB-9A38-A6410B984090}" type="pres">
      <dgm:prSet presAssocID="{ADB4AFC8-F22E-4CA0-9F02-18D01FEF9824}" presName="spaceBetweenRectangles" presStyleCnt="0"/>
      <dgm:spPr/>
    </dgm:pt>
    <dgm:pt modelId="{0563EA4C-725F-42D4-882F-C916C88226C1}" type="pres">
      <dgm:prSet presAssocID="{38E7D839-A78A-4A2F-98A6-B7B574ADECDB}" presName="parentLin" presStyleCnt="0"/>
      <dgm:spPr/>
    </dgm:pt>
    <dgm:pt modelId="{5ED95D6F-9766-4B40-BDBB-40A6CC748377}" type="pres">
      <dgm:prSet presAssocID="{38E7D839-A78A-4A2F-98A6-B7B574ADECDB}" presName="parentLeftMargin" presStyleLbl="node1" presStyleIdx="1" presStyleCnt="4"/>
      <dgm:spPr/>
    </dgm:pt>
    <dgm:pt modelId="{578CAB3D-D4AA-48C1-B47A-800F1D9BA4EC}" type="pres">
      <dgm:prSet presAssocID="{38E7D839-A78A-4A2F-98A6-B7B574ADECDB}" presName="parentText" presStyleLbl="node1" presStyleIdx="2" presStyleCnt="4">
        <dgm:presLayoutVars>
          <dgm:chMax val="0"/>
          <dgm:bulletEnabled val="1"/>
        </dgm:presLayoutVars>
      </dgm:prSet>
      <dgm:spPr/>
    </dgm:pt>
    <dgm:pt modelId="{EF5BC553-68A6-465E-A611-F4DFAE863234}" type="pres">
      <dgm:prSet presAssocID="{38E7D839-A78A-4A2F-98A6-B7B574ADECDB}" presName="negativeSpace" presStyleCnt="0"/>
      <dgm:spPr/>
    </dgm:pt>
    <dgm:pt modelId="{8DFA3E04-582A-4E60-9B1B-53FF2D92353A}" type="pres">
      <dgm:prSet presAssocID="{38E7D839-A78A-4A2F-98A6-B7B574ADECDB}" presName="childText" presStyleLbl="conFgAcc1" presStyleIdx="2" presStyleCnt="4">
        <dgm:presLayoutVars>
          <dgm:bulletEnabled val="1"/>
        </dgm:presLayoutVars>
      </dgm:prSet>
      <dgm:spPr/>
    </dgm:pt>
    <dgm:pt modelId="{153BC385-4DA5-4322-9D83-9416C3F072EE}" type="pres">
      <dgm:prSet presAssocID="{E79E6D20-8A47-445F-87D7-C36E8629BD9A}" presName="spaceBetweenRectangles" presStyleCnt="0"/>
      <dgm:spPr/>
    </dgm:pt>
    <dgm:pt modelId="{658B44C1-49CC-4E30-B853-C616BD3667A5}" type="pres">
      <dgm:prSet presAssocID="{C0CABCE7-500A-4BF3-8413-B55FC252D2F7}" presName="parentLin" presStyleCnt="0"/>
      <dgm:spPr/>
    </dgm:pt>
    <dgm:pt modelId="{F818B865-B768-4657-979A-4756F542A58F}" type="pres">
      <dgm:prSet presAssocID="{C0CABCE7-500A-4BF3-8413-B55FC252D2F7}" presName="parentLeftMargin" presStyleLbl="node1" presStyleIdx="2" presStyleCnt="4"/>
      <dgm:spPr/>
    </dgm:pt>
    <dgm:pt modelId="{A3673571-7706-4F19-9D78-F4F1BC58682B}" type="pres">
      <dgm:prSet presAssocID="{C0CABCE7-500A-4BF3-8413-B55FC252D2F7}" presName="parentText" presStyleLbl="node1" presStyleIdx="3" presStyleCnt="4">
        <dgm:presLayoutVars>
          <dgm:chMax val="0"/>
          <dgm:bulletEnabled val="1"/>
        </dgm:presLayoutVars>
      </dgm:prSet>
      <dgm:spPr/>
    </dgm:pt>
    <dgm:pt modelId="{0B00B3F4-0321-4E58-A218-B6B493EA6FC4}" type="pres">
      <dgm:prSet presAssocID="{C0CABCE7-500A-4BF3-8413-B55FC252D2F7}" presName="negativeSpace" presStyleCnt="0"/>
      <dgm:spPr/>
    </dgm:pt>
    <dgm:pt modelId="{B26B420D-0F24-4872-B053-865954305F79}" type="pres">
      <dgm:prSet presAssocID="{C0CABCE7-500A-4BF3-8413-B55FC252D2F7}" presName="childText" presStyleLbl="conFgAcc1" presStyleIdx="3" presStyleCnt="4">
        <dgm:presLayoutVars>
          <dgm:bulletEnabled val="1"/>
        </dgm:presLayoutVars>
      </dgm:prSet>
      <dgm:spPr/>
    </dgm:pt>
  </dgm:ptLst>
  <dgm:cxnLst>
    <dgm:cxn modelId="{AD9DE836-A2A2-46FC-8A23-55A41516AA3A}" type="presOf" srcId="{C0CABCE7-500A-4BF3-8413-B55FC252D2F7}" destId="{A3673571-7706-4F19-9D78-F4F1BC58682B}" srcOrd="1" destOrd="0" presId="urn:microsoft.com/office/officeart/2005/8/layout/list1"/>
    <dgm:cxn modelId="{3B3CCA64-C109-43CA-96FE-302A536B1283}" type="presOf" srcId="{38E7D839-A78A-4A2F-98A6-B7B574ADECDB}" destId="{578CAB3D-D4AA-48C1-B47A-800F1D9BA4EC}" srcOrd="1" destOrd="0" presId="urn:microsoft.com/office/officeart/2005/8/layout/list1"/>
    <dgm:cxn modelId="{49379666-464B-4CB5-8EE3-8AD77F82CA3B}" type="presOf" srcId="{38E7D839-A78A-4A2F-98A6-B7B574ADECDB}" destId="{5ED95D6F-9766-4B40-BDBB-40A6CC748377}" srcOrd="0" destOrd="0" presId="urn:microsoft.com/office/officeart/2005/8/layout/list1"/>
    <dgm:cxn modelId="{7869D16C-DF5D-4232-B6C3-827CB404A630}" srcId="{025A3FEF-4049-4D10-9709-5F6F1FB51C86}" destId="{A3860715-3FE0-4279-B5BE-D0731761278F}" srcOrd="1" destOrd="0" parTransId="{9F2D1754-A386-478D-8F81-69D53AD3F78C}" sibTransId="{ADB4AFC8-F22E-4CA0-9F02-18D01FEF9824}"/>
    <dgm:cxn modelId="{8A497A54-3B94-4846-A3FA-5CA3FBBBC006}" type="presOf" srcId="{025A3FEF-4049-4D10-9709-5F6F1FB51C86}" destId="{9BF127DD-C8BC-4DCC-B557-25811882543F}" srcOrd="0" destOrd="0" presId="urn:microsoft.com/office/officeart/2005/8/layout/list1"/>
    <dgm:cxn modelId="{BAC37379-E82C-4104-B316-9813C8EB0C75}" srcId="{025A3FEF-4049-4D10-9709-5F6F1FB51C86}" destId="{38E7D839-A78A-4A2F-98A6-B7B574ADECDB}" srcOrd="2" destOrd="0" parTransId="{306F328B-1938-4461-8755-E39DDA84CDEE}" sibTransId="{E79E6D20-8A47-445F-87D7-C36E8629BD9A}"/>
    <dgm:cxn modelId="{BB772588-B1D7-44C2-989B-86C5D817F656}" type="presOf" srcId="{A3860715-3FE0-4279-B5BE-D0731761278F}" destId="{61C2D743-5B3B-4B5D-A916-51D6A04251D6}" srcOrd="1" destOrd="0" presId="urn:microsoft.com/office/officeart/2005/8/layout/list1"/>
    <dgm:cxn modelId="{9109318B-0E68-4A8F-B163-467C9C4CE74B}" type="presOf" srcId="{A3860715-3FE0-4279-B5BE-D0731761278F}" destId="{59F5EC44-A7CF-4C8C-8C65-37044DCE5D55}" srcOrd="0" destOrd="0" presId="urn:microsoft.com/office/officeart/2005/8/layout/list1"/>
    <dgm:cxn modelId="{EA727497-F103-45CD-BA08-8EF59E0DE7AC}" type="presOf" srcId="{C0CABCE7-500A-4BF3-8413-B55FC252D2F7}" destId="{F818B865-B768-4657-979A-4756F542A58F}" srcOrd="0" destOrd="0" presId="urn:microsoft.com/office/officeart/2005/8/layout/list1"/>
    <dgm:cxn modelId="{861453BD-D82B-4942-8FCE-45D9977B75D6}" srcId="{025A3FEF-4049-4D10-9709-5F6F1FB51C86}" destId="{80912317-5105-45EC-9A80-6B271F23BDD2}" srcOrd="0" destOrd="0" parTransId="{908F02CE-7ADF-4F99-829B-F5F282A76E76}" sibTransId="{6C7C9709-7C47-4951-84BA-710DCF06C72E}"/>
    <dgm:cxn modelId="{5EA435C1-24E2-440A-A815-34F6B15423A3}" type="presOf" srcId="{80912317-5105-45EC-9A80-6B271F23BDD2}" destId="{DB744104-E675-4738-B92F-BF802E17451C}" srcOrd="0" destOrd="0" presId="urn:microsoft.com/office/officeart/2005/8/layout/list1"/>
    <dgm:cxn modelId="{2EFAF0D0-DA01-4128-821E-9AD01F6BA2E5}" srcId="{025A3FEF-4049-4D10-9709-5F6F1FB51C86}" destId="{C0CABCE7-500A-4BF3-8413-B55FC252D2F7}" srcOrd="3" destOrd="0" parTransId="{4BBCDDE4-629A-401A-88E5-D59D9A5ED00B}" sibTransId="{D5CE7ED1-2C52-4E8A-8800-4623E476F329}"/>
    <dgm:cxn modelId="{3C4E3CF6-D0D3-4C20-8B9C-2E2FCCF1FDC7}" type="presOf" srcId="{80912317-5105-45EC-9A80-6B271F23BDD2}" destId="{562B921B-CF7F-4BF1-97BE-08134E71C395}" srcOrd="1" destOrd="0" presId="urn:microsoft.com/office/officeart/2005/8/layout/list1"/>
    <dgm:cxn modelId="{98610046-D956-43D2-88D7-936331D85ABA}" type="presParOf" srcId="{9BF127DD-C8BC-4DCC-B557-25811882543F}" destId="{BA675EBD-E76F-4DB9-AF8A-E7855FBA8CE5}" srcOrd="0" destOrd="0" presId="urn:microsoft.com/office/officeart/2005/8/layout/list1"/>
    <dgm:cxn modelId="{82AFD71B-7B6D-4911-A6F5-F10E7E50CAEA}" type="presParOf" srcId="{BA675EBD-E76F-4DB9-AF8A-E7855FBA8CE5}" destId="{DB744104-E675-4738-B92F-BF802E17451C}" srcOrd="0" destOrd="0" presId="urn:microsoft.com/office/officeart/2005/8/layout/list1"/>
    <dgm:cxn modelId="{7F31E067-C970-4EBC-8BE6-F45AEF3BC2E9}" type="presParOf" srcId="{BA675EBD-E76F-4DB9-AF8A-E7855FBA8CE5}" destId="{562B921B-CF7F-4BF1-97BE-08134E71C395}" srcOrd="1" destOrd="0" presId="urn:microsoft.com/office/officeart/2005/8/layout/list1"/>
    <dgm:cxn modelId="{0381C809-9E4B-4FB7-8839-6C899A262D6E}" type="presParOf" srcId="{9BF127DD-C8BC-4DCC-B557-25811882543F}" destId="{7C8D8773-7F0F-46A2-B624-C4FACC651C5E}" srcOrd="1" destOrd="0" presId="urn:microsoft.com/office/officeart/2005/8/layout/list1"/>
    <dgm:cxn modelId="{C14FB1DC-CD5D-4483-BD56-8233007D88FE}" type="presParOf" srcId="{9BF127DD-C8BC-4DCC-B557-25811882543F}" destId="{0C0FDEFF-8E4E-4305-B4DF-A06063B52F2A}" srcOrd="2" destOrd="0" presId="urn:microsoft.com/office/officeart/2005/8/layout/list1"/>
    <dgm:cxn modelId="{93186867-093A-4237-97FA-B33C42C290A7}" type="presParOf" srcId="{9BF127DD-C8BC-4DCC-B557-25811882543F}" destId="{041C2A81-BBA6-4099-BABB-95241433D22C}" srcOrd="3" destOrd="0" presId="urn:microsoft.com/office/officeart/2005/8/layout/list1"/>
    <dgm:cxn modelId="{F630EEF3-C3E8-4561-88EC-2B04DF8829EE}" type="presParOf" srcId="{9BF127DD-C8BC-4DCC-B557-25811882543F}" destId="{B7BB1877-3640-4B5A-A0AF-6C3640759532}" srcOrd="4" destOrd="0" presId="urn:microsoft.com/office/officeart/2005/8/layout/list1"/>
    <dgm:cxn modelId="{8F7E9599-33D4-48B8-A401-9D7F1757E30D}" type="presParOf" srcId="{B7BB1877-3640-4B5A-A0AF-6C3640759532}" destId="{59F5EC44-A7CF-4C8C-8C65-37044DCE5D55}" srcOrd="0" destOrd="0" presId="urn:microsoft.com/office/officeart/2005/8/layout/list1"/>
    <dgm:cxn modelId="{A31CD264-58B5-4C04-BBF7-CC73D79CDFCB}" type="presParOf" srcId="{B7BB1877-3640-4B5A-A0AF-6C3640759532}" destId="{61C2D743-5B3B-4B5D-A916-51D6A04251D6}" srcOrd="1" destOrd="0" presId="urn:microsoft.com/office/officeart/2005/8/layout/list1"/>
    <dgm:cxn modelId="{0F5B7D0E-DBCF-4152-B47B-38C437C88B1D}" type="presParOf" srcId="{9BF127DD-C8BC-4DCC-B557-25811882543F}" destId="{6607B4D5-208B-4D57-93B5-7B54976FBAAE}" srcOrd="5" destOrd="0" presId="urn:microsoft.com/office/officeart/2005/8/layout/list1"/>
    <dgm:cxn modelId="{E0DD4DD4-6EAF-4B8B-9BF8-466C6915A967}" type="presParOf" srcId="{9BF127DD-C8BC-4DCC-B557-25811882543F}" destId="{FF06EE60-0AF8-456B-B99E-C1F41864681E}" srcOrd="6" destOrd="0" presId="urn:microsoft.com/office/officeart/2005/8/layout/list1"/>
    <dgm:cxn modelId="{C2E3978B-FEEA-4A15-83D5-37B2124D7741}" type="presParOf" srcId="{9BF127DD-C8BC-4DCC-B557-25811882543F}" destId="{DAA4E949-52A5-4DAB-9A38-A6410B984090}" srcOrd="7" destOrd="0" presId="urn:microsoft.com/office/officeart/2005/8/layout/list1"/>
    <dgm:cxn modelId="{3612B1FC-6C63-4BC5-A797-17002B50B459}" type="presParOf" srcId="{9BF127DD-C8BC-4DCC-B557-25811882543F}" destId="{0563EA4C-725F-42D4-882F-C916C88226C1}" srcOrd="8" destOrd="0" presId="urn:microsoft.com/office/officeart/2005/8/layout/list1"/>
    <dgm:cxn modelId="{23F35A5F-3DC0-4C2B-B110-09E0D50EDA83}" type="presParOf" srcId="{0563EA4C-725F-42D4-882F-C916C88226C1}" destId="{5ED95D6F-9766-4B40-BDBB-40A6CC748377}" srcOrd="0" destOrd="0" presId="urn:microsoft.com/office/officeart/2005/8/layout/list1"/>
    <dgm:cxn modelId="{EAD73AB4-AC04-45A0-8B80-B1C51836B7C0}" type="presParOf" srcId="{0563EA4C-725F-42D4-882F-C916C88226C1}" destId="{578CAB3D-D4AA-48C1-B47A-800F1D9BA4EC}" srcOrd="1" destOrd="0" presId="urn:microsoft.com/office/officeart/2005/8/layout/list1"/>
    <dgm:cxn modelId="{E331719F-5B1D-45E0-95EA-6EAD8B35B1CB}" type="presParOf" srcId="{9BF127DD-C8BC-4DCC-B557-25811882543F}" destId="{EF5BC553-68A6-465E-A611-F4DFAE863234}" srcOrd="9" destOrd="0" presId="urn:microsoft.com/office/officeart/2005/8/layout/list1"/>
    <dgm:cxn modelId="{68520A19-AE74-4717-B2E5-BD60A5CECFC0}" type="presParOf" srcId="{9BF127DD-C8BC-4DCC-B557-25811882543F}" destId="{8DFA3E04-582A-4E60-9B1B-53FF2D92353A}" srcOrd="10" destOrd="0" presId="urn:microsoft.com/office/officeart/2005/8/layout/list1"/>
    <dgm:cxn modelId="{F728D66E-9B78-48BD-A1EC-45F332842392}" type="presParOf" srcId="{9BF127DD-C8BC-4DCC-B557-25811882543F}" destId="{153BC385-4DA5-4322-9D83-9416C3F072EE}" srcOrd="11" destOrd="0" presId="urn:microsoft.com/office/officeart/2005/8/layout/list1"/>
    <dgm:cxn modelId="{35287321-0ABC-4A5D-ACE7-42186600F865}" type="presParOf" srcId="{9BF127DD-C8BC-4DCC-B557-25811882543F}" destId="{658B44C1-49CC-4E30-B853-C616BD3667A5}" srcOrd="12" destOrd="0" presId="urn:microsoft.com/office/officeart/2005/8/layout/list1"/>
    <dgm:cxn modelId="{863CF7C8-61B7-4D92-BE57-1AF345028E6A}" type="presParOf" srcId="{658B44C1-49CC-4E30-B853-C616BD3667A5}" destId="{F818B865-B768-4657-979A-4756F542A58F}" srcOrd="0" destOrd="0" presId="urn:microsoft.com/office/officeart/2005/8/layout/list1"/>
    <dgm:cxn modelId="{4C625A97-3DF1-4183-8A59-7B0C5F79A62E}" type="presParOf" srcId="{658B44C1-49CC-4E30-B853-C616BD3667A5}" destId="{A3673571-7706-4F19-9D78-F4F1BC58682B}" srcOrd="1" destOrd="0" presId="urn:microsoft.com/office/officeart/2005/8/layout/list1"/>
    <dgm:cxn modelId="{B3829691-57AD-45B0-83B0-5DE472129197}" type="presParOf" srcId="{9BF127DD-C8BC-4DCC-B557-25811882543F}" destId="{0B00B3F4-0321-4E58-A218-B6B493EA6FC4}" srcOrd="13" destOrd="0" presId="urn:microsoft.com/office/officeart/2005/8/layout/list1"/>
    <dgm:cxn modelId="{F728DBB0-C920-4BE2-B6FD-046FEFED5CF6}" type="presParOf" srcId="{9BF127DD-C8BC-4DCC-B557-25811882543F}" destId="{B26B420D-0F24-4872-B053-865954305F7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FDEFF-8E4E-4305-B4DF-A06063B52F2A}">
      <dsp:nvSpPr>
        <dsp:cNvPr id="0" name=""/>
        <dsp:cNvSpPr/>
      </dsp:nvSpPr>
      <dsp:spPr>
        <a:xfrm>
          <a:off x="0" y="1261759"/>
          <a:ext cx="6666833"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62B921B-CF7F-4BF1-97BE-08134E71C395}">
      <dsp:nvSpPr>
        <dsp:cNvPr id="0" name=""/>
        <dsp:cNvSpPr/>
      </dsp:nvSpPr>
      <dsp:spPr>
        <a:xfrm>
          <a:off x="333341" y="966559"/>
          <a:ext cx="4666783"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1.Deepthi Bodapati (700734601)</a:t>
          </a:r>
        </a:p>
      </dsp:txBody>
      <dsp:txXfrm>
        <a:off x="362162" y="995380"/>
        <a:ext cx="4609141" cy="532758"/>
      </dsp:txXfrm>
    </dsp:sp>
    <dsp:sp modelId="{FF06EE60-0AF8-456B-B99E-C1F41864681E}">
      <dsp:nvSpPr>
        <dsp:cNvPr id="0" name=""/>
        <dsp:cNvSpPr/>
      </dsp:nvSpPr>
      <dsp:spPr>
        <a:xfrm>
          <a:off x="0" y="2168960"/>
          <a:ext cx="6666833" cy="504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1C2D743-5B3B-4B5D-A916-51D6A04251D6}">
      <dsp:nvSpPr>
        <dsp:cNvPr id="0" name=""/>
        <dsp:cNvSpPr/>
      </dsp:nvSpPr>
      <dsp:spPr>
        <a:xfrm>
          <a:off x="333341" y="1873759"/>
          <a:ext cx="4666783" cy="5904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2.Yeshwanth Reddy Kunam (700731889)</a:t>
          </a:r>
        </a:p>
      </dsp:txBody>
      <dsp:txXfrm>
        <a:off x="362162" y="1902580"/>
        <a:ext cx="4609141" cy="532758"/>
      </dsp:txXfrm>
    </dsp:sp>
    <dsp:sp modelId="{8DFA3E04-582A-4E60-9B1B-53FF2D92353A}">
      <dsp:nvSpPr>
        <dsp:cNvPr id="0" name=""/>
        <dsp:cNvSpPr/>
      </dsp:nvSpPr>
      <dsp:spPr>
        <a:xfrm>
          <a:off x="0" y="3076160"/>
          <a:ext cx="6666833" cy="504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78CAB3D-D4AA-48C1-B47A-800F1D9BA4EC}">
      <dsp:nvSpPr>
        <dsp:cNvPr id="0" name=""/>
        <dsp:cNvSpPr/>
      </dsp:nvSpPr>
      <dsp:spPr>
        <a:xfrm>
          <a:off x="333341" y="2780960"/>
          <a:ext cx="4666783" cy="5904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3.Bytinty Siva Prasad Reddy (700734604)</a:t>
          </a:r>
        </a:p>
      </dsp:txBody>
      <dsp:txXfrm>
        <a:off x="362162" y="2809781"/>
        <a:ext cx="4609141" cy="532758"/>
      </dsp:txXfrm>
    </dsp:sp>
    <dsp:sp modelId="{B26B420D-0F24-4872-B053-865954305F79}">
      <dsp:nvSpPr>
        <dsp:cNvPr id="0" name=""/>
        <dsp:cNvSpPr/>
      </dsp:nvSpPr>
      <dsp:spPr>
        <a:xfrm>
          <a:off x="0" y="3983360"/>
          <a:ext cx="6666833" cy="504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3673571-7706-4F19-9D78-F4F1BC58682B}">
      <dsp:nvSpPr>
        <dsp:cNvPr id="0" name=""/>
        <dsp:cNvSpPr/>
      </dsp:nvSpPr>
      <dsp:spPr>
        <a:xfrm>
          <a:off x="333341" y="3688160"/>
          <a:ext cx="4666783" cy="590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4.Mohith Medikonda (700734518)</a:t>
          </a:r>
        </a:p>
      </dsp:txBody>
      <dsp:txXfrm>
        <a:off x="362162" y="3716981"/>
        <a:ext cx="4609141"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E5701D-77FB-4D5F-A950-724EDA6AF7EA}"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326785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5701D-77FB-4D5F-A950-724EDA6AF7EA}"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426926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5701D-77FB-4D5F-A950-724EDA6AF7EA}"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82944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5701D-77FB-4D5F-A950-724EDA6AF7EA}"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7760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5701D-77FB-4D5F-A950-724EDA6AF7EA}"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108331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E5701D-77FB-4D5F-A950-724EDA6AF7EA}"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380081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E5701D-77FB-4D5F-A950-724EDA6AF7EA}"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11473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E5701D-77FB-4D5F-A950-724EDA6AF7EA}"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40251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5701D-77FB-4D5F-A950-724EDA6AF7EA}"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373036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5701D-77FB-4D5F-A950-724EDA6AF7EA}"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43363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E5701D-77FB-4D5F-A950-724EDA6AF7EA}"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7DC10-40CF-4937-A151-A166CE1712EC}" type="slidenum">
              <a:rPr lang="en-US" smtClean="0"/>
              <a:t>‹#›</a:t>
            </a:fld>
            <a:endParaRPr lang="en-US"/>
          </a:p>
        </p:txBody>
      </p:sp>
    </p:spTree>
    <p:extLst>
      <p:ext uri="{BB962C8B-B14F-4D97-AF65-F5344CB8AC3E}">
        <p14:creationId xmlns:p14="http://schemas.microsoft.com/office/powerpoint/2010/main" val="11123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5701D-77FB-4D5F-A950-724EDA6AF7EA}" type="datetimeFigureOut">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7DC10-40CF-4937-A151-A166CE1712EC}" type="slidenum">
              <a:rPr lang="en-US" smtClean="0"/>
              <a:t>‹#›</a:t>
            </a:fld>
            <a:endParaRPr lang="en-US"/>
          </a:p>
        </p:txBody>
      </p:sp>
    </p:spTree>
    <p:extLst>
      <p:ext uri="{BB962C8B-B14F-4D97-AF65-F5344CB8AC3E}">
        <p14:creationId xmlns:p14="http://schemas.microsoft.com/office/powerpoint/2010/main" val="1240923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ltk.org/howto/stem.html"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www.tutorialspoint.com/how-can-text-vectorization-be-applied-on-stackoverflow-question-dataset-using-tensorflow-and-pytho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162567" y="818984"/>
            <a:ext cx="6714699" cy="3178689"/>
          </a:xfrm>
        </p:spPr>
        <p:txBody>
          <a:bodyPr>
            <a:normAutofit/>
          </a:bodyPr>
          <a:lstStyle/>
          <a:p>
            <a:pPr algn="l"/>
            <a:r>
              <a:rPr lang="en-US" sz="4800" b="1" u="sng">
                <a:solidFill>
                  <a:srgbClr val="FFFFFF"/>
                </a:solidFill>
              </a:rPr>
              <a:t>FAKE NEWS DETECTION</a:t>
            </a:r>
            <a:endParaRPr lang="en-US" sz="4800">
              <a:solidFill>
                <a:srgbClr val="FFFFFF"/>
              </a:solidFill>
            </a:endParaRPr>
          </a:p>
        </p:txBody>
      </p:sp>
      <p:sp>
        <p:nvSpPr>
          <p:cNvPr id="37"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776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References</a:t>
            </a:r>
          </a:p>
        </p:txBody>
      </p:sp>
      <p:sp>
        <p:nvSpPr>
          <p:cNvPr id="74" name="Content Placeholder 2"/>
          <p:cNvSpPr>
            <a:spLocks noGrp="1"/>
          </p:cNvSpPr>
          <p:nvPr>
            <p:ph idx="1"/>
          </p:nvPr>
        </p:nvSpPr>
        <p:spPr>
          <a:xfrm>
            <a:off x="1367624" y="2490436"/>
            <a:ext cx="9708995" cy="3567173"/>
          </a:xfrm>
        </p:spPr>
        <p:txBody>
          <a:bodyPr vert="horz" lIns="91440" tIns="45720" rIns="91440" bIns="45720" rtlCol="0" anchor="ctr">
            <a:normAutofit/>
          </a:bodyPr>
          <a:lstStyle/>
          <a:p>
            <a:r>
              <a:rPr lang="en-US" sz="2400">
                <a:hlinkClick r:id="rId2"/>
              </a:rPr>
              <a:t>https://www.kaggle.com/</a:t>
            </a:r>
            <a:endParaRPr lang="en-US" sz="2400"/>
          </a:p>
          <a:p>
            <a:r>
              <a:rPr lang="en-US" sz="2400">
                <a:hlinkClick r:id="rId3"/>
              </a:rPr>
              <a:t>https://www.nltk.org/howto/stem.html</a:t>
            </a:r>
            <a:endParaRPr lang="en-US" sz="2400"/>
          </a:p>
          <a:p>
            <a:r>
              <a:rPr lang="en-US" sz="2400">
                <a:hlinkClick r:id="rId4"/>
              </a:rPr>
              <a:t>https://www.tutorialspoint.com/how-can-text-vectorization-be-applied-on-stackoverflow-question-dataset-using-tensorflow-and-python</a:t>
            </a:r>
            <a:endParaRPr lang="en-US" sz="2400">
              <a:cs typeface="Calibri"/>
              <a:hlinkClick r:id="rId4"/>
            </a:endParaRPr>
          </a:p>
          <a:p>
            <a:endParaRPr lang="en-US" sz="2400">
              <a:cs typeface="Calibri"/>
            </a:endParaRPr>
          </a:p>
        </p:txBody>
      </p:sp>
    </p:spTree>
    <p:extLst>
      <p:ext uri="{BB962C8B-B14F-4D97-AF65-F5344CB8AC3E}">
        <p14:creationId xmlns:p14="http://schemas.microsoft.com/office/powerpoint/2010/main" val="101016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Group Member Information </a:t>
            </a:r>
          </a:p>
        </p:txBody>
      </p:sp>
      <p:graphicFrame>
        <p:nvGraphicFramePr>
          <p:cNvPr id="32" name="Content Placeholder 2">
            <a:extLst>
              <a:ext uri="{FF2B5EF4-FFF2-40B4-BE49-F238E27FC236}">
                <a16:creationId xmlns:a16="http://schemas.microsoft.com/office/drawing/2014/main" id="{D3756DFB-8E7E-5334-722F-02432D1A45CA}"/>
              </a:ext>
            </a:extLst>
          </p:cNvPr>
          <p:cNvGraphicFramePr>
            <a:graphicFrameLocks noGrp="1"/>
          </p:cNvGraphicFramePr>
          <p:nvPr>
            <p:ph idx="1"/>
            <p:extLst>
              <p:ext uri="{D42A27DB-BD31-4B8C-83A1-F6EECF244321}">
                <p14:modId xmlns:p14="http://schemas.microsoft.com/office/powerpoint/2010/main" val="122192701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114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3400">
                <a:solidFill>
                  <a:srgbClr val="FFFFFF"/>
                </a:solidFill>
              </a:rPr>
              <a:t>Role/Responsibilities and Contribution in project</a:t>
            </a:r>
            <a:br>
              <a:rPr lang="en-US" sz="3400">
                <a:solidFill>
                  <a:srgbClr val="FFFFFF"/>
                </a:solidFill>
              </a:rPr>
            </a:br>
            <a:endParaRPr lang="en-US" sz="3400">
              <a:solidFill>
                <a:srgbClr val="FFFFFF"/>
              </a:solidFill>
            </a:endParaRPr>
          </a:p>
        </p:txBody>
      </p:sp>
      <p:sp>
        <p:nvSpPr>
          <p:cNvPr id="105" name="Content Placeholder 2"/>
          <p:cNvSpPr>
            <a:spLocks noGrp="1"/>
          </p:cNvSpPr>
          <p:nvPr>
            <p:ph idx="1"/>
          </p:nvPr>
        </p:nvSpPr>
        <p:spPr>
          <a:xfrm>
            <a:off x="1371599" y="2318197"/>
            <a:ext cx="9724031" cy="3683358"/>
          </a:xfrm>
        </p:spPr>
        <p:txBody>
          <a:bodyPr anchor="ctr">
            <a:normAutofit/>
          </a:bodyPr>
          <a:lstStyle/>
          <a:p>
            <a:pPr marL="0" indent="0">
              <a:buNone/>
            </a:pPr>
            <a:r>
              <a:rPr lang="en-US" sz="1000"/>
              <a:t>We have divided work in two groups:</a:t>
            </a:r>
          </a:p>
          <a:p>
            <a:pPr>
              <a:buFont typeface="Wingdings" panose="05000000000000000000" pitchFamily="2" charset="2"/>
              <a:buChar char="v"/>
            </a:pPr>
            <a:r>
              <a:rPr lang="en-US" sz="1000"/>
              <a:t>Group 1:  </a:t>
            </a:r>
            <a:r>
              <a:rPr lang="en-US" sz="1000" b="1"/>
              <a:t>1.Deepthi Bodapati </a:t>
            </a:r>
            <a:r>
              <a:rPr lang="en-US" sz="1000"/>
              <a:t>(700734601) ,</a:t>
            </a:r>
            <a:r>
              <a:rPr lang="en-US" sz="1000" b="1"/>
              <a:t>2.Yeshwanth Reddy Kunam </a:t>
            </a:r>
            <a:r>
              <a:rPr lang="en-US" sz="1000"/>
              <a:t>(700731889)</a:t>
            </a:r>
          </a:p>
          <a:p>
            <a:pPr>
              <a:buFont typeface="Wingdings" panose="05000000000000000000" pitchFamily="2" charset="2"/>
              <a:buChar char="v"/>
            </a:pPr>
            <a:endParaRPr lang="en-US" sz="1000"/>
          </a:p>
          <a:p>
            <a:pPr>
              <a:buFont typeface="Wingdings" panose="05000000000000000000" pitchFamily="2" charset="2"/>
              <a:buChar char="Ø"/>
            </a:pPr>
            <a:r>
              <a:rPr lang="en-US" sz="1000"/>
              <a:t>(Data loading</a:t>
            </a:r>
          </a:p>
          <a:p>
            <a:pPr>
              <a:buFont typeface="Wingdings" panose="05000000000000000000" pitchFamily="2" charset="2"/>
              <a:buChar char="Ø"/>
            </a:pPr>
            <a:r>
              <a:rPr lang="en-US" sz="1000"/>
              <a:t>Preprocessing </a:t>
            </a:r>
          </a:p>
          <a:p>
            <a:pPr>
              <a:buFont typeface="Wingdings" panose="05000000000000000000" pitchFamily="2" charset="2"/>
              <a:buChar char="Ø"/>
            </a:pPr>
            <a:r>
              <a:rPr lang="en-US" sz="1000"/>
              <a:t>Use of Porterstemmer)</a:t>
            </a:r>
          </a:p>
          <a:p>
            <a:endParaRPr lang="en-US" sz="1000"/>
          </a:p>
          <a:p>
            <a:endParaRPr lang="en-US" sz="1000"/>
          </a:p>
          <a:p>
            <a:pPr>
              <a:buFont typeface="Wingdings" panose="05000000000000000000" pitchFamily="2" charset="2"/>
              <a:buChar char="v"/>
            </a:pPr>
            <a:r>
              <a:rPr lang="en-US" sz="1000"/>
              <a:t>Group 2: </a:t>
            </a:r>
            <a:r>
              <a:rPr lang="en-US" sz="1000" b="1"/>
              <a:t>3.Bytinty Siva Prasad Reddy </a:t>
            </a:r>
            <a:r>
              <a:rPr lang="en-US" sz="1000"/>
              <a:t>(700734604), </a:t>
            </a:r>
            <a:r>
              <a:rPr lang="en-US" sz="1000" b="1"/>
              <a:t>4.Mohith Medikonda</a:t>
            </a:r>
            <a:r>
              <a:rPr lang="en-US" sz="1000"/>
              <a:t> (700734518)</a:t>
            </a:r>
          </a:p>
          <a:p>
            <a:pPr>
              <a:buFont typeface="Wingdings" panose="05000000000000000000" pitchFamily="2" charset="2"/>
              <a:buChar char="v"/>
            </a:pPr>
            <a:endParaRPr lang="en-US" sz="1000"/>
          </a:p>
          <a:p>
            <a:pPr>
              <a:buFont typeface="Wingdings" panose="05000000000000000000" pitchFamily="2" charset="2"/>
              <a:buChar char="Ø"/>
            </a:pPr>
            <a:r>
              <a:rPr lang="en-US" sz="1000"/>
              <a:t>(Vectorizer</a:t>
            </a:r>
          </a:p>
          <a:p>
            <a:pPr>
              <a:buFont typeface="Wingdings" panose="05000000000000000000" pitchFamily="2" charset="2"/>
              <a:buChar char="Ø"/>
            </a:pPr>
            <a:r>
              <a:rPr lang="en-US" sz="1000"/>
              <a:t>Modeling</a:t>
            </a:r>
          </a:p>
          <a:p>
            <a:pPr>
              <a:buFont typeface="Wingdings" panose="05000000000000000000" pitchFamily="2" charset="2"/>
              <a:buChar char="Ø"/>
            </a:pPr>
            <a:r>
              <a:rPr lang="en-US" sz="1000"/>
              <a:t>PPT Slides for Presentation</a:t>
            </a:r>
          </a:p>
          <a:p>
            <a:pPr>
              <a:buFont typeface="Wingdings" panose="05000000000000000000" pitchFamily="2" charset="2"/>
              <a:buChar char="Ø"/>
            </a:pPr>
            <a:r>
              <a:rPr lang="en-US" sz="1000"/>
              <a:t>Report)</a:t>
            </a:r>
          </a:p>
          <a:p>
            <a:endParaRPr lang="en-US" sz="1000"/>
          </a:p>
        </p:txBody>
      </p:sp>
    </p:spTree>
    <p:extLst>
      <p:ext uri="{BB962C8B-B14F-4D97-AF65-F5344CB8AC3E}">
        <p14:creationId xmlns:p14="http://schemas.microsoft.com/office/powerpoint/2010/main" val="357496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Motivation</a:t>
            </a:r>
          </a:p>
        </p:txBody>
      </p:sp>
      <p:sp>
        <p:nvSpPr>
          <p:cNvPr id="17" name="Content Placeholder 2"/>
          <p:cNvSpPr>
            <a:spLocks noGrp="1"/>
          </p:cNvSpPr>
          <p:nvPr>
            <p:ph idx="1"/>
          </p:nvPr>
        </p:nvSpPr>
        <p:spPr>
          <a:xfrm>
            <a:off x="1371599" y="2318197"/>
            <a:ext cx="9724031" cy="3683358"/>
          </a:xfrm>
        </p:spPr>
        <p:txBody>
          <a:bodyPr anchor="ctr">
            <a:normAutofit/>
          </a:bodyPr>
          <a:lstStyle/>
          <a:p>
            <a:r>
              <a:rPr lang="en-US" sz="2000" dirty="0"/>
              <a:t>Fake news detection has gained increasing importance among the research community due to the widespread diffusion of fake news through media platforms.</a:t>
            </a:r>
            <a:endParaRPr lang="en-US" sz="2000" dirty="0">
              <a:cs typeface="Calibri"/>
            </a:endParaRPr>
          </a:p>
          <a:p>
            <a:r>
              <a:rPr lang="en-US" sz="2000" dirty="0"/>
              <a:t>Many dataset have been released in the last few years, aiming to assess the</a:t>
            </a:r>
            <a:endParaRPr lang="en-US" sz="2000" dirty="0">
              <a:cs typeface="Calibri"/>
            </a:endParaRPr>
          </a:p>
          <a:p>
            <a:pPr marL="0" indent="0">
              <a:buNone/>
            </a:pPr>
            <a:r>
              <a:rPr lang="en-US" sz="2000" dirty="0"/>
              <a:t>    performance of fake news detection methods. </a:t>
            </a:r>
            <a:endParaRPr lang="en-US" sz="2000" dirty="0">
              <a:cs typeface="Calibri"/>
            </a:endParaRPr>
          </a:p>
          <a:p>
            <a:r>
              <a:rPr lang="en-US" sz="2000" dirty="0"/>
              <a:t>In this survey, we systematically review twenty-seven popular datasets for fake news detection by providing insights into the characteristics of each dataset and comparative analysis among them.</a:t>
            </a:r>
            <a:endParaRPr lang="en-US" sz="2000">
              <a:cs typeface="Calibri"/>
            </a:endParaRPr>
          </a:p>
          <a:p>
            <a:endParaRPr lang="en-US" sz="2000"/>
          </a:p>
        </p:txBody>
      </p:sp>
    </p:spTree>
    <p:extLst>
      <p:ext uri="{BB962C8B-B14F-4D97-AF65-F5344CB8AC3E}">
        <p14:creationId xmlns:p14="http://schemas.microsoft.com/office/powerpoint/2010/main" val="150345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Objectives</a:t>
            </a:r>
          </a:p>
        </p:txBody>
      </p:sp>
      <p:sp>
        <p:nvSpPr>
          <p:cNvPr id="3" name="Content Placeholder 2"/>
          <p:cNvSpPr>
            <a:spLocks noGrp="1"/>
          </p:cNvSpPr>
          <p:nvPr>
            <p:ph idx="1"/>
          </p:nvPr>
        </p:nvSpPr>
        <p:spPr>
          <a:xfrm>
            <a:off x="1371599" y="2318197"/>
            <a:ext cx="9724031" cy="3683358"/>
          </a:xfrm>
        </p:spPr>
        <p:txBody>
          <a:bodyPr anchor="ctr">
            <a:normAutofit/>
          </a:bodyPr>
          <a:lstStyle/>
          <a:p>
            <a:r>
              <a:rPr lang="en-US" sz="2000"/>
              <a:t>In FAKEDETECTOR, the fake news detection problem is formulated as a credibility score inference problem, and FAKEDETECTOR aims at </a:t>
            </a:r>
            <a:r>
              <a:rPr lang="en-US" sz="2000" b="1"/>
              <a:t>learning a prediction model to infer the credibility labels of news articles, creators and subjects simultaneously</a:t>
            </a:r>
            <a:r>
              <a:rPr lang="en-US" sz="2000"/>
              <a:t>.</a:t>
            </a:r>
          </a:p>
          <a:p>
            <a:endParaRPr lang="en-US" sz="2000"/>
          </a:p>
        </p:txBody>
      </p:sp>
    </p:spTree>
    <p:extLst>
      <p:ext uri="{BB962C8B-B14F-4D97-AF65-F5344CB8AC3E}">
        <p14:creationId xmlns:p14="http://schemas.microsoft.com/office/powerpoint/2010/main" val="268327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187ECD-498F-FF3A-572E-5C73BBFAD4AF}"/>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mj-lt"/>
                <a:cs typeface="+mj-lt"/>
              </a:rPr>
              <a:t>Related work</a:t>
            </a:r>
            <a:endParaRPr lang="en-US" sz="4000">
              <a:solidFill>
                <a:srgbClr val="FFFFFF"/>
              </a:solidFill>
              <a:cs typeface="Calibri Light" panose="020F0302020204030204"/>
            </a:endParaRPr>
          </a:p>
        </p:txBody>
      </p:sp>
      <p:sp>
        <p:nvSpPr>
          <p:cNvPr id="3" name="Content Placeholder 2">
            <a:extLst>
              <a:ext uri="{FF2B5EF4-FFF2-40B4-BE49-F238E27FC236}">
                <a16:creationId xmlns:a16="http://schemas.microsoft.com/office/drawing/2014/main" id="{4D90B0E8-46E7-254D-FA51-2183212A3CF2}"/>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400">
                <a:ea typeface="+mn-lt"/>
                <a:cs typeface="+mn-lt"/>
              </a:rPr>
              <a:t>Experimentation into distinctive pretend news has been strenuous over the past few years. However, most of the add this field focuses on the thought of finding out whereas sleuthing bluffs their main distribution channel: social networks</a:t>
            </a:r>
            <a:endParaRPr lang="en-US" sz="2400">
              <a:cs typeface="Calibri"/>
            </a:endParaRPr>
          </a:p>
          <a:p>
            <a:endParaRPr lang="en-US" sz="2400">
              <a:cs typeface="Calibri"/>
            </a:endParaRPr>
          </a:p>
        </p:txBody>
      </p:sp>
    </p:spTree>
    <p:extLst>
      <p:ext uri="{BB962C8B-B14F-4D97-AF65-F5344CB8AC3E}">
        <p14:creationId xmlns:p14="http://schemas.microsoft.com/office/powerpoint/2010/main" val="312390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Problem Statement</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We have two datasets Fake and True,we need to detect the news as we know our problem statement is FAKE NEWS DETECTION , so we did some preprocessing, cleaning  the data and make it compatible for modeling then use machine learning and use algorithm then it will give the best accuracy to us.</a:t>
            </a:r>
          </a:p>
          <a:p>
            <a:endParaRPr lang="en-US" sz="2400">
              <a:solidFill>
                <a:srgbClr val="FEFFFF"/>
              </a:solidFill>
            </a:endParaRPr>
          </a:p>
        </p:txBody>
      </p:sp>
    </p:spTree>
    <p:extLst>
      <p:ext uri="{BB962C8B-B14F-4D97-AF65-F5344CB8AC3E}">
        <p14:creationId xmlns:p14="http://schemas.microsoft.com/office/powerpoint/2010/main" val="322798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96501" y="489508"/>
            <a:ext cx="5754896" cy="1667569"/>
          </a:xfrm>
        </p:spPr>
        <p:txBody>
          <a:bodyPr anchor="b">
            <a:normAutofit/>
          </a:bodyPr>
          <a:lstStyle/>
          <a:p>
            <a:r>
              <a:rPr lang="en-US" sz="4000"/>
              <a:t>Proposed Solution</a:t>
            </a:r>
          </a:p>
        </p:txBody>
      </p:sp>
      <p:pic>
        <p:nvPicPr>
          <p:cNvPr id="29" name="Graphic 6" descr="Read">
            <a:extLst>
              <a:ext uri="{FF2B5EF4-FFF2-40B4-BE49-F238E27FC236}">
                <a16:creationId xmlns:a16="http://schemas.microsoft.com/office/drawing/2014/main" id="{856C2427-D0EF-34A9-BAFC-7110556621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p:cNvSpPr>
            <a:spLocks noGrp="1"/>
          </p:cNvSpPr>
          <p:nvPr>
            <p:ph idx="1"/>
          </p:nvPr>
        </p:nvSpPr>
        <p:spPr>
          <a:xfrm>
            <a:off x="5596502" y="2405894"/>
            <a:ext cx="5754896" cy="3197464"/>
          </a:xfrm>
        </p:spPr>
        <p:txBody>
          <a:bodyPr anchor="t">
            <a:normAutofit/>
          </a:bodyPr>
          <a:lstStyle/>
          <a:p>
            <a:r>
              <a:rPr lang="en-US" sz="2000"/>
              <a:t>As we know we need to detect the news which one is true or which one is fake so we use model to get best accuracy in this case we use </a:t>
            </a:r>
            <a:r>
              <a:rPr lang="en-US" sz="2000" b="1"/>
              <a:t>LOGISTIC REGRESSION  </a:t>
            </a:r>
            <a:r>
              <a:rPr lang="en-US" sz="2000"/>
              <a:t>to get the best accuracy.</a:t>
            </a:r>
          </a:p>
        </p:txBody>
      </p:sp>
      <p:sp>
        <p:nvSpPr>
          <p:cNvPr id="30"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13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16">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26">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64760" y="804328"/>
            <a:ext cx="6091312" cy="1205821"/>
          </a:xfrm>
        </p:spPr>
        <p:txBody>
          <a:bodyPr>
            <a:normAutofit/>
          </a:bodyPr>
          <a:lstStyle/>
          <a:p>
            <a:r>
              <a:rPr lang="en-US" sz="4000">
                <a:solidFill>
                  <a:srgbClr val="FEFFFF"/>
                </a:solidFill>
              </a:rPr>
              <a:t>Results/Simulations</a:t>
            </a:r>
          </a:p>
        </p:txBody>
      </p:sp>
      <p:sp>
        <p:nvSpPr>
          <p:cNvPr id="10" name="Rectangle 1"/>
          <p:cNvSpPr>
            <a:spLocks noGrp="1" noChangeArrowheads="1"/>
          </p:cNvSpPr>
          <p:nvPr>
            <p:ph idx="1"/>
          </p:nvPr>
        </p:nvSpPr>
        <p:spPr bwMode="auto">
          <a:xfrm>
            <a:off x="1282189" y="2494450"/>
            <a:ext cx="5773883" cy="356315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a:ln>
                  <a:noFill/>
                </a:ln>
                <a:effectLst/>
                <a:latin typeface="Courier New" panose="02070309020205020404" pitchFamily="49" charset="0"/>
              </a:rPr>
              <a:t>accuracy score of train data : 0.9900266686150586</a:t>
            </a: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a:ln>
                  <a:noFill/>
                </a:ln>
                <a:effectLst/>
                <a:latin typeface="Courier New" panose="02070309020205020404" pitchFamily="49" charset="0"/>
              </a:rPr>
              <a:t>accuracy score of test data : 0.9840606887146267</a:t>
            </a:r>
            <a:r>
              <a:rPr kumimoji="0" lang="en-US" altLang="en-US" sz="2400" b="1" i="0" u="none" strike="noStrike" cap="none" normalizeH="0" baseline="0">
                <a:ln>
                  <a:noFill/>
                </a:ln>
                <a:effectLst/>
              </a:rPr>
              <a:t> </a:t>
            </a:r>
            <a:endParaRPr kumimoji="0" lang="en-US" altLang="en-US" sz="2400" b="1" i="0" u="none" strike="noStrike" cap="none" normalizeH="0" baseline="0">
              <a:ln>
                <a:noFill/>
              </a:ln>
              <a:effectLst/>
              <a:latin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706" y="1280873"/>
            <a:ext cx="3343407" cy="141258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06" y="3792043"/>
            <a:ext cx="3340358" cy="2195976"/>
          </a:xfrm>
          <a:prstGeom prst="rect">
            <a:avLst/>
          </a:prstGeom>
        </p:spPr>
      </p:pic>
    </p:spTree>
    <p:extLst>
      <p:ext uri="{BB962C8B-B14F-4D97-AF65-F5344CB8AC3E}">
        <p14:creationId xmlns:p14="http://schemas.microsoft.com/office/powerpoint/2010/main" val="259471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TotalTime>
  <Words>297</Words>
  <Application>Microsoft Office PowerPoint</Application>
  <PresentationFormat>Widescreen</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FAKE NEWS DETECTION</vt:lpstr>
      <vt:lpstr>Group Member Information </vt:lpstr>
      <vt:lpstr>Role/Responsibilities and Contribution in project </vt:lpstr>
      <vt:lpstr>Motivation</vt:lpstr>
      <vt:lpstr>Objectives</vt:lpstr>
      <vt:lpstr>Related work</vt:lpstr>
      <vt:lpstr>Problem Statement</vt:lpstr>
      <vt:lpstr>Proposed Solution</vt:lpstr>
      <vt:lpstr>Results/Simulations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Aaliyan Aaliyan</dc:creator>
  <cp:lastModifiedBy>Aaliyan Aaliyan</cp:lastModifiedBy>
  <cp:revision>83</cp:revision>
  <dcterms:created xsi:type="dcterms:W3CDTF">2022-11-26T07:45:19Z</dcterms:created>
  <dcterms:modified xsi:type="dcterms:W3CDTF">2022-11-27T14:12:06Z</dcterms:modified>
</cp:coreProperties>
</file>