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6Fp0ENsBLO7Zh9SJTKKnSqx6G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11" Type="http://schemas.openxmlformats.org/officeDocument/2006/relationships/package" Target="../embeddings/Microsoft_Excel_Sheet1.xlsx"/><Relationship Id="rId10" Type="http://schemas.openxmlformats.org/officeDocument/2006/relationships/package" Target="../embeddings/Microsoft_Excel_Sheet1.xlsx"/><Relationship Id="rId12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Example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Requirements Decomposition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Project Requirement Development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the process that I use to identify requirements (functional and interface) from a previous CSE 5324 project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 description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 markup - showing identified requirements to make it easy to trace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Requirements trace in Excel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4258450" y="3153525"/>
          <a:ext cx="806175" cy="806450"/>
        </p:xfrm>
        <a:graphic>
          <a:graphicData uri="http://schemas.openxmlformats.org/presentationml/2006/ole">
            <mc:AlternateContent>
              <mc:Choice Requires="v">
                <p:oleObj r:id="rId4" imgH="806450" imgW="806175" progId="AcroExch.Document.DC" spid="_x0000_s1">
                  <p:embed/>
                </p:oleObj>
              </mc:Choice>
              <mc:Fallback>
                <p:oleObj r:id="rId5" imgH="806450" imgW="806175" progId="AcroExch.Document.DC">
                  <p:embed/>
                  <p:pic>
                    <p:nvPicPr>
                      <p:cNvPr id="92" name="Google Shape;92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258450" y="3153525"/>
                        <a:ext cx="8061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Google Shape;93;p2"/>
          <p:cNvGraphicFramePr/>
          <p:nvPr/>
        </p:nvGraphicFramePr>
        <p:xfrm>
          <a:off x="4258450" y="4782348"/>
          <a:ext cx="914400" cy="771525"/>
        </p:xfrm>
        <a:graphic>
          <a:graphicData uri="http://schemas.openxmlformats.org/presentationml/2006/ole">
            <mc:AlternateContent>
              <mc:Choice Requires="v">
                <p:oleObj r:id="rId7" imgH="771525" imgW="914400" progId="AcroExch.Document.DC" spid="_x0000_s2">
                  <p:embed/>
                </p:oleObj>
              </mc:Choice>
              <mc:Fallback>
                <p:oleObj r:id="rId8" imgH="771525" imgW="914400" progId="AcroExch.Document.DC">
                  <p:embed/>
                  <p:pic>
                    <p:nvPicPr>
                      <p:cNvPr id="93" name="Google Shape;93;p2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258450" y="4782348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Google Shape;94;p2"/>
          <p:cNvGraphicFramePr/>
          <p:nvPr/>
        </p:nvGraphicFramePr>
        <p:xfrm>
          <a:off x="5757863" y="5908675"/>
          <a:ext cx="381000" cy="806450"/>
        </p:xfrm>
        <a:graphic>
          <a:graphicData uri="http://schemas.openxmlformats.org/presentationml/2006/ole">
            <mc:AlternateContent>
              <mc:Choice Requires="v">
                <p:oleObj r:id="rId10" imgH="806450" imgW="381000" progId="Excel.Sheet.12" spid="_x0000_s3">
                  <p:embed/>
                </p:oleObj>
              </mc:Choice>
              <mc:Fallback>
                <p:oleObj r:id="rId11" imgH="806450" imgW="381000" progId="Excel.Sheet.12">
                  <p:embed/>
                  <p:pic>
                    <p:nvPicPr>
                      <p:cNvPr id="94" name="Google Shape;94;p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57863" y="5908675"/>
                        <a:ext cx="3810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2017-09-18T00:00:12Z</dcterms:created>
  <dc:creator>Mike Siok</dc:creator>
</cp:coreProperties>
</file>