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8" r:id="rId1"/>
  </p:sldMasterIdLst>
  <p:notesMasterIdLst>
    <p:notesMasterId r:id="rId20"/>
  </p:notesMasterIdLst>
  <p:sldIdLst>
    <p:sldId id="256" r:id="rId2"/>
    <p:sldId id="257" r:id="rId3"/>
    <p:sldId id="259" r:id="rId4"/>
    <p:sldId id="260" r:id="rId5"/>
    <p:sldId id="261" r:id="rId6"/>
    <p:sldId id="266" r:id="rId7"/>
    <p:sldId id="264" r:id="rId8"/>
    <p:sldId id="276" r:id="rId9"/>
    <p:sldId id="278" r:id="rId10"/>
    <p:sldId id="262" r:id="rId11"/>
    <p:sldId id="263" r:id="rId12"/>
    <p:sldId id="273" r:id="rId13"/>
    <p:sldId id="270" r:id="rId14"/>
    <p:sldId id="267" r:id="rId15"/>
    <p:sldId id="277" r:id="rId16"/>
    <p:sldId id="271" r:id="rId17"/>
    <p:sldId id="274" r:id="rId18"/>
    <p:sldId id="275" r:id="rId19"/>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02014-9907-485A-9C08-6790560E01A5}" v="1" dt="2022-03-02T19:05:55.005"/>
    <p1510:client id="{863C6F1F-2754-4F34-A2D2-5130B4D7D339}" v="8" dt="2022-03-02T19:59:00.291"/>
    <p1510:client id="{9562DB97-50C1-E59F-E738-AC9D01F8CF46}" v="123" dt="2022-03-02T20:09:08.734"/>
    <p1510:client id="{B1A61601-93F3-45AA-A79B-E4F42D5F543C}" v="81" dt="2022-03-02T20:11:41.130"/>
    <p1510:client id="{B2BC7F28-A0C3-4A9A-AB1C-41EC6B44BCCA}" v="818" dt="2022-03-02T20:04:45.149"/>
    <p1510:client id="{DBC869E0-CD7C-4250-BFBE-E011546997BF}" v="30" dt="2022-03-02T19:05:21.422"/>
    <p1510:client id="{EB1FEB69-F1C0-144F-B41B-247F28FA0A6C}" v="512" dt="2022-03-02T20:19:19.71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EFA07"/>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254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254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chemeClr val="accent4">
              <a:hueOff val="3712597"/>
              <a:satOff val="-23099"/>
              <a:lumOff val="5802"/>
            </a:schemeClr>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5E5E5E"/>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9BCEF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E5E5E"/>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5E5E5E"/>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2871FF"/>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D1F6"/>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E7FE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wholeTbl>
    <a:band2H>
      <a:tcTxStyle/>
      <a:tcStyle>
        <a:tcBdr/>
        <a:fill>
          <a:solidFill>
            <a:srgbClr val="EAEAEA"/>
          </a:solidFill>
        </a:fill>
      </a:tcStyle>
    </a:band2H>
    <a:firstCol>
      <a:tcTxStyle b="on" i="off">
        <a:font>
          <a:latin typeface="Graphik Semibold"/>
          <a:ea typeface="Graphik Semibold"/>
          <a:cs typeface="Graphik S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lastRow>
    <a:firstRow>
      <a:tcTxStyle b="on" i="off">
        <a:font>
          <a:latin typeface="Graphik Semibold"/>
          <a:ea typeface="Graphik Semibold"/>
          <a:cs typeface="Graphik S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3139E-1C6D-473D-AC87-086C1C0C5CC9}"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B8E9A855-D3BC-48DA-9BDB-112FF43913A4}">
      <dgm:prSet phldrT="[Text]" phldr="0"/>
      <dgm:spPr/>
      <dgm:t>
        <a:bodyPr/>
        <a:lstStyle/>
        <a:p>
          <a:pPr>
            <a:defRPr b="1"/>
          </a:pPr>
          <a:r>
            <a:rPr lang="en-US">
              <a:latin typeface="Century Gothic" panose="020B0502020202020204"/>
            </a:rPr>
            <a:t>Define Problem</a:t>
          </a:r>
          <a:endParaRPr lang="en-US"/>
        </a:p>
      </dgm:t>
    </dgm:pt>
    <dgm:pt modelId="{CBDE9C01-CE1D-4B16-9806-DA61EE705E57}" type="parTrans" cxnId="{C688FE6E-67CE-42D7-8063-1327F5091B9D}">
      <dgm:prSet/>
      <dgm:spPr/>
      <dgm:t>
        <a:bodyPr/>
        <a:lstStyle/>
        <a:p>
          <a:endParaRPr lang="en-US"/>
        </a:p>
      </dgm:t>
    </dgm:pt>
    <dgm:pt modelId="{659EA14B-24A3-4EED-9988-181286563A6B}" type="sibTrans" cxnId="{C688FE6E-67CE-42D7-8063-1327F5091B9D}">
      <dgm:prSet/>
      <dgm:spPr/>
      <dgm:t>
        <a:bodyPr/>
        <a:lstStyle/>
        <a:p>
          <a:endParaRPr lang="en-US"/>
        </a:p>
      </dgm:t>
    </dgm:pt>
    <dgm:pt modelId="{89545105-902F-4197-96DE-05F5AF21F049}">
      <dgm:prSet phldrT="[Text]" phldr="0"/>
      <dgm:spPr/>
      <dgm:t>
        <a:bodyPr/>
        <a:lstStyle/>
        <a:p>
          <a:r>
            <a:rPr lang="en-US">
              <a:latin typeface="Century Gothic" panose="020B0502020202020204"/>
            </a:rPr>
            <a:t>                 1 week</a:t>
          </a:r>
          <a:endParaRPr lang="en-US"/>
        </a:p>
      </dgm:t>
    </dgm:pt>
    <dgm:pt modelId="{9E9850CF-419C-4E0B-B78C-F3207E6AFC8F}" type="parTrans" cxnId="{F016090B-6CED-40D6-A4E4-8D4676C214A2}">
      <dgm:prSet/>
      <dgm:spPr/>
      <dgm:t>
        <a:bodyPr/>
        <a:lstStyle/>
        <a:p>
          <a:endParaRPr lang="en-US"/>
        </a:p>
      </dgm:t>
    </dgm:pt>
    <dgm:pt modelId="{62201CBA-450D-4A68-B6BC-F84D00805020}" type="sibTrans" cxnId="{F016090B-6CED-40D6-A4E4-8D4676C214A2}">
      <dgm:prSet/>
      <dgm:spPr/>
      <dgm:t>
        <a:bodyPr/>
        <a:lstStyle/>
        <a:p>
          <a:endParaRPr lang="en-US"/>
        </a:p>
      </dgm:t>
    </dgm:pt>
    <dgm:pt modelId="{292F6229-1C26-4AA0-B5CA-8A48D55CCF49}">
      <dgm:prSet phldrT="[Text]" phldr="0"/>
      <dgm:spPr/>
      <dgm:t>
        <a:bodyPr/>
        <a:lstStyle/>
        <a:p>
          <a:pPr>
            <a:defRPr b="1"/>
          </a:pPr>
          <a:r>
            <a:rPr lang="en-US">
              <a:latin typeface="Century Gothic" panose="020B0502020202020204"/>
            </a:rPr>
            <a:t>Identify Requirements</a:t>
          </a:r>
          <a:endParaRPr lang="en-US"/>
        </a:p>
      </dgm:t>
    </dgm:pt>
    <dgm:pt modelId="{5615203C-330F-4785-9023-D9D350B3D031}" type="parTrans" cxnId="{D4085CDB-8D86-40B8-8951-97B9874692AC}">
      <dgm:prSet/>
      <dgm:spPr/>
      <dgm:t>
        <a:bodyPr/>
        <a:lstStyle/>
        <a:p>
          <a:endParaRPr lang="en-US"/>
        </a:p>
      </dgm:t>
    </dgm:pt>
    <dgm:pt modelId="{030E2B86-9F40-4476-94A7-B9824432EC96}" type="sibTrans" cxnId="{D4085CDB-8D86-40B8-8951-97B9874692AC}">
      <dgm:prSet/>
      <dgm:spPr/>
      <dgm:t>
        <a:bodyPr/>
        <a:lstStyle/>
        <a:p>
          <a:endParaRPr lang="en-US"/>
        </a:p>
      </dgm:t>
    </dgm:pt>
    <dgm:pt modelId="{E7C35662-C4DD-4E97-86BE-BE09D0D6D576}">
      <dgm:prSet phldrT="[Text]" phldr="0"/>
      <dgm:spPr/>
      <dgm:t>
        <a:bodyPr/>
        <a:lstStyle/>
        <a:p>
          <a:r>
            <a:rPr lang="en-US">
              <a:latin typeface="Century Gothic" panose="020B0502020202020204"/>
            </a:rPr>
            <a:t> </a:t>
          </a:r>
          <a:r>
            <a:rPr lang="en-US"/>
            <a:t>                </a:t>
          </a:r>
          <a:r>
            <a:rPr lang="en-US">
              <a:latin typeface="Century Gothic" panose="020B0502020202020204"/>
            </a:rPr>
            <a:t>2</a:t>
          </a:r>
          <a:r>
            <a:rPr lang="en-US"/>
            <a:t> week</a:t>
          </a:r>
        </a:p>
      </dgm:t>
    </dgm:pt>
    <dgm:pt modelId="{347FDB5B-AC93-425E-93A2-B8919BF33290}" type="parTrans" cxnId="{69334E26-E3C7-45B6-9341-B98D1E034553}">
      <dgm:prSet/>
      <dgm:spPr/>
      <dgm:t>
        <a:bodyPr/>
        <a:lstStyle/>
        <a:p>
          <a:endParaRPr lang="en-US"/>
        </a:p>
      </dgm:t>
    </dgm:pt>
    <dgm:pt modelId="{387470DE-5AF5-4BEE-8E47-1114D4C99316}" type="sibTrans" cxnId="{69334E26-E3C7-45B6-9341-B98D1E034553}">
      <dgm:prSet/>
      <dgm:spPr/>
      <dgm:t>
        <a:bodyPr/>
        <a:lstStyle/>
        <a:p>
          <a:endParaRPr lang="en-US"/>
        </a:p>
      </dgm:t>
    </dgm:pt>
    <dgm:pt modelId="{E6EC0866-2BB6-4D44-8385-576D518C70D2}">
      <dgm:prSet phldrT="[Text]" phldr="0"/>
      <dgm:spPr/>
      <dgm:t>
        <a:bodyPr/>
        <a:lstStyle/>
        <a:p>
          <a:pPr>
            <a:defRPr b="1"/>
          </a:pPr>
          <a:r>
            <a:rPr lang="en-US">
              <a:latin typeface="Century Gothic" panose="020B0502020202020204"/>
            </a:rPr>
            <a:t>Generate Use-case</a:t>
          </a:r>
          <a:endParaRPr lang="en-US"/>
        </a:p>
      </dgm:t>
    </dgm:pt>
    <dgm:pt modelId="{19181B67-2067-43F4-960D-5BC321625B3A}" type="parTrans" cxnId="{95BBA78B-FAB5-4B26-9B99-C749866143A0}">
      <dgm:prSet/>
      <dgm:spPr/>
      <dgm:t>
        <a:bodyPr/>
        <a:lstStyle/>
        <a:p>
          <a:endParaRPr lang="en-US"/>
        </a:p>
      </dgm:t>
    </dgm:pt>
    <dgm:pt modelId="{E1D1E2D2-1733-4AB1-8054-D49318F79C41}" type="sibTrans" cxnId="{95BBA78B-FAB5-4B26-9B99-C749866143A0}">
      <dgm:prSet/>
      <dgm:spPr/>
      <dgm:t>
        <a:bodyPr/>
        <a:lstStyle/>
        <a:p>
          <a:endParaRPr lang="en-US"/>
        </a:p>
      </dgm:t>
    </dgm:pt>
    <dgm:pt modelId="{CBED3384-E29C-4F9B-AD5E-DE8066A52305}">
      <dgm:prSet phldr="0"/>
      <dgm:spPr/>
      <dgm:t>
        <a:bodyPr/>
        <a:lstStyle/>
        <a:p>
          <a:pPr>
            <a:defRPr b="1"/>
          </a:pPr>
          <a:r>
            <a:rPr lang="en-US">
              <a:latin typeface="Century Gothic" panose="020B0502020202020204"/>
            </a:rPr>
            <a:t>Evaluate Use-case</a:t>
          </a:r>
        </a:p>
      </dgm:t>
    </dgm:pt>
    <dgm:pt modelId="{603BF240-A875-4228-ABF9-59EDDC1D2EC4}" type="parTrans" cxnId="{C74FA9C9-4663-4033-84A5-BA58C762D2F8}">
      <dgm:prSet/>
      <dgm:spPr/>
    </dgm:pt>
    <dgm:pt modelId="{4CE2E12F-0B9C-499A-8E6D-AE4E413BD139}" type="sibTrans" cxnId="{C74FA9C9-4663-4033-84A5-BA58C762D2F8}">
      <dgm:prSet/>
      <dgm:spPr/>
    </dgm:pt>
    <dgm:pt modelId="{2C3FF48D-77F2-4492-9792-DEA4D8778FAA}">
      <dgm:prSet phldr="0"/>
      <dgm:spPr/>
      <dgm:t>
        <a:bodyPr/>
        <a:lstStyle/>
        <a:p>
          <a:pPr>
            <a:defRPr b="1"/>
          </a:pPr>
          <a:r>
            <a:rPr lang="en-US">
              <a:latin typeface="Century Gothic" panose="020B0502020202020204"/>
            </a:rPr>
            <a:t>Modify Use-case</a:t>
          </a:r>
        </a:p>
      </dgm:t>
    </dgm:pt>
    <dgm:pt modelId="{F99821D9-8201-4E06-94F8-42EF0862AE89}" type="parTrans" cxnId="{EB5A7C51-1405-4ED8-86A9-9E99A8AE21DD}">
      <dgm:prSet/>
      <dgm:spPr/>
    </dgm:pt>
    <dgm:pt modelId="{E527AEE7-61B2-472D-928C-DC47A7E40BAE}" type="sibTrans" cxnId="{EB5A7C51-1405-4ED8-86A9-9E99A8AE21DD}">
      <dgm:prSet/>
      <dgm:spPr/>
    </dgm:pt>
    <dgm:pt modelId="{041BB5B6-6C1F-4935-BD12-CF7C488FC45A}">
      <dgm:prSet phldr="0"/>
      <dgm:spPr/>
      <dgm:t>
        <a:bodyPr/>
        <a:lstStyle/>
        <a:p>
          <a:pPr>
            <a:defRPr b="1"/>
          </a:pPr>
          <a:r>
            <a:rPr lang="en-US">
              <a:latin typeface="Century Gothic" panose="020B0502020202020204"/>
            </a:rPr>
            <a:t>Design Cycle</a:t>
          </a:r>
        </a:p>
      </dgm:t>
    </dgm:pt>
    <dgm:pt modelId="{431E7103-4B5A-4BBF-80AC-8FB828C98455}" type="parTrans" cxnId="{03E3D06E-4DED-4580-8998-C403AA0E496C}">
      <dgm:prSet/>
      <dgm:spPr/>
    </dgm:pt>
    <dgm:pt modelId="{9F7D6AA5-C552-4B0A-A137-831AC8EDC319}" type="sibTrans" cxnId="{03E3D06E-4DED-4580-8998-C403AA0E496C}">
      <dgm:prSet/>
      <dgm:spPr/>
    </dgm:pt>
    <dgm:pt modelId="{A732AF76-C335-483C-B67C-559573D3FC26}">
      <dgm:prSet phldr="0"/>
      <dgm:spPr/>
      <dgm:t>
        <a:bodyPr/>
        <a:lstStyle/>
        <a:p>
          <a:pPr>
            <a:defRPr b="1"/>
          </a:pPr>
          <a:r>
            <a:rPr lang="en-US">
              <a:latin typeface="Century Gothic" panose="020B0502020202020204"/>
            </a:rPr>
            <a:t>Develop a Prototype</a:t>
          </a:r>
        </a:p>
      </dgm:t>
    </dgm:pt>
    <dgm:pt modelId="{4B266374-DD4B-473C-B987-FAD3C5FCC184}" type="parTrans" cxnId="{3C61EF2A-20FC-463E-9654-405825F42904}">
      <dgm:prSet/>
      <dgm:spPr/>
    </dgm:pt>
    <dgm:pt modelId="{582570CA-6503-45E9-82A4-168454A7F039}" type="sibTrans" cxnId="{3C61EF2A-20FC-463E-9654-405825F42904}">
      <dgm:prSet/>
      <dgm:spPr/>
    </dgm:pt>
    <dgm:pt modelId="{5683F18B-BDA1-41D5-A65B-859D2BF1D240}">
      <dgm:prSet phldr="0"/>
      <dgm:spPr/>
      <dgm:t>
        <a:bodyPr/>
        <a:lstStyle/>
        <a:p>
          <a:r>
            <a:rPr lang="en-US"/>
            <a:t>                </a:t>
          </a:r>
          <a:r>
            <a:rPr lang="en-US">
              <a:latin typeface="Century Gothic" panose="020B0502020202020204"/>
            </a:rPr>
            <a:t>0.5</a:t>
          </a:r>
          <a:r>
            <a:rPr lang="en-US"/>
            <a:t> week</a:t>
          </a:r>
        </a:p>
      </dgm:t>
    </dgm:pt>
    <dgm:pt modelId="{345EEA10-DDC0-4D5B-9F0A-9B751A1DE403}" type="parTrans" cxnId="{1F2DCCDF-1980-49D1-B0CE-51ACBF431B4D}">
      <dgm:prSet/>
      <dgm:spPr/>
    </dgm:pt>
    <dgm:pt modelId="{72B47718-E9A8-4141-A992-202FE2A1AF40}" type="sibTrans" cxnId="{1F2DCCDF-1980-49D1-B0CE-51ACBF431B4D}">
      <dgm:prSet/>
      <dgm:spPr/>
    </dgm:pt>
    <dgm:pt modelId="{69818E18-88F4-451A-821A-9A826925670B}">
      <dgm:prSet phldr="0"/>
      <dgm:spPr/>
      <dgm:t>
        <a:bodyPr/>
        <a:lstStyle/>
        <a:p>
          <a:r>
            <a:rPr lang="en-US"/>
            <a:t> </a:t>
          </a:r>
          <a:r>
            <a:rPr lang="en-US">
              <a:latin typeface="Century Gothic" panose="020B0502020202020204"/>
            </a:rPr>
            <a:t>               0.5</a:t>
          </a:r>
          <a:r>
            <a:rPr lang="en-US"/>
            <a:t> week</a:t>
          </a:r>
        </a:p>
      </dgm:t>
    </dgm:pt>
    <dgm:pt modelId="{90F27249-2582-4AB0-84CC-F68C85E5539C}" type="parTrans" cxnId="{29410CEA-5F02-4F9F-8850-D168367ECA31}">
      <dgm:prSet/>
      <dgm:spPr/>
    </dgm:pt>
    <dgm:pt modelId="{2D7D4258-C859-446B-8BFB-5A1A3729DC82}" type="sibTrans" cxnId="{29410CEA-5F02-4F9F-8850-D168367ECA31}">
      <dgm:prSet/>
      <dgm:spPr/>
    </dgm:pt>
    <dgm:pt modelId="{621370C4-7C8E-4648-9142-BAA09506560C}">
      <dgm:prSet phldr="0"/>
      <dgm:spPr/>
      <dgm:t>
        <a:bodyPr/>
        <a:lstStyle/>
        <a:p>
          <a:r>
            <a:rPr lang="en-US"/>
            <a:t> </a:t>
          </a:r>
          <a:r>
            <a:rPr lang="en-US">
              <a:latin typeface="Century Gothic" panose="020B0502020202020204"/>
            </a:rPr>
            <a:t>               0.5 week</a:t>
          </a:r>
          <a:endParaRPr lang="en-US"/>
        </a:p>
      </dgm:t>
    </dgm:pt>
    <dgm:pt modelId="{35909F53-5C39-4DBD-AD7A-8616DE37558F}" type="parTrans" cxnId="{212CF682-517E-466B-953B-9DEE0EB5848B}">
      <dgm:prSet/>
      <dgm:spPr/>
    </dgm:pt>
    <dgm:pt modelId="{E48C41F2-F5B9-44BD-8111-025A4C001D14}" type="sibTrans" cxnId="{212CF682-517E-466B-953B-9DEE0EB5848B}">
      <dgm:prSet/>
      <dgm:spPr/>
    </dgm:pt>
    <dgm:pt modelId="{A483B22F-0153-45DC-BE32-ACF98391A0CD}">
      <dgm:prSet phldr="0"/>
      <dgm:spPr/>
      <dgm:t>
        <a:bodyPr/>
        <a:lstStyle/>
        <a:p>
          <a:r>
            <a:rPr lang="en-US"/>
            <a:t> </a:t>
          </a:r>
          <a:r>
            <a:rPr lang="en-US">
              <a:latin typeface="Century Gothic" panose="020B0502020202020204"/>
            </a:rPr>
            <a:t>               Future</a:t>
          </a:r>
          <a:endParaRPr lang="en-US"/>
        </a:p>
      </dgm:t>
    </dgm:pt>
    <dgm:pt modelId="{F4D38CB7-83AF-441C-8D5D-6AD3B967C533}" type="parTrans" cxnId="{A0B04E8B-A729-4376-A7A6-0A5E49A30B5A}">
      <dgm:prSet/>
      <dgm:spPr/>
    </dgm:pt>
    <dgm:pt modelId="{24E1116A-51E0-44FE-AB7B-DF0B1BD9582A}" type="sibTrans" cxnId="{A0B04E8B-A729-4376-A7A6-0A5E49A30B5A}">
      <dgm:prSet/>
      <dgm:spPr/>
    </dgm:pt>
    <dgm:pt modelId="{A54D9513-2EAC-421C-9270-3B533AD91274}">
      <dgm:prSet phldr="0"/>
      <dgm:spPr/>
      <dgm:t>
        <a:bodyPr/>
        <a:lstStyle/>
        <a:p>
          <a:r>
            <a:rPr lang="en-US"/>
            <a:t> </a:t>
          </a:r>
          <a:r>
            <a:rPr lang="en-US">
              <a:latin typeface="Century Gothic" panose="020B0502020202020204"/>
            </a:rPr>
            <a:t>               Future</a:t>
          </a:r>
          <a:endParaRPr lang="en-US"/>
        </a:p>
      </dgm:t>
    </dgm:pt>
    <dgm:pt modelId="{41EF8BDC-A7EA-47F6-B8A6-14D4BF2C1EE1}" type="parTrans" cxnId="{572A768C-79F4-4F3A-BE6E-FF9BD89FE074}">
      <dgm:prSet/>
      <dgm:spPr/>
    </dgm:pt>
    <dgm:pt modelId="{B008209E-6408-41B2-A86B-649C47FA1132}" type="sibTrans" cxnId="{572A768C-79F4-4F3A-BE6E-FF9BD89FE074}">
      <dgm:prSet/>
      <dgm:spPr/>
    </dgm:pt>
    <dgm:pt modelId="{26572FDA-C628-434D-9EC6-EF98FBEA12FE}">
      <dgm:prSet phldr="0"/>
      <dgm:spPr/>
      <dgm:t>
        <a:bodyPr/>
        <a:lstStyle/>
        <a:p>
          <a:pPr>
            <a:defRPr b="1"/>
          </a:pPr>
          <a:r>
            <a:rPr lang="en-US" b="1">
              <a:latin typeface="Century Gothic" panose="020B0502020202020204"/>
            </a:rPr>
            <a:t>Implementation Cycle</a:t>
          </a:r>
        </a:p>
      </dgm:t>
    </dgm:pt>
    <dgm:pt modelId="{1CEB1768-B741-4B5F-9EF2-011B99FD9193}" type="parTrans" cxnId="{2B025677-306D-C44D-B96F-C09066286BE0}">
      <dgm:prSet/>
      <dgm:spPr/>
    </dgm:pt>
    <dgm:pt modelId="{67E2C8AC-67F6-43ED-A59E-1812C03B7ECA}" type="sibTrans" cxnId="{2B025677-306D-C44D-B96F-C09066286BE0}">
      <dgm:prSet/>
      <dgm:spPr/>
    </dgm:pt>
    <dgm:pt modelId="{3222AF96-FE34-4986-89FC-9B7DCF9BB0F0}">
      <dgm:prSet phldr="0"/>
      <dgm:spPr/>
      <dgm:t>
        <a:bodyPr/>
        <a:lstStyle/>
        <a:p>
          <a:r>
            <a:rPr lang="en-US" b="0">
              <a:latin typeface="Century Gothic" panose="020B0502020202020204"/>
            </a:rPr>
            <a:t>                 Future</a:t>
          </a:r>
        </a:p>
      </dgm:t>
    </dgm:pt>
    <dgm:pt modelId="{B1738B03-FE8A-43E0-A5B6-2C9BB1C2C3FC}" type="parTrans" cxnId="{D107817F-AE17-8D4A-AF49-125619E19D10}">
      <dgm:prSet/>
      <dgm:spPr/>
    </dgm:pt>
    <dgm:pt modelId="{889D00DA-0DEF-4E25-A7F1-6E1C46C6DF16}" type="sibTrans" cxnId="{D107817F-AE17-8D4A-AF49-125619E19D10}">
      <dgm:prSet/>
      <dgm:spPr/>
    </dgm:pt>
    <dgm:pt modelId="{F8FCFF9F-F6F4-47EE-9881-4B20B937E508}" type="pres">
      <dgm:prSet presAssocID="{A3A3139E-1C6D-473D-AC87-086C1C0C5CC9}" presName="root" presStyleCnt="0">
        <dgm:presLayoutVars>
          <dgm:chMax/>
          <dgm:chPref/>
          <dgm:animLvl val="lvl"/>
        </dgm:presLayoutVars>
      </dgm:prSet>
      <dgm:spPr/>
    </dgm:pt>
    <dgm:pt modelId="{71B9ADFF-6E0F-4EAD-974E-6C15FD4CC707}" type="pres">
      <dgm:prSet presAssocID="{A3A3139E-1C6D-473D-AC87-086C1C0C5CC9}" presName="divider" presStyleLbl="fgAccFollowNode1" presStyleIdx="0" presStyleCnt="1"/>
      <dgm:spPr>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gm:spPr>
    </dgm:pt>
    <dgm:pt modelId="{293B38C5-4458-440C-A128-310DB7EE9781}" type="pres">
      <dgm:prSet presAssocID="{A3A3139E-1C6D-473D-AC87-086C1C0C5CC9}" presName="nodes" presStyleCnt="0">
        <dgm:presLayoutVars>
          <dgm:chMax/>
          <dgm:chPref/>
          <dgm:animLvl val="lvl"/>
        </dgm:presLayoutVars>
      </dgm:prSet>
      <dgm:spPr/>
    </dgm:pt>
    <dgm:pt modelId="{9C6B1F8D-BEB0-464C-921B-71BA6126A967}" type="pres">
      <dgm:prSet presAssocID="{B8E9A855-D3BC-48DA-9BDB-112FF43913A4}" presName="composite" presStyleCnt="0"/>
      <dgm:spPr/>
    </dgm:pt>
    <dgm:pt modelId="{3329A5CF-26DA-4DD4-ABBC-F27F4BB1997B}" type="pres">
      <dgm:prSet presAssocID="{B8E9A855-D3BC-48DA-9BDB-112FF43913A4}" presName="L1TextContainer" presStyleLbl="revTx" presStyleIdx="0" presStyleCnt="8">
        <dgm:presLayoutVars>
          <dgm:chMax val="1"/>
          <dgm:chPref val="1"/>
          <dgm:bulletEnabled val="1"/>
        </dgm:presLayoutVars>
      </dgm:prSet>
      <dgm:spPr/>
    </dgm:pt>
    <dgm:pt modelId="{E5970C33-EB27-423B-8EDE-C961FADF72B6}" type="pres">
      <dgm:prSet presAssocID="{B8E9A855-D3BC-48DA-9BDB-112FF43913A4}" presName="L2TextContainerWrapper" presStyleCnt="0">
        <dgm:presLayoutVars>
          <dgm:chMax val="0"/>
          <dgm:chPref val="0"/>
          <dgm:bulletEnabled val="1"/>
        </dgm:presLayoutVars>
      </dgm:prSet>
      <dgm:spPr/>
    </dgm:pt>
    <dgm:pt modelId="{4FFBC073-CB79-4DF4-841C-7680C3D7E4A4}" type="pres">
      <dgm:prSet presAssocID="{B8E9A855-D3BC-48DA-9BDB-112FF43913A4}" presName="L2TextContainer" presStyleLbl="bgAcc1" presStyleIdx="0" presStyleCnt="8"/>
      <dgm:spPr/>
    </dgm:pt>
    <dgm:pt modelId="{9B20AAC8-13E1-4373-B80B-66B2C286B392}" type="pres">
      <dgm:prSet presAssocID="{B8E9A855-D3BC-48DA-9BDB-112FF43913A4}" presName="FlexibleEmptyPlaceHolder" presStyleCnt="0"/>
      <dgm:spPr/>
    </dgm:pt>
    <dgm:pt modelId="{A204CE6B-67E4-4B39-871D-12FA1032A7C1}" type="pres">
      <dgm:prSet presAssocID="{B8E9A855-D3BC-48DA-9BDB-112FF43913A4}" presName="ConnectLine" presStyleLbl="sibTrans1D1" presStyleIdx="0" presStyleCnt="8"/>
      <dgm:spPr>
        <a:noFill/>
        <a:ln w="9525" cap="rnd" cmpd="sng" algn="ctr">
          <a:solidFill>
            <a:schemeClr val="accent1">
              <a:hueOff val="0"/>
              <a:satOff val="0"/>
              <a:lumOff val="0"/>
              <a:alphaOff val="0"/>
            </a:schemeClr>
          </a:solidFill>
          <a:prstDash val="dash"/>
        </a:ln>
        <a:effectLst/>
      </dgm:spPr>
    </dgm:pt>
    <dgm:pt modelId="{E761BE30-8FF7-4B5B-80B7-A1D3B62036E3}" type="pres">
      <dgm:prSet presAssocID="{B8E9A855-D3BC-48DA-9BDB-112FF43913A4}" presName="ConnectorPoint" presStyleLbl="alignNode1" presStyleIdx="0" presStyleCnt="8"/>
      <dgm:spPr/>
    </dgm:pt>
    <dgm:pt modelId="{F0A0D3B3-4DFE-4DFC-9A9A-EE35D147BC66}" type="pres">
      <dgm:prSet presAssocID="{B8E9A855-D3BC-48DA-9BDB-112FF43913A4}" presName="EmptyPlaceHolder" presStyleCnt="0"/>
      <dgm:spPr/>
    </dgm:pt>
    <dgm:pt modelId="{05506790-C45F-4A64-8B4C-BAB90E6AD44E}" type="pres">
      <dgm:prSet presAssocID="{659EA14B-24A3-4EED-9988-181286563A6B}" presName="spaceBetweenRectangles" presStyleCnt="0"/>
      <dgm:spPr/>
    </dgm:pt>
    <dgm:pt modelId="{FE67D833-660E-4DD1-8983-D7CEFECDB8FA}" type="pres">
      <dgm:prSet presAssocID="{292F6229-1C26-4AA0-B5CA-8A48D55CCF49}" presName="composite" presStyleCnt="0"/>
      <dgm:spPr/>
    </dgm:pt>
    <dgm:pt modelId="{18F4B37D-44DD-4A5D-9749-5631C155DA25}" type="pres">
      <dgm:prSet presAssocID="{292F6229-1C26-4AA0-B5CA-8A48D55CCF49}" presName="L1TextContainer" presStyleLbl="revTx" presStyleIdx="1" presStyleCnt="8">
        <dgm:presLayoutVars>
          <dgm:chMax val="1"/>
          <dgm:chPref val="1"/>
          <dgm:bulletEnabled val="1"/>
        </dgm:presLayoutVars>
      </dgm:prSet>
      <dgm:spPr/>
    </dgm:pt>
    <dgm:pt modelId="{C32EAF00-4402-4129-816A-445C68F8D462}" type="pres">
      <dgm:prSet presAssocID="{292F6229-1C26-4AA0-B5CA-8A48D55CCF49}" presName="L2TextContainerWrapper" presStyleCnt="0">
        <dgm:presLayoutVars>
          <dgm:chMax val="0"/>
          <dgm:chPref val="0"/>
          <dgm:bulletEnabled val="1"/>
        </dgm:presLayoutVars>
      </dgm:prSet>
      <dgm:spPr/>
    </dgm:pt>
    <dgm:pt modelId="{7EF30E07-6174-4E8C-A671-77C74A929E64}" type="pres">
      <dgm:prSet presAssocID="{292F6229-1C26-4AA0-B5CA-8A48D55CCF49}" presName="L2TextContainer" presStyleLbl="bgAcc1" presStyleIdx="1" presStyleCnt="8"/>
      <dgm:spPr/>
    </dgm:pt>
    <dgm:pt modelId="{2D241827-8097-46D4-B529-D529FED4C54F}" type="pres">
      <dgm:prSet presAssocID="{292F6229-1C26-4AA0-B5CA-8A48D55CCF49}" presName="FlexibleEmptyPlaceHolder" presStyleCnt="0"/>
      <dgm:spPr/>
    </dgm:pt>
    <dgm:pt modelId="{6E46BCD7-BBDC-40D6-B47B-9C522889B52D}" type="pres">
      <dgm:prSet presAssocID="{292F6229-1C26-4AA0-B5CA-8A48D55CCF49}" presName="ConnectLine" presStyleLbl="sibTrans1D1" presStyleIdx="1" presStyleCnt="8"/>
      <dgm:spPr>
        <a:noFill/>
        <a:ln w="9525" cap="rnd" cmpd="sng" algn="ctr">
          <a:solidFill>
            <a:schemeClr val="accent1">
              <a:hueOff val="0"/>
              <a:satOff val="0"/>
              <a:lumOff val="0"/>
              <a:alphaOff val="0"/>
            </a:schemeClr>
          </a:solidFill>
          <a:prstDash val="dash"/>
        </a:ln>
        <a:effectLst/>
      </dgm:spPr>
    </dgm:pt>
    <dgm:pt modelId="{327D7190-A5E8-4CB9-BF6A-4A814C75301D}" type="pres">
      <dgm:prSet presAssocID="{292F6229-1C26-4AA0-B5CA-8A48D55CCF49}" presName="ConnectorPoint" presStyleLbl="alignNode1" presStyleIdx="1" presStyleCnt="8"/>
      <dgm:spPr/>
    </dgm:pt>
    <dgm:pt modelId="{B85909FB-5B9C-41BA-B78F-8A88FD17F48F}" type="pres">
      <dgm:prSet presAssocID="{292F6229-1C26-4AA0-B5CA-8A48D55CCF49}" presName="EmptyPlaceHolder" presStyleCnt="0"/>
      <dgm:spPr/>
    </dgm:pt>
    <dgm:pt modelId="{D8A23E7A-8134-4B6D-925B-E782674B570D}" type="pres">
      <dgm:prSet presAssocID="{030E2B86-9F40-4476-94A7-B9824432EC96}" presName="spaceBetweenRectangles" presStyleCnt="0"/>
      <dgm:spPr/>
    </dgm:pt>
    <dgm:pt modelId="{DF06CBDB-A36B-4A81-8BC4-AF28A56822B9}" type="pres">
      <dgm:prSet presAssocID="{E6EC0866-2BB6-4D44-8385-576D518C70D2}" presName="composite" presStyleCnt="0"/>
      <dgm:spPr/>
    </dgm:pt>
    <dgm:pt modelId="{9CAEF142-B93F-4F3B-9490-F3EFB6EDB79B}" type="pres">
      <dgm:prSet presAssocID="{E6EC0866-2BB6-4D44-8385-576D518C70D2}" presName="L1TextContainer" presStyleLbl="revTx" presStyleIdx="2" presStyleCnt="8">
        <dgm:presLayoutVars>
          <dgm:chMax val="1"/>
          <dgm:chPref val="1"/>
          <dgm:bulletEnabled val="1"/>
        </dgm:presLayoutVars>
      </dgm:prSet>
      <dgm:spPr/>
    </dgm:pt>
    <dgm:pt modelId="{3D71BF50-3A31-48F6-B3F6-8B67FB152A48}" type="pres">
      <dgm:prSet presAssocID="{E6EC0866-2BB6-4D44-8385-576D518C70D2}" presName="L2TextContainerWrapper" presStyleCnt="0">
        <dgm:presLayoutVars>
          <dgm:chMax val="0"/>
          <dgm:chPref val="0"/>
          <dgm:bulletEnabled val="1"/>
        </dgm:presLayoutVars>
      </dgm:prSet>
      <dgm:spPr/>
    </dgm:pt>
    <dgm:pt modelId="{7EA2A387-7885-4A26-B578-24855D9B7628}" type="pres">
      <dgm:prSet presAssocID="{E6EC0866-2BB6-4D44-8385-576D518C70D2}" presName="L2TextContainer" presStyleLbl="bgAcc1" presStyleIdx="2" presStyleCnt="8"/>
      <dgm:spPr/>
    </dgm:pt>
    <dgm:pt modelId="{6C00E971-1BC1-41C0-8C2A-12AB73041F3C}" type="pres">
      <dgm:prSet presAssocID="{E6EC0866-2BB6-4D44-8385-576D518C70D2}" presName="FlexibleEmptyPlaceHolder" presStyleCnt="0"/>
      <dgm:spPr/>
    </dgm:pt>
    <dgm:pt modelId="{6AC06F42-2271-4194-A502-AFA446A77C25}" type="pres">
      <dgm:prSet presAssocID="{E6EC0866-2BB6-4D44-8385-576D518C70D2}" presName="ConnectLine" presStyleLbl="sibTrans1D1" presStyleIdx="2" presStyleCnt="8"/>
      <dgm:spPr>
        <a:noFill/>
        <a:ln w="9525" cap="rnd" cmpd="sng" algn="ctr">
          <a:solidFill>
            <a:schemeClr val="accent1">
              <a:hueOff val="0"/>
              <a:satOff val="0"/>
              <a:lumOff val="0"/>
              <a:alphaOff val="0"/>
            </a:schemeClr>
          </a:solidFill>
          <a:prstDash val="dash"/>
        </a:ln>
        <a:effectLst/>
      </dgm:spPr>
    </dgm:pt>
    <dgm:pt modelId="{EB819853-FB67-47B3-B6AA-EE222BE5DFEE}" type="pres">
      <dgm:prSet presAssocID="{E6EC0866-2BB6-4D44-8385-576D518C70D2}" presName="ConnectorPoint" presStyleLbl="alignNode1" presStyleIdx="2" presStyleCnt="8"/>
      <dgm:spPr/>
    </dgm:pt>
    <dgm:pt modelId="{A0099DA7-9FB8-43C5-98F0-50A549C04742}" type="pres">
      <dgm:prSet presAssocID="{E6EC0866-2BB6-4D44-8385-576D518C70D2}" presName="EmptyPlaceHolder" presStyleCnt="0"/>
      <dgm:spPr/>
    </dgm:pt>
    <dgm:pt modelId="{870B9F1F-86AA-450C-BA3F-DF64341BAE53}" type="pres">
      <dgm:prSet presAssocID="{E1D1E2D2-1733-4AB1-8054-D49318F79C41}" presName="spaceBetweenRectangles" presStyleCnt="0"/>
      <dgm:spPr/>
    </dgm:pt>
    <dgm:pt modelId="{04961B8C-BD45-4801-91B1-747874DB3B59}" type="pres">
      <dgm:prSet presAssocID="{CBED3384-E29C-4F9B-AD5E-DE8066A52305}" presName="composite" presStyleCnt="0"/>
      <dgm:spPr/>
    </dgm:pt>
    <dgm:pt modelId="{DE0BF419-6C9C-4FB1-9B42-D1CB1BB174EB}" type="pres">
      <dgm:prSet presAssocID="{CBED3384-E29C-4F9B-AD5E-DE8066A52305}" presName="L1TextContainer" presStyleLbl="revTx" presStyleIdx="3" presStyleCnt="8">
        <dgm:presLayoutVars>
          <dgm:chMax val="1"/>
          <dgm:chPref val="1"/>
          <dgm:bulletEnabled val="1"/>
        </dgm:presLayoutVars>
      </dgm:prSet>
      <dgm:spPr/>
    </dgm:pt>
    <dgm:pt modelId="{5F37C351-7FE5-42AC-97FB-7DCEE3350645}" type="pres">
      <dgm:prSet presAssocID="{CBED3384-E29C-4F9B-AD5E-DE8066A52305}" presName="L2TextContainerWrapper" presStyleCnt="0">
        <dgm:presLayoutVars>
          <dgm:chMax val="0"/>
          <dgm:chPref val="0"/>
          <dgm:bulletEnabled val="1"/>
        </dgm:presLayoutVars>
      </dgm:prSet>
      <dgm:spPr/>
    </dgm:pt>
    <dgm:pt modelId="{359A6A5C-C258-4B1C-A90C-BE3DBDC919F9}" type="pres">
      <dgm:prSet presAssocID="{CBED3384-E29C-4F9B-AD5E-DE8066A52305}" presName="L2TextContainer" presStyleLbl="bgAcc1" presStyleIdx="3" presStyleCnt="8"/>
      <dgm:spPr/>
    </dgm:pt>
    <dgm:pt modelId="{5CE6C08F-9D83-4240-8CF4-8B2A7D44F1B2}" type="pres">
      <dgm:prSet presAssocID="{CBED3384-E29C-4F9B-AD5E-DE8066A52305}" presName="FlexibleEmptyPlaceHolder" presStyleCnt="0"/>
      <dgm:spPr/>
    </dgm:pt>
    <dgm:pt modelId="{26F3E9AC-E5EC-4D0F-AA3D-84EAAB67E163}" type="pres">
      <dgm:prSet presAssocID="{CBED3384-E29C-4F9B-AD5E-DE8066A52305}" presName="ConnectLine" presStyleLbl="sibTrans1D1" presStyleIdx="3" presStyleCnt="8"/>
      <dgm:spPr>
        <a:noFill/>
        <a:ln w="9525" cap="rnd" cmpd="sng" algn="ctr">
          <a:solidFill>
            <a:schemeClr val="accent1">
              <a:hueOff val="0"/>
              <a:satOff val="0"/>
              <a:lumOff val="0"/>
              <a:alphaOff val="0"/>
            </a:schemeClr>
          </a:solidFill>
          <a:prstDash val="dash"/>
        </a:ln>
        <a:effectLst/>
      </dgm:spPr>
    </dgm:pt>
    <dgm:pt modelId="{56AF34FB-2C58-4B5B-83A6-4E6FFE524A68}" type="pres">
      <dgm:prSet presAssocID="{CBED3384-E29C-4F9B-AD5E-DE8066A52305}" presName="ConnectorPoint" presStyleLbl="alignNode1" presStyleIdx="3" presStyleCnt="8"/>
      <dgm:spPr/>
    </dgm:pt>
    <dgm:pt modelId="{23C0CD0C-7931-42CC-ACDF-533CE028AB83}" type="pres">
      <dgm:prSet presAssocID="{CBED3384-E29C-4F9B-AD5E-DE8066A52305}" presName="EmptyPlaceHolder" presStyleCnt="0"/>
      <dgm:spPr/>
    </dgm:pt>
    <dgm:pt modelId="{354443B1-00F3-4AB3-9C0D-3200D4A20378}" type="pres">
      <dgm:prSet presAssocID="{4CE2E12F-0B9C-499A-8E6D-AE4E413BD139}" presName="spaceBetweenRectangles" presStyleCnt="0"/>
      <dgm:spPr/>
    </dgm:pt>
    <dgm:pt modelId="{C5666846-F155-46F6-8E26-964ED1E515F7}" type="pres">
      <dgm:prSet presAssocID="{2C3FF48D-77F2-4492-9792-DEA4D8778FAA}" presName="composite" presStyleCnt="0"/>
      <dgm:spPr/>
    </dgm:pt>
    <dgm:pt modelId="{934E18F2-821E-41D2-B79D-2F156C069A13}" type="pres">
      <dgm:prSet presAssocID="{2C3FF48D-77F2-4492-9792-DEA4D8778FAA}" presName="L1TextContainer" presStyleLbl="revTx" presStyleIdx="4" presStyleCnt="8">
        <dgm:presLayoutVars>
          <dgm:chMax val="1"/>
          <dgm:chPref val="1"/>
          <dgm:bulletEnabled val="1"/>
        </dgm:presLayoutVars>
      </dgm:prSet>
      <dgm:spPr/>
    </dgm:pt>
    <dgm:pt modelId="{5B9D71FA-0E2A-43C0-805D-C88E3193A1A3}" type="pres">
      <dgm:prSet presAssocID="{2C3FF48D-77F2-4492-9792-DEA4D8778FAA}" presName="L2TextContainerWrapper" presStyleCnt="0">
        <dgm:presLayoutVars>
          <dgm:chMax val="0"/>
          <dgm:chPref val="0"/>
          <dgm:bulletEnabled val="1"/>
        </dgm:presLayoutVars>
      </dgm:prSet>
      <dgm:spPr/>
    </dgm:pt>
    <dgm:pt modelId="{19190789-A822-4BC2-94F9-210DEF05F5CE}" type="pres">
      <dgm:prSet presAssocID="{2C3FF48D-77F2-4492-9792-DEA4D8778FAA}" presName="L2TextContainer" presStyleLbl="bgAcc1" presStyleIdx="4" presStyleCnt="8"/>
      <dgm:spPr/>
    </dgm:pt>
    <dgm:pt modelId="{6FE6B9AE-80D0-4130-9917-41A98249D3D2}" type="pres">
      <dgm:prSet presAssocID="{2C3FF48D-77F2-4492-9792-DEA4D8778FAA}" presName="FlexibleEmptyPlaceHolder" presStyleCnt="0"/>
      <dgm:spPr/>
    </dgm:pt>
    <dgm:pt modelId="{F58867DB-C92A-4431-8853-05779557B652}" type="pres">
      <dgm:prSet presAssocID="{2C3FF48D-77F2-4492-9792-DEA4D8778FAA}" presName="ConnectLine" presStyleLbl="sibTrans1D1" presStyleIdx="4" presStyleCnt="8"/>
      <dgm:spPr>
        <a:noFill/>
        <a:ln w="9525" cap="rnd" cmpd="sng" algn="ctr">
          <a:solidFill>
            <a:schemeClr val="accent1">
              <a:hueOff val="0"/>
              <a:satOff val="0"/>
              <a:lumOff val="0"/>
              <a:alphaOff val="0"/>
            </a:schemeClr>
          </a:solidFill>
          <a:prstDash val="dash"/>
        </a:ln>
        <a:effectLst/>
      </dgm:spPr>
    </dgm:pt>
    <dgm:pt modelId="{7E61BA8E-0129-4E1E-8DF0-953FED5391BE}" type="pres">
      <dgm:prSet presAssocID="{2C3FF48D-77F2-4492-9792-DEA4D8778FAA}" presName="ConnectorPoint" presStyleLbl="alignNode1" presStyleIdx="4" presStyleCnt="8"/>
      <dgm:spPr/>
    </dgm:pt>
    <dgm:pt modelId="{416E4A1C-0DE8-4C0A-B525-A9F641DA69E1}" type="pres">
      <dgm:prSet presAssocID="{2C3FF48D-77F2-4492-9792-DEA4D8778FAA}" presName="EmptyPlaceHolder" presStyleCnt="0"/>
      <dgm:spPr/>
    </dgm:pt>
    <dgm:pt modelId="{9A1FFB7D-C1CE-470D-AE89-7078CEF6D967}" type="pres">
      <dgm:prSet presAssocID="{E527AEE7-61B2-472D-928C-DC47A7E40BAE}" presName="spaceBetweenRectangles" presStyleCnt="0"/>
      <dgm:spPr/>
    </dgm:pt>
    <dgm:pt modelId="{B5EB0143-1989-4274-9CF7-23F1FE330A01}" type="pres">
      <dgm:prSet presAssocID="{041BB5B6-6C1F-4935-BD12-CF7C488FC45A}" presName="composite" presStyleCnt="0"/>
      <dgm:spPr/>
    </dgm:pt>
    <dgm:pt modelId="{4FC3ABEE-09F1-425B-93DA-17FAF76F3A82}" type="pres">
      <dgm:prSet presAssocID="{041BB5B6-6C1F-4935-BD12-CF7C488FC45A}" presName="L1TextContainer" presStyleLbl="revTx" presStyleIdx="5" presStyleCnt="8">
        <dgm:presLayoutVars>
          <dgm:chMax val="1"/>
          <dgm:chPref val="1"/>
          <dgm:bulletEnabled val="1"/>
        </dgm:presLayoutVars>
      </dgm:prSet>
      <dgm:spPr/>
    </dgm:pt>
    <dgm:pt modelId="{239D35DA-0E40-47E9-976E-C54DFC61F321}" type="pres">
      <dgm:prSet presAssocID="{041BB5B6-6C1F-4935-BD12-CF7C488FC45A}" presName="L2TextContainerWrapper" presStyleCnt="0">
        <dgm:presLayoutVars>
          <dgm:chMax val="0"/>
          <dgm:chPref val="0"/>
          <dgm:bulletEnabled val="1"/>
        </dgm:presLayoutVars>
      </dgm:prSet>
      <dgm:spPr/>
    </dgm:pt>
    <dgm:pt modelId="{F7E16783-E055-48A9-A5CB-29B8942119C0}" type="pres">
      <dgm:prSet presAssocID="{041BB5B6-6C1F-4935-BD12-CF7C488FC45A}" presName="L2TextContainer" presStyleLbl="bgAcc1" presStyleIdx="5" presStyleCnt="8"/>
      <dgm:spPr/>
    </dgm:pt>
    <dgm:pt modelId="{7211DF4D-76DF-4B0E-8948-C80B4420ED92}" type="pres">
      <dgm:prSet presAssocID="{041BB5B6-6C1F-4935-BD12-CF7C488FC45A}" presName="FlexibleEmptyPlaceHolder" presStyleCnt="0"/>
      <dgm:spPr/>
    </dgm:pt>
    <dgm:pt modelId="{00F6E83D-7D9E-4F05-BD2A-FCDB06D28617}" type="pres">
      <dgm:prSet presAssocID="{041BB5B6-6C1F-4935-BD12-CF7C488FC45A}" presName="ConnectLine" presStyleLbl="sibTrans1D1" presStyleIdx="5" presStyleCnt="8"/>
      <dgm:spPr>
        <a:noFill/>
        <a:ln w="9525" cap="rnd" cmpd="sng" algn="ctr">
          <a:solidFill>
            <a:schemeClr val="accent1">
              <a:hueOff val="0"/>
              <a:satOff val="0"/>
              <a:lumOff val="0"/>
              <a:alphaOff val="0"/>
            </a:schemeClr>
          </a:solidFill>
          <a:prstDash val="dash"/>
        </a:ln>
        <a:effectLst/>
      </dgm:spPr>
    </dgm:pt>
    <dgm:pt modelId="{53EE8BEF-F93C-4B75-B69F-5D7843AC0292}" type="pres">
      <dgm:prSet presAssocID="{041BB5B6-6C1F-4935-BD12-CF7C488FC45A}" presName="ConnectorPoint" presStyleLbl="alignNode1" presStyleIdx="5" presStyleCnt="8"/>
      <dgm:spPr/>
    </dgm:pt>
    <dgm:pt modelId="{776F25A8-0F06-4952-B79E-C88E1B7AE3F2}" type="pres">
      <dgm:prSet presAssocID="{041BB5B6-6C1F-4935-BD12-CF7C488FC45A}" presName="EmptyPlaceHolder" presStyleCnt="0"/>
      <dgm:spPr/>
    </dgm:pt>
    <dgm:pt modelId="{B0739C26-2340-4D9F-9C30-9346CA96B495}" type="pres">
      <dgm:prSet presAssocID="{9F7D6AA5-C552-4B0A-A137-831AC8EDC319}" presName="spaceBetweenRectangles" presStyleCnt="0"/>
      <dgm:spPr/>
    </dgm:pt>
    <dgm:pt modelId="{ED294D0A-0287-420A-B14C-465ACEDB3EC5}" type="pres">
      <dgm:prSet presAssocID="{26572FDA-C628-434D-9EC6-EF98FBEA12FE}" presName="composite" presStyleCnt="0"/>
      <dgm:spPr/>
    </dgm:pt>
    <dgm:pt modelId="{8F4578E7-01FB-447A-8A2D-5B89BF7C30C7}" type="pres">
      <dgm:prSet presAssocID="{26572FDA-C628-434D-9EC6-EF98FBEA12FE}" presName="L1TextContainer" presStyleLbl="revTx" presStyleIdx="6" presStyleCnt="8">
        <dgm:presLayoutVars>
          <dgm:chMax val="1"/>
          <dgm:chPref val="1"/>
          <dgm:bulletEnabled val="1"/>
        </dgm:presLayoutVars>
      </dgm:prSet>
      <dgm:spPr/>
    </dgm:pt>
    <dgm:pt modelId="{A64264CC-EC08-4278-8962-EBB9EF9BB3DD}" type="pres">
      <dgm:prSet presAssocID="{26572FDA-C628-434D-9EC6-EF98FBEA12FE}" presName="L2TextContainerWrapper" presStyleCnt="0">
        <dgm:presLayoutVars>
          <dgm:chMax val="0"/>
          <dgm:chPref val="0"/>
          <dgm:bulletEnabled val="1"/>
        </dgm:presLayoutVars>
      </dgm:prSet>
      <dgm:spPr/>
    </dgm:pt>
    <dgm:pt modelId="{3B19A4C8-7DB9-4EE7-BFD9-C641683657EC}" type="pres">
      <dgm:prSet presAssocID="{26572FDA-C628-434D-9EC6-EF98FBEA12FE}" presName="L2TextContainer" presStyleLbl="bgAcc1" presStyleIdx="6" presStyleCnt="8"/>
      <dgm:spPr/>
    </dgm:pt>
    <dgm:pt modelId="{C46B337A-2102-4AA1-A42B-4239474349F8}" type="pres">
      <dgm:prSet presAssocID="{26572FDA-C628-434D-9EC6-EF98FBEA12FE}" presName="FlexibleEmptyPlaceHolder" presStyleCnt="0"/>
      <dgm:spPr/>
    </dgm:pt>
    <dgm:pt modelId="{1AC925B1-D1BC-4A5E-8A7B-BD17EA9E52AF}" type="pres">
      <dgm:prSet presAssocID="{26572FDA-C628-434D-9EC6-EF98FBEA12FE}" presName="ConnectLine" presStyleLbl="sibTrans1D1" presStyleIdx="6" presStyleCnt="8"/>
      <dgm:spPr>
        <a:noFill/>
        <a:ln w="9525" cap="rnd" cmpd="sng" algn="ctr">
          <a:solidFill>
            <a:schemeClr val="accent1">
              <a:hueOff val="0"/>
              <a:satOff val="0"/>
              <a:lumOff val="0"/>
              <a:alphaOff val="0"/>
            </a:schemeClr>
          </a:solidFill>
          <a:prstDash val="dash"/>
        </a:ln>
        <a:effectLst/>
      </dgm:spPr>
    </dgm:pt>
    <dgm:pt modelId="{DDD59029-26C1-408E-A35D-4B1E2E12426E}" type="pres">
      <dgm:prSet presAssocID="{26572FDA-C628-434D-9EC6-EF98FBEA12FE}" presName="ConnectorPoint" presStyleLbl="alignNode1" presStyleIdx="6" presStyleCnt="8"/>
      <dgm:spPr/>
    </dgm:pt>
    <dgm:pt modelId="{E42AFD8E-BE39-4D0F-9260-7E4078827890}" type="pres">
      <dgm:prSet presAssocID="{26572FDA-C628-434D-9EC6-EF98FBEA12FE}" presName="EmptyPlaceHolder" presStyleCnt="0"/>
      <dgm:spPr/>
    </dgm:pt>
    <dgm:pt modelId="{D5E93656-9087-4C82-8E0C-A64A9954583B}" type="pres">
      <dgm:prSet presAssocID="{67E2C8AC-67F6-43ED-A59E-1812C03B7ECA}" presName="spaceBetweenRectangles" presStyleCnt="0"/>
      <dgm:spPr/>
    </dgm:pt>
    <dgm:pt modelId="{7A857BA3-D36C-4F0D-B737-8F38510C013F}" type="pres">
      <dgm:prSet presAssocID="{A732AF76-C335-483C-B67C-559573D3FC26}" presName="composite" presStyleCnt="0"/>
      <dgm:spPr/>
    </dgm:pt>
    <dgm:pt modelId="{AD4643BB-FA73-4E77-8425-A7AFB999AFC6}" type="pres">
      <dgm:prSet presAssocID="{A732AF76-C335-483C-B67C-559573D3FC26}" presName="L1TextContainer" presStyleLbl="revTx" presStyleIdx="7" presStyleCnt="8">
        <dgm:presLayoutVars>
          <dgm:chMax val="1"/>
          <dgm:chPref val="1"/>
          <dgm:bulletEnabled val="1"/>
        </dgm:presLayoutVars>
      </dgm:prSet>
      <dgm:spPr/>
    </dgm:pt>
    <dgm:pt modelId="{7F5E576F-0777-46B8-873E-E7D595F6350B}" type="pres">
      <dgm:prSet presAssocID="{A732AF76-C335-483C-B67C-559573D3FC26}" presName="L2TextContainerWrapper" presStyleCnt="0">
        <dgm:presLayoutVars>
          <dgm:chMax val="0"/>
          <dgm:chPref val="0"/>
          <dgm:bulletEnabled val="1"/>
        </dgm:presLayoutVars>
      </dgm:prSet>
      <dgm:spPr/>
    </dgm:pt>
    <dgm:pt modelId="{85812CD8-F950-450C-95B3-85D2A9F612FF}" type="pres">
      <dgm:prSet presAssocID="{A732AF76-C335-483C-B67C-559573D3FC26}" presName="L2TextContainer" presStyleLbl="bgAcc1" presStyleIdx="7" presStyleCnt="8"/>
      <dgm:spPr/>
    </dgm:pt>
    <dgm:pt modelId="{1E663ABA-FCEA-41DE-9AF9-BF2BB6B2F977}" type="pres">
      <dgm:prSet presAssocID="{A732AF76-C335-483C-B67C-559573D3FC26}" presName="FlexibleEmptyPlaceHolder" presStyleCnt="0"/>
      <dgm:spPr/>
    </dgm:pt>
    <dgm:pt modelId="{311760F6-248B-470F-A474-0E7F5ED34605}" type="pres">
      <dgm:prSet presAssocID="{A732AF76-C335-483C-B67C-559573D3FC26}" presName="ConnectLine" presStyleLbl="sibTrans1D1" presStyleIdx="7" presStyleCnt="8"/>
      <dgm:spPr>
        <a:noFill/>
        <a:ln w="9525" cap="rnd" cmpd="sng" algn="ctr">
          <a:solidFill>
            <a:schemeClr val="accent1">
              <a:hueOff val="0"/>
              <a:satOff val="0"/>
              <a:lumOff val="0"/>
              <a:alphaOff val="0"/>
            </a:schemeClr>
          </a:solidFill>
          <a:prstDash val="dash"/>
        </a:ln>
        <a:effectLst/>
      </dgm:spPr>
    </dgm:pt>
    <dgm:pt modelId="{5F7B86EF-627A-43D0-98CE-D7716FA1441D}" type="pres">
      <dgm:prSet presAssocID="{A732AF76-C335-483C-B67C-559573D3FC26}" presName="ConnectorPoint" presStyleLbl="alignNode1" presStyleIdx="7" presStyleCnt="8"/>
      <dgm:spPr/>
    </dgm:pt>
    <dgm:pt modelId="{2862D50A-B1E5-47D9-A171-769CC3B95BF3}" type="pres">
      <dgm:prSet presAssocID="{A732AF76-C335-483C-B67C-559573D3FC26}" presName="EmptyPlaceHolder" presStyleCnt="0"/>
      <dgm:spPr/>
    </dgm:pt>
  </dgm:ptLst>
  <dgm:cxnLst>
    <dgm:cxn modelId="{F016090B-6CED-40D6-A4E4-8D4676C214A2}" srcId="{B8E9A855-D3BC-48DA-9BDB-112FF43913A4}" destId="{89545105-902F-4197-96DE-05F5AF21F049}" srcOrd="0" destOrd="0" parTransId="{9E9850CF-419C-4E0B-B78C-F3207E6AFC8F}" sibTransId="{62201CBA-450D-4A68-B6BC-F84D00805020}"/>
    <dgm:cxn modelId="{2034541B-E344-4578-8479-E46A35F49B0E}" type="presOf" srcId="{69818E18-88F4-451A-821A-9A826925670B}" destId="{359A6A5C-C258-4B1C-A90C-BE3DBDC919F9}" srcOrd="0" destOrd="0" presId="urn:microsoft.com/office/officeart/2016/7/layout/BasicTimeline"/>
    <dgm:cxn modelId="{CBE4CE1D-9F7B-4D96-BBBC-F70314A2F8DA}" type="presOf" srcId="{CBED3384-E29C-4F9B-AD5E-DE8066A52305}" destId="{DE0BF419-6C9C-4FB1-9B42-D1CB1BB174EB}" srcOrd="0" destOrd="0" presId="urn:microsoft.com/office/officeart/2016/7/layout/BasicTimeline"/>
    <dgm:cxn modelId="{CF5E9620-B403-4B87-8CE7-FCF9B32B7981}" type="presOf" srcId="{E6EC0866-2BB6-4D44-8385-576D518C70D2}" destId="{9CAEF142-B93F-4F3B-9490-F3EFB6EDB79B}" srcOrd="0" destOrd="0" presId="urn:microsoft.com/office/officeart/2016/7/layout/BasicTimeline"/>
    <dgm:cxn modelId="{EA8ED121-B1DE-474F-9ADE-39BEB43D0922}" type="presOf" srcId="{3222AF96-FE34-4986-89FC-9B7DCF9BB0F0}" destId="{3B19A4C8-7DB9-4EE7-BFD9-C641683657EC}" srcOrd="0" destOrd="0" presId="urn:microsoft.com/office/officeart/2016/7/layout/BasicTimeline"/>
    <dgm:cxn modelId="{69334E26-E3C7-45B6-9341-B98D1E034553}" srcId="{292F6229-1C26-4AA0-B5CA-8A48D55CCF49}" destId="{E7C35662-C4DD-4E97-86BE-BE09D0D6D576}" srcOrd="0" destOrd="0" parTransId="{347FDB5B-AC93-425E-93A2-B8919BF33290}" sibTransId="{387470DE-5AF5-4BEE-8E47-1114D4C99316}"/>
    <dgm:cxn modelId="{3C61EF2A-20FC-463E-9654-405825F42904}" srcId="{A3A3139E-1C6D-473D-AC87-086C1C0C5CC9}" destId="{A732AF76-C335-483C-B67C-559573D3FC26}" srcOrd="7" destOrd="0" parTransId="{4B266374-DD4B-473C-B987-FAD3C5FCC184}" sibTransId="{582570CA-6503-45E9-82A4-168454A7F039}"/>
    <dgm:cxn modelId="{E9C4D23B-FF88-4AEB-9C78-94A29F482EA4}" type="presOf" srcId="{5683F18B-BDA1-41D5-A65B-859D2BF1D240}" destId="{7EA2A387-7885-4A26-B578-24855D9B7628}" srcOrd="0" destOrd="0" presId="urn:microsoft.com/office/officeart/2016/7/layout/BasicTimeline"/>
    <dgm:cxn modelId="{0474BC49-2E6C-4006-9D5D-4D91D4640065}" type="presOf" srcId="{621370C4-7C8E-4648-9142-BAA09506560C}" destId="{19190789-A822-4BC2-94F9-210DEF05F5CE}" srcOrd="0" destOrd="0" presId="urn:microsoft.com/office/officeart/2016/7/layout/BasicTimeline"/>
    <dgm:cxn modelId="{FEA1306A-7744-4198-BC37-45955FC4E017}" type="presOf" srcId="{A732AF76-C335-483C-B67C-559573D3FC26}" destId="{AD4643BB-FA73-4E77-8425-A7AFB999AFC6}" srcOrd="0" destOrd="0" presId="urn:microsoft.com/office/officeart/2016/7/layout/BasicTimeline"/>
    <dgm:cxn modelId="{03E3D06E-4DED-4580-8998-C403AA0E496C}" srcId="{A3A3139E-1C6D-473D-AC87-086C1C0C5CC9}" destId="{041BB5B6-6C1F-4935-BD12-CF7C488FC45A}" srcOrd="5" destOrd="0" parTransId="{431E7103-4B5A-4BBF-80AC-8FB828C98455}" sibTransId="{9F7D6AA5-C552-4B0A-A137-831AC8EDC319}"/>
    <dgm:cxn modelId="{C688FE6E-67CE-42D7-8063-1327F5091B9D}" srcId="{A3A3139E-1C6D-473D-AC87-086C1C0C5CC9}" destId="{B8E9A855-D3BC-48DA-9BDB-112FF43913A4}" srcOrd="0" destOrd="0" parTransId="{CBDE9C01-CE1D-4B16-9806-DA61EE705E57}" sibTransId="{659EA14B-24A3-4EED-9988-181286563A6B}"/>
    <dgm:cxn modelId="{EB5A7C51-1405-4ED8-86A9-9E99A8AE21DD}" srcId="{A3A3139E-1C6D-473D-AC87-086C1C0C5CC9}" destId="{2C3FF48D-77F2-4492-9792-DEA4D8778FAA}" srcOrd="4" destOrd="0" parTransId="{F99821D9-8201-4E06-94F8-42EF0862AE89}" sibTransId="{E527AEE7-61B2-472D-928C-DC47A7E40BAE}"/>
    <dgm:cxn modelId="{2B025677-306D-C44D-B96F-C09066286BE0}" srcId="{A3A3139E-1C6D-473D-AC87-086C1C0C5CC9}" destId="{26572FDA-C628-434D-9EC6-EF98FBEA12FE}" srcOrd="6" destOrd="0" parTransId="{1CEB1768-B741-4B5F-9EF2-011B99FD9193}" sibTransId="{67E2C8AC-67F6-43ED-A59E-1812C03B7ECA}"/>
    <dgm:cxn modelId="{C2C19E7E-0EE8-4A4F-AEF7-E096FC79AACB}" type="presOf" srcId="{B8E9A855-D3BC-48DA-9BDB-112FF43913A4}" destId="{3329A5CF-26DA-4DD4-ABBC-F27F4BB1997B}" srcOrd="0" destOrd="0" presId="urn:microsoft.com/office/officeart/2016/7/layout/BasicTimeline"/>
    <dgm:cxn modelId="{D107817F-AE17-8D4A-AF49-125619E19D10}" srcId="{26572FDA-C628-434D-9EC6-EF98FBEA12FE}" destId="{3222AF96-FE34-4986-89FC-9B7DCF9BB0F0}" srcOrd="0" destOrd="0" parTransId="{B1738B03-FE8A-43E0-A5B6-2C9BB1C2C3FC}" sibTransId="{889D00DA-0DEF-4E25-A7F1-6E1C46C6DF16}"/>
    <dgm:cxn modelId="{212CF682-517E-466B-953B-9DEE0EB5848B}" srcId="{2C3FF48D-77F2-4492-9792-DEA4D8778FAA}" destId="{621370C4-7C8E-4648-9142-BAA09506560C}" srcOrd="0" destOrd="0" parTransId="{35909F53-5C39-4DBD-AD7A-8616DE37558F}" sibTransId="{E48C41F2-F5B9-44BD-8111-025A4C001D14}"/>
    <dgm:cxn modelId="{A0B04E8B-A729-4376-A7A6-0A5E49A30B5A}" srcId="{041BB5B6-6C1F-4935-BD12-CF7C488FC45A}" destId="{A483B22F-0153-45DC-BE32-ACF98391A0CD}" srcOrd="0" destOrd="0" parTransId="{F4D38CB7-83AF-441C-8D5D-6AD3B967C533}" sibTransId="{24E1116A-51E0-44FE-AB7B-DF0B1BD9582A}"/>
    <dgm:cxn modelId="{95BBA78B-FAB5-4B26-9B99-C749866143A0}" srcId="{A3A3139E-1C6D-473D-AC87-086C1C0C5CC9}" destId="{E6EC0866-2BB6-4D44-8385-576D518C70D2}" srcOrd="2" destOrd="0" parTransId="{19181B67-2067-43F4-960D-5BC321625B3A}" sibTransId="{E1D1E2D2-1733-4AB1-8054-D49318F79C41}"/>
    <dgm:cxn modelId="{572A768C-79F4-4F3A-BE6E-FF9BD89FE074}" srcId="{A732AF76-C335-483C-B67C-559573D3FC26}" destId="{A54D9513-2EAC-421C-9270-3B533AD91274}" srcOrd="0" destOrd="0" parTransId="{41EF8BDC-A7EA-47F6-B8A6-14D4BF2C1EE1}" sibTransId="{B008209E-6408-41B2-A86B-649C47FA1132}"/>
    <dgm:cxn modelId="{9199D490-0BCF-4EF3-9B54-E7D13F8A5CD3}" type="presOf" srcId="{E7C35662-C4DD-4E97-86BE-BE09D0D6D576}" destId="{7EF30E07-6174-4E8C-A671-77C74A929E64}" srcOrd="0" destOrd="0" presId="urn:microsoft.com/office/officeart/2016/7/layout/BasicTimeline"/>
    <dgm:cxn modelId="{528AB09E-84DC-4911-801D-0BC0A57FA6B0}" type="presOf" srcId="{A3A3139E-1C6D-473D-AC87-086C1C0C5CC9}" destId="{F8FCFF9F-F6F4-47EE-9881-4B20B937E508}" srcOrd="0" destOrd="0" presId="urn:microsoft.com/office/officeart/2016/7/layout/BasicTimeline"/>
    <dgm:cxn modelId="{3B38BCA2-10DC-4D63-9424-08953C4455E0}" type="presOf" srcId="{89545105-902F-4197-96DE-05F5AF21F049}" destId="{4FFBC073-CB79-4DF4-841C-7680C3D7E4A4}" srcOrd="0" destOrd="0" presId="urn:microsoft.com/office/officeart/2016/7/layout/BasicTimeline"/>
    <dgm:cxn modelId="{CD73C3A4-05EC-47CB-A11D-933837DB58F8}" type="presOf" srcId="{292F6229-1C26-4AA0-B5CA-8A48D55CCF49}" destId="{18F4B37D-44DD-4A5D-9749-5631C155DA25}" srcOrd="0" destOrd="0" presId="urn:microsoft.com/office/officeart/2016/7/layout/BasicTimeline"/>
    <dgm:cxn modelId="{6C3973B0-F253-4E72-B83F-03BE7BAC10EF}" type="presOf" srcId="{2C3FF48D-77F2-4492-9792-DEA4D8778FAA}" destId="{934E18F2-821E-41D2-B79D-2F156C069A13}" srcOrd="0" destOrd="0" presId="urn:microsoft.com/office/officeart/2016/7/layout/BasicTimeline"/>
    <dgm:cxn modelId="{23806DC2-96B0-3140-B48D-5FCD5E3D20DF}" type="presOf" srcId="{26572FDA-C628-434D-9EC6-EF98FBEA12FE}" destId="{8F4578E7-01FB-447A-8A2D-5B89BF7C30C7}" srcOrd="0" destOrd="0" presId="urn:microsoft.com/office/officeart/2016/7/layout/BasicTimeline"/>
    <dgm:cxn modelId="{C74FA9C9-4663-4033-84A5-BA58C762D2F8}" srcId="{A3A3139E-1C6D-473D-AC87-086C1C0C5CC9}" destId="{CBED3384-E29C-4F9B-AD5E-DE8066A52305}" srcOrd="3" destOrd="0" parTransId="{603BF240-A875-4228-ABF9-59EDDC1D2EC4}" sibTransId="{4CE2E12F-0B9C-499A-8E6D-AE4E413BD139}"/>
    <dgm:cxn modelId="{3B0C20CD-0A34-4E70-889B-AA01C5D6975C}" type="presOf" srcId="{A54D9513-2EAC-421C-9270-3B533AD91274}" destId="{85812CD8-F950-450C-95B3-85D2A9F612FF}" srcOrd="0" destOrd="0" presId="urn:microsoft.com/office/officeart/2016/7/layout/BasicTimeline"/>
    <dgm:cxn modelId="{D4085CDB-8D86-40B8-8951-97B9874692AC}" srcId="{A3A3139E-1C6D-473D-AC87-086C1C0C5CC9}" destId="{292F6229-1C26-4AA0-B5CA-8A48D55CCF49}" srcOrd="1" destOrd="0" parTransId="{5615203C-330F-4785-9023-D9D350B3D031}" sibTransId="{030E2B86-9F40-4476-94A7-B9824432EC96}"/>
    <dgm:cxn modelId="{1F2DCCDF-1980-49D1-B0CE-51ACBF431B4D}" srcId="{E6EC0866-2BB6-4D44-8385-576D518C70D2}" destId="{5683F18B-BDA1-41D5-A65B-859D2BF1D240}" srcOrd="0" destOrd="0" parTransId="{345EEA10-DDC0-4D5B-9F0A-9B751A1DE403}" sibTransId="{72B47718-E9A8-4141-A992-202FE2A1AF40}"/>
    <dgm:cxn modelId="{F2C126E2-7544-4978-B693-87BE7A38A290}" type="presOf" srcId="{A483B22F-0153-45DC-BE32-ACF98391A0CD}" destId="{F7E16783-E055-48A9-A5CB-29B8942119C0}" srcOrd="0" destOrd="0" presId="urn:microsoft.com/office/officeart/2016/7/layout/BasicTimeline"/>
    <dgm:cxn modelId="{29410CEA-5F02-4F9F-8850-D168367ECA31}" srcId="{CBED3384-E29C-4F9B-AD5E-DE8066A52305}" destId="{69818E18-88F4-451A-821A-9A826925670B}" srcOrd="0" destOrd="0" parTransId="{90F27249-2582-4AB0-84CC-F68C85E5539C}" sibTransId="{2D7D4258-C859-446B-8BFB-5A1A3729DC82}"/>
    <dgm:cxn modelId="{CAB326FB-43CD-43DE-BA33-19850617D823}" type="presOf" srcId="{041BB5B6-6C1F-4935-BD12-CF7C488FC45A}" destId="{4FC3ABEE-09F1-425B-93DA-17FAF76F3A82}" srcOrd="0" destOrd="0" presId="urn:microsoft.com/office/officeart/2016/7/layout/BasicTimeline"/>
    <dgm:cxn modelId="{E2B60558-73FE-4D08-BC72-35DC31AD0EFC}" type="presParOf" srcId="{F8FCFF9F-F6F4-47EE-9881-4B20B937E508}" destId="{71B9ADFF-6E0F-4EAD-974E-6C15FD4CC707}" srcOrd="0" destOrd="0" presId="urn:microsoft.com/office/officeart/2016/7/layout/BasicTimeline"/>
    <dgm:cxn modelId="{2E142C23-44E6-4A07-874C-5DE4DE6EECAC}" type="presParOf" srcId="{F8FCFF9F-F6F4-47EE-9881-4B20B937E508}" destId="{293B38C5-4458-440C-A128-310DB7EE9781}" srcOrd="1" destOrd="0" presId="urn:microsoft.com/office/officeart/2016/7/layout/BasicTimeline"/>
    <dgm:cxn modelId="{E875E7AE-5FCA-4A02-B4E4-6BF66FB7023F}" type="presParOf" srcId="{293B38C5-4458-440C-A128-310DB7EE9781}" destId="{9C6B1F8D-BEB0-464C-921B-71BA6126A967}" srcOrd="0" destOrd="0" presId="urn:microsoft.com/office/officeart/2016/7/layout/BasicTimeline"/>
    <dgm:cxn modelId="{53148087-89A1-4D14-A0F9-95D8EA1EB9B0}" type="presParOf" srcId="{9C6B1F8D-BEB0-464C-921B-71BA6126A967}" destId="{3329A5CF-26DA-4DD4-ABBC-F27F4BB1997B}" srcOrd="0" destOrd="0" presId="urn:microsoft.com/office/officeart/2016/7/layout/BasicTimeline"/>
    <dgm:cxn modelId="{826BDAF7-D355-41B6-9E81-CD3BD9F18D90}" type="presParOf" srcId="{9C6B1F8D-BEB0-464C-921B-71BA6126A967}" destId="{E5970C33-EB27-423B-8EDE-C961FADF72B6}" srcOrd="1" destOrd="0" presId="urn:microsoft.com/office/officeart/2016/7/layout/BasicTimeline"/>
    <dgm:cxn modelId="{85728C62-D09B-41C5-9A01-534A2467CFB5}" type="presParOf" srcId="{E5970C33-EB27-423B-8EDE-C961FADF72B6}" destId="{4FFBC073-CB79-4DF4-841C-7680C3D7E4A4}" srcOrd="0" destOrd="0" presId="urn:microsoft.com/office/officeart/2016/7/layout/BasicTimeline"/>
    <dgm:cxn modelId="{346B6FB8-DE3A-4079-A322-932F6F42E470}" type="presParOf" srcId="{E5970C33-EB27-423B-8EDE-C961FADF72B6}" destId="{9B20AAC8-13E1-4373-B80B-66B2C286B392}" srcOrd="1" destOrd="0" presId="urn:microsoft.com/office/officeart/2016/7/layout/BasicTimeline"/>
    <dgm:cxn modelId="{2ECFF0F0-275D-4BD4-A3F6-351A33217F76}" type="presParOf" srcId="{9C6B1F8D-BEB0-464C-921B-71BA6126A967}" destId="{A204CE6B-67E4-4B39-871D-12FA1032A7C1}" srcOrd="2" destOrd="0" presId="urn:microsoft.com/office/officeart/2016/7/layout/BasicTimeline"/>
    <dgm:cxn modelId="{7E18D588-640E-4DFC-A781-A67F2D42598B}" type="presParOf" srcId="{9C6B1F8D-BEB0-464C-921B-71BA6126A967}" destId="{E761BE30-8FF7-4B5B-80B7-A1D3B62036E3}" srcOrd="3" destOrd="0" presId="urn:microsoft.com/office/officeart/2016/7/layout/BasicTimeline"/>
    <dgm:cxn modelId="{4A8365EA-2F59-4CEC-91C5-964B71900C04}" type="presParOf" srcId="{9C6B1F8D-BEB0-464C-921B-71BA6126A967}" destId="{F0A0D3B3-4DFE-4DFC-9A9A-EE35D147BC66}" srcOrd="4" destOrd="0" presId="urn:microsoft.com/office/officeart/2016/7/layout/BasicTimeline"/>
    <dgm:cxn modelId="{95D450D5-0C99-4976-8346-6508AE0DCAE8}" type="presParOf" srcId="{293B38C5-4458-440C-A128-310DB7EE9781}" destId="{05506790-C45F-4A64-8B4C-BAB90E6AD44E}" srcOrd="1" destOrd="0" presId="urn:microsoft.com/office/officeart/2016/7/layout/BasicTimeline"/>
    <dgm:cxn modelId="{D551FB54-F7F9-4EDE-9BF2-1BE0862238DE}" type="presParOf" srcId="{293B38C5-4458-440C-A128-310DB7EE9781}" destId="{FE67D833-660E-4DD1-8983-D7CEFECDB8FA}" srcOrd="2" destOrd="0" presId="urn:microsoft.com/office/officeart/2016/7/layout/BasicTimeline"/>
    <dgm:cxn modelId="{543B6BA7-F2E1-43BD-B014-1186FEE31951}" type="presParOf" srcId="{FE67D833-660E-4DD1-8983-D7CEFECDB8FA}" destId="{18F4B37D-44DD-4A5D-9749-5631C155DA25}" srcOrd="0" destOrd="0" presId="urn:microsoft.com/office/officeart/2016/7/layout/BasicTimeline"/>
    <dgm:cxn modelId="{2E248782-ACCF-45C6-AA16-F02606F16D03}" type="presParOf" srcId="{FE67D833-660E-4DD1-8983-D7CEFECDB8FA}" destId="{C32EAF00-4402-4129-816A-445C68F8D462}" srcOrd="1" destOrd="0" presId="urn:microsoft.com/office/officeart/2016/7/layout/BasicTimeline"/>
    <dgm:cxn modelId="{F49BCA3F-18E6-40D5-8F80-9B589D229841}" type="presParOf" srcId="{C32EAF00-4402-4129-816A-445C68F8D462}" destId="{7EF30E07-6174-4E8C-A671-77C74A929E64}" srcOrd="0" destOrd="0" presId="urn:microsoft.com/office/officeart/2016/7/layout/BasicTimeline"/>
    <dgm:cxn modelId="{435FEFB4-CC23-49E5-9190-C2D802CB6BF7}" type="presParOf" srcId="{C32EAF00-4402-4129-816A-445C68F8D462}" destId="{2D241827-8097-46D4-B529-D529FED4C54F}" srcOrd="1" destOrd="0" presId="urn:microsoft.com/office/officeart/2016/7/layout/BasicTimeline"/>
    <dgm:cxn modelId="{296A1637-393C-4534-9CDD-041A7494DA9D}" type="presParOf" srcId="{FE67D833-660E-4DD1-8983-D7CEFECDB8FA}" destId="{6E46BCD7-BBDC-40D6-B47B-9C522889B52D}" srcOrd="2" destOrd="0" presId="urn:microsoft.com/office/officeart/2016/7/layout/BasicTimeline"/>
    <dgm:cxn modelId="{BBBCAAC5-680B-4CB2-A471-824D9200D8EF}" type="presParOf" srcId="{FE67D833-660E-4DD1-8983-D7CEFECDB8FA}" destId="{327D7190-A5E8-4CB9-BF6A-4A814C75301D}" srcOrd="3" destOrd="0" presId="urn:microsoft.com/office/officeart/2016/7/layout/BasicTimeline"/>
    <dgm:cxn modelId="{00B71133-7C5F-4997-B65A-6805ED9C8691}" type="presParOf" srcId="{FE67D833-660E-4DD1-8983-D7CEFECDB8FA}" destId="{B85909FB-5B9C-41BA-B78F-8A88FD17F48F}" srcOrd="4" destOrd="0" presId="urn:microsoft.com/office/officeart/2016/7/layout/BasicTimeline"/>
    <dgm:cxn modelId="{58A2C0CD-3AA4-4CC5-85C2-1B90A568A452}" type="presParOf" srcId="{293B38C5-4458-440C-A128-310DB7EE9781}" destId="{D8A23E7A-8134-4B6D-925B-E782674B570D}" srcOrd="3" destOrd="0" presId="urn:microsoft.com/office/officeart/2016/7/layout/BasicTimeline"/>
    <dgm:cxn modelId="{B1558C90-B0ED-46A6-996B-307069D0696F}" type="presParOf" srcId="{293B38C5-4458-440C-A128-310DB7EE9781}" destId="{DF06CBDB-A36B-4A81-8BC4-AF28A56822B9}" srcOrd="4" destOrd="0" presId="urn:microsoft.com/office/officeart/2016/7/layout/BasicTimeline"/>
    <dgm:cxn modelId="{F4E738C3-CC13-4413-A9B4-24ADA741E74C}" type="presParOf" srcId="{DF06CBDB-A36B-4A81-8BC4-AF28A56822B9}" destId="{9CAEF142-B93F-4F3B-9490-F3EFB6EDB79B}" srcOrd="0" destOrd="0" presId="urn:microsoft.com/office/officeart/2016/7/layout/BasicTimeline"/>
    <dgm:cxn modelId="{293AF27B-6A6C-4C8D-A7AD-3D8651B9948C}" type="presParOf" srcId="{DF06CBDB-A36B-4A81-8BC4-AF28A56822B9}" destId="{3D71BF50-3A31-48F6-B3F6-8B67FB152A48}" srcOrd="1" destOrd="0" presId="urn:microsoft.com/office/officeart/2016/7/layout/BasicTimeline"/>
    <dgm:cxn modelId="{53436D60-91A6-4657-85EF-99DD15CFCC1C}" type="presParOf" srcId="{3D71BF50-3A31-48F6-B3F6-8B67FB152A48}" destId="{7EA2A387-7885-4A26-B578-24855D9B7628}" srcOrd="0" destOrd="0" presId="urn:microsoft.com/office/officeart/2016/7/layout/BasicTimeline"/>
    <dgm:cxn modelId="{1D4B5CF4-E58B-40AA-96D6-F94EDC7CE7E7}" type="presParOf" srcId="{3D71BF50-3A31-48F6-B3F6-8B67FB152A48}" destId="{6C00E971-1BC1-41C0-8C2A-12AB73041F3C}" srcOrd="1" destOrd="0" presId="urn:microsoft.com/office/officeart/2016/7/layout/BasicTimeline"/>
    <dgm:cxn modelId="{2D6DAAE9-C9FC-4F00-8A12-D738CB144B83}" type="presParOf" srcId="{DF06CBDB-A36B-4A81-8BC4-AF28A56822B9}" destId="{6AC06F42-2271-4194-A502-AFA446A77C25}" srcOrd="2" destOrd="0" presId="urn:microsoft.com/office/officeart/2016/7/layout/BasicTimeline"/>
    <dgm:cxn modelId="{8A6A8FCB-6E42-4B88-A8B4-A1007381401D}" type="presParOf" srcId="{DF06CBDB-A36B-4A81-8BC4-AF28A56822B9}" destId="{EB819853-FB67-47B3-B6AA-EE222BE5DFEE}" srcOrd="3" destOrd="0" presId="urn:microsoft.com/office/officeart/2016/7/layout/BasicTimeline"/>
    <dgm:cxn modelId="{E324FD46-6880-4B2D-87E8-BE87987F1102}" type="presParOf" srcId="{DF06CBDB-A36B-4A81-8BC4-AF28A56822B9}" destId="{A0099DA7-9FB8-43C5-98F0-50A549C04742}" srcOrd="4" destOrd="0" presId="urn:microsoft.com/office/officeart/2016/7/layout/BasicTimeline"/>
    <dgm:cxn modelId="{7461EDB2-A2D7-40E8-9C9E-767AC25D2ADC}" type="presParOf" srcId="{293B38C5-4458-440C-A128-310DB7EE9781}" destId="{870B9F1F-86AA-450C-BA3F-DF64341BAE53}" srcOrd="5" destOrd="0" presId="urn:microsoft.com/office/officeart/2016/7/layout/BasicTimeline"/>
    <dgm:cxn modelId="{0FC6E961-C148-41FB-9EA6-07ECB321BB68}" type="presParOf" srcId="{293B38C5-4458-440C-A128-310DB7EE9781}" destId="{04961B8C-BD45-4801-91B1-747874DB3B59}" srcOrd="6" destOrd="0" presId="urn:microsoft.com/office/officeart/2016/7/layout/BasicTimeline"/>
    <dgm:cxn modelId="{91128207-0635-432D-8800-9AE01C9472CB}" type="presParOf" srcId="{04961B8C-BD45-4801-91B1-747874DB3B59}" destId="{DE0BF419-6C9C-4FB1-9B42-D1CB1BB174EB}" srcOrd="0" destOrd="0" presId="urn:microsoft.com/office/officeart/2016/7/layout/BasicTimeline"/>
    <dgm:cxn modelId="{7695BDF6-F5C6-4814-9787-C544C71CA5C2}" type="presParOf" srcId="{04961B8C-BD45-4801-91B1-747874DB3B59}" destId="{5F37C351-7FE5-42AC-97FB-7DCEE3350645}" srcOrd="1" destOrd="0" presId="urn:microsoft.com/office/officeart/2016/7/layout/BasicTimeline"/>
    <dgm:cxn modelId="{C06BE43B-502E-4108-AE64-2534C29F25CE}" type="presParOf" srcId="{5F37C351-7FE5-42AC-97FB-7DCEE3350645}" destId="{359A6A5C-C258-4B1C-A90C-BE3DBDC919F9}" srcOrd="0" destOrd="0" presId="urn:microsoft.com/office/officeart/2016/7/layout/BasicTimeline"/>
    <dgm:cxn modelId="{1D903818-77E8-4F0A-9D67-11EA1B51D44C}" type="presParOf" srcId="{5F37C351-7FE5-42AC-97FB-7DCEE3350645}" destId="{5CE6C08F-9D83-4240-8CF4-8B2A7D44F1B2}" srcOrd="1" destOrd="0" presId="urn:microsoft.com/office/officeart/2016/7/layout/BasicTimeline"/>
    <dgm:cxn modelId="{F5E575C7-16EE-4421-ADEC-A2C2C2972276}" type="presParOf" srcId="{04961B8C-BD45-4801-91B1-747874DB3B59}" destId="{26F3E9AC-E5EC-4D0F-AA3D-84EAAB67E163}" srcOrd="2" destOrd="0" presId="urn:microsoft.com/office/officeart/2016/7/layout/BasicTimeline"/>
    <dgm:cxn modelId="{5EF4CEFC-0908-44F4-B1DF-359A97557E54}" type="presParOf" srcId="{04961B8C-BD45-4801-91B1-747874DB3B59}" destId="{56AF34FB-2C58-4B5B-83A6-4E6FFE524A68}" srcOrd="3" destOrd="0" presId="urn:microsoft.com/office/officeart/2016/7/layout/BasicTimeline"/>
    <dgm:cxn modelId="{0535753D-84EF-4ECB-98F3-E734574B502D}" type="presParOf" srcId="{04961B8C-BD45-4801-91B1-747874DB3B59}" destId="{23C0CD0C-7931-42CC-ACDF-533CE028AB83}" srcOrd="4" destOrd="0" presId="urn:microsoft.com/office/officeart/2016/7/layout/BasicTimeline"/>
    <dgm:cxn modelId="{6113649E-9585-4F7C-BC8F-995A61BECA4D}" type="presParOf" srcId="{293B38C5-4458-440C-A128-310DB7EE9781}" destId="{354443B1-00F3-4AB3-9C0D-3200D4A20378}" srcOrd="7" destOrd="0" presId="urn:microsoft.com/office/officeart/2016/7/layout/BasicTimeline"/>
    <dgm:cxn modelId="{409E87F9-B79A-4ACF-8558-9FCC2BC8BD72}" type="presParOf" srcId="{293B38C5-4458-440C-A128-310DB7EE9781}" destId="{C5666846-F155-46F6-8E26-964ED1E515F7}" srcOrd="8" destOrd="0" presId="urn:microsoft.com/office/officeart/2016/7/layout/BasicTimeline"/>
    <dgm:cxn modelId="{E90A1075-024B-4B38-8EA6-FA8720EB428C}" type="presParOf" srcId="{C5666846-F155-46F6-8E26-964ED1E515F7}" destId="{934E18F2-821E-41D2-B79D-2F156C069A13}" srcOrd="0" destOrd="0" presId="urn:microsoft.com/office/officeart/2016/7/layout/BasicTimeline"/>
    <dgm:cxn modelId="{EA619C6D-4EE3-408D-9904-95EC51CDD26B}" type="presParOf" srcId="{C5666846-F155-46F6-8E26-964ED1E515F7}" destId="{5B9D71FA-0E2A-43C0-805D-C88E3193A1A3}" srcOrd="1" destOrd="0" presId="urn:microsoft.com/office/officeart/2016/7/layout/BasicTimeline"/>
    <dgm:cxn modelId="{10E55CC2-1740-4CDA-A13C-7FB9CABF32E2}" type="presParOf" srcId="{5B9D71FA-0E2A-43C0-805D-C88E3193A1A3}" destId="{19190789-A822-4BC2-94F9-210DEF05F5CE}" srcOrd="0" destOrd="0" presId="urn:microsoft.com/office/officeart/2016/7/layout/BasicTimeline"/>
    <dgm:cxn modelId="{0150F8CB-7FE8-4ED7-863B-CE1C8A304AD1}" type="presParOf" srcId="{5B9D71FA-0E2A-43C0-805D-C88E3193A1A3}" destId="{6FE6B9AE-80D0-4130-9917-41A98249D3D2}" srcOrd="1" destOrd="0" presId="urn:microsoft.com/office/officeart/2016/7/layout/BasicTimeline"/>
    <dgm:cxn modelId="{D4B4738D-EBE0-4E1B-8D19-037EEA99AF12}" type="presParOf" srcId="{C5666846-F155-46F6-8E26-964ED1E515F7}" destId="{F58867DB-C92A-4431-8853-05779557B652}" srcOrd="2" destOrd="0" presId="urn:microsoft.com/office/officeart/2016/7/layout/BasicTimeline"/>
    <dgm:cxn modelId="{D23C4487-A6B8-4AD4-9DC6-EC93167F4063}" type="presParOf" srcId="{C5666846-F155-46F6-8E26-964ED1E515F7}" destId="{7E61BA8E-0129-4E1E-8DF0-953FED5391BE}" srcOrd="3" destOrd="0" presId="urn:microsoft.com/office/officeart/2016/7/layout/BasicTimeline"/>
    <dgm:cxn modelId="{C3C20754-E65B-41B7-A0EF-EF4C64794ED9}" type="presParOf" srcId="{C5666846-F155-46F6-8E26-964ED1E515F7}" destId="{416E4A1C-0DE8-4C0A-B525-A9F641DA69E1}" srcOrd="4" destOrd="0" presId="urn:microsoft.com/office/officeart/2016/7/layout/BasicTimeline"/>
    <dgm:cxn modelId="{472C27DD-3A51-4384-AD2B-55D75388DF7B}" type="presParOf" srcId="{293B38C5-4458-440C-A128-310DB7EE9781}" destId="{9A1FFB7D-C1CE-470D-AE89-7078CEF6D967}" srcOrd="9" destOrd="0" presId="urn:microsoft.com/office/officeart/2016/7/layout/BasicTimeline"/>
    <dgm:cxn modelId="{A41428E9-5D04-4B5A-957F-00028A7CA888}" type="presParOf" srcId="{293B38C5-4458-440C-A128-310DB7EE9781}" destId="{B5EB0143-1989-4274-9CF7-23F1FE330A01}" srcOrd="10" destOrd="0" presId="urn:microsoft.com/office/officeart/2016/7/layout/BasicTimeline"/>
    <dgm:cxn modelId="{21106ABA-9717-4556-99D9-86399F993C7F}" type="presParOf" srcId="{B5EB0143-1989-4274-9CF7-23F1FE330A01}" destId="{4FC3ABEE-09F1-425B-93DA-17FAF76F3A82}" srcOrd="0" destOrd="0" presId="urn:microsoft.com/office/officeart/2016/7/layout/BasicTimeline"/>
    <dgm:cxn modelId="{DDAE5896-72BC-4C1E-8EBD-6DF53EDAEC9A}" type="presParOf" srcId="{B5EB0143-1989-4274-9CF7-23F1FE330A01}" destId="{239D35DA-0E40-47E9-976E-C54DFC61F321}" srcOrd="1" destOrd="0" presId="urn:microsoft.com/office/officeart/2016/7/layout/BasicTimeline"/>
    <dgm:cxn modelId="{7670E765-7D73-42BF-80B9-70DA830C2674}" type="presParOf" srcId="{239D35DA-0E40-47E9-976E-C54DFC61F321}" destId="{F7E16783-E055-48A9-A5CB-29B8942119C0}" srcOrd="0" destOrd="0" presId="urn:microsoft.com/office/officeart/2016/7/layout/BasicTimeline"/>
    <dgm:cxn modelId="{27E0BF9B-1018-4914-AA84-390EFA5326E0}" type="presParOf" srcId="{239D35DA-0E40-47E9-976E-C54DFC61F321}" destId="{7211DF4D-76DF-4B0E-8948-C80B4420ED92}" srcOrd="1" destOrd="0" presId="urn:microsoft.com/office/officeart/2016/7/layout/BasicTimeline"/>
    <dgm:cxn modelId="{E29E80F9-7C2B-44A1-A7FC-08F8503DC7CC}" type="presParOf" srcId="{B5EB0143-1989-4274-9CF7-23F1FE330A01}" destId="{00F6E83D-7D9E-4F05-BD2A-FCDB06D28617}" srcOrd="2" destOrd="0" presId="urn:microsoft.com/office/officeart/2016/7/layout/BasicTimeline"/>
    <dgm:cxn modelId="{D44BD4FA-8487-4A49-A5AA-A59E0F9F89BD}" type="presParOf" srcId="{B5EB0143-1989-4274-9CF7-23F1FE330A01}" destId="{53EE8BEF-F93C-4B75-B69F-5D7843AC0292}" srcOrd="3" destOrd="0" presId="urn:microsoft.com/office/officeart/2016/7/layout/BasicTimeline"/>
    <dgm:cxn modelId="{B5DC809D-E0D7-4C79-9396-386BB3EADB3A}" type="presParOf" srcId="{B5EB0143-1989-4274-9CF7-23F1FE330A01}" destId="{776F25A8-0F06-4952-B79E-C88E1B7AE3F2}" srcOrd="4" destOrd="0" presId="urn:microsoft.com/office/officeart/2016/7/layout/BasicTimeline"/>
    <dgm:cxn modelId="{DC33047C-F252-4F2D-9258-29B26136DE61}" type="presParOf" srcId="{293B38C5-4458-440C-A128-310DB7EE9781}" destId="{B0739C26-2340-4D9F-9C30-9346CA96B495}" srcOrd="11" destOrd="0" presId="urn:microsoft.com/office/officeart/2016/7/layout/BasicTimeline"/>
    <dgm:cxn modelId="{30967A42-21C5-6C4F-BC31-7C3D3D02A78C}" type="presParOf" srcId="{293B38C5-4458-440C-A128-310DB7EE9781}" destId="{ED294D0A-0287-420A-B14C-465ACEDB3EC5}" srcOrd="12" destOrd="0" presId="urn:microsoft.com/office/officeart/2016/7/layout/BasicTimeline"/>
    <dgm:cxn modelId="{C8AFDC0A-A83C-7545-8C35-56790C51E626}" type="presParOf" srcId="{ED294D0A-0287-420A-B14C-465ACEDB3EC5}" destId="{8F4578E7-01FB-447A-8A2D-5B89BF7C30C7}" srcOrd="0" destOrd="0" presId="urn:microsoft.com/office/officeart/2016/7/layout/BasicTimeline"/>
    <dgm:cxn modelId="{6A9918C0-0E42-A24F-98DE-0AA292563897}" type="presParOf" srcId="{ED294D0A-0287-420A-B14C-465ACEDB3EC5}" destId="{A64264CC-EC08-4278-8962-EBB9EF9BB3DD}" srcOrd="1" destOrd="0" presId="urn:microsoft.com/office/officeart/2016/7/layout/BasicTimeline"/>
    <dgm:cxn modelId="{A0EED033-F556-9C4A-A9DF-8F496E674382}" type="presParOf" srcId="{A64264CC-EC08-4278-8962-EBB9EF9BB3DD}" destId="{3B19A4C8-7DB9-4EE7-BFD9-C641683657EC}" srcOrd="0" destOrd="0" presId="urn:microsoft.com/office/officeart/2016/7/layout/BasicTimeline"/>
    <dgm:cxn modelId="{34C4B059-D183-0E4D-B9C4-9A708E16E21D}" type="presParOf" srcId="{A64264CC-EC08-4278-8962-EBB9EF9BB3DD}" destId="{C46B337A-2102-4AA1-A42B-4239474349F8}" srcOrd="1" destOrd="0" presId="urn:microsoft.com/office/officeart/2016/7/layout/BasicTimeline"/>
    <dgm:cxn modelId="{B30B1A10-10F3-1440-B6E3-19E2E60F7773}" type="presParOf" srcId="{ED294D0A-0287-420A-B14C-465ACEDB3EC5}" destId="{1AC925B1-D1BC-4A5E-8A7B-BD17EA9E52AF}" srcOrd="2" destOrd="0" presId="urn:microsoft.com/office/officeart/2016/7/layout/BasicTimeline"/>
    <dgm:cxn modelId="{46E819BA-4804-1D4B-822D-AE40E5D9C966}" type="presParOf" srcId="{ED294D0A-0287-420A-B14C-465ACEDB3EC5}" destId="{DDD59029-26C1-408E-A35D-4B1E2E12426E}" srcOrd="3" destOrd="0" presId="urn:microsoft.com/office/officeart/2016/7/layout/BasicTimeline"/>
    <dgm:cxn modelId="{B3D5E7C4-ECF6-DC42-ABE7-3D307DFA6376}" type="presParOf" srcId="{ED294D0A-0287-420A-B14C-465ACEDB3EC5}" destId="{E42AFD8E-BE39-4D0F-9260-7E4078827890}" srcOrd="4" destOrd="0" presId="urn:microsoft.com/office/officeart/2016/7/layout/BasicTimeline"/>
    <dgm:cxn modelId="{E84AEBF7-EE93-5E4D-9938-FDF542C3B383}" type="presParOf" srcId="{293B38C5-4458-440C-A128-310DB7EE9781}" destId="{D5E93656-9087-4C82-8E0C-A64A9954583B}" srcOrd="13" destOrd="0" presId="urn:microsoft.com/office/officeart/2016/7/layout/BasicTimeline"/>
    <dgm:cxn modelId="{A0303563-A4DC-43D3-B708-20C063AA11B9}" type="presParOf" srcId="{293B38C5-4458-440C-A128-310DB7EE9781}" destId="{7A857BA3-D36C-4F0D-B737-8F38510C013F}" srcOrd="14" destOrd="0" presId="urn:microsoft.com/office/officeart/2016/7/layout/BasicTimeline"/>
    <dgm:cxn modelId="{680D5FF0-E7F2-4555-89F1-C3510030936E}" type="presParOf" srcId="{7A857BA3-D36C-4F0D-B737-8F38510C013F}" destId="{AD4643BB-FA73-4E77-8425-A7AFB999AFC6}" srcOrd="0" destOrd="0" presId="urn:microsoft.com/office/officeart/2016/7/layout/BasicTimeline"/>
    <dgm:cxn modelId="{62E93D7B-2FBD-48BF-B47D-8D703F833C71}" type="presParOf" srcId="{7A857BA3-D36C-4F0D-B737-8F38510C013F}" destId="{7F5E576F-0777-46B8-873E-E7D595F6350B}" srcOrd="1" destOrd="0" presId="urn:microsoft.com/office/officeart/2016/7/layout/BasicTimeline"/>
    <dgm:cxn modelId="{BED4383F-1046-4A68-990F-73F65622ADAA}" type="presParOf" srcId="{7F5E576F-0777-46B8-873E-E7D595F6350B}" destId="{85812CD8-F950-450C-95B3-85D2A9F612FF}" srcOrd="0" destOrd="0" presId="urn:microsoft.com/office/officeart/2016/7/layout/BasicTimeline"/>
    <dgm:cxn modelId="{3BCF1ABE-3371-4F46-A247-59139AF95FAE}" type="presParOf" srcId="{7F5E576F-0777-46B8-873E-E7D595F6350B}" destId="{1E663ABA-FCEA-41DE-9AF9-BF2BB6B2F977}" srcOrd="1" destOrd="0" presId="urn:microsoft.com/office/officeart/2016/7/layout/BasicTimeline"/>
    <dgm:cxn modelId="{EA3166B9-EDC6-475E-BE77-24DE578A2ECA}" type="presParOf" srcId="{7A857BA3-D36C-4F0D-B737-8F38510C013F}" destId="{311760F6-248B-470F-A474-0E7F5ED34605}" srcOrd="2" destOrd="0" presId="urn:microsoft.com/office/officeart/2016/7/layout/BasicTimeline"/>
    <dgm:cxn modelId="{F9073A5E-EC92-4528-99D6-C6B524CB4A60}" type="presParOf" srcId="{7A857BA3-D36C-4F0D-B737-8F38510C013F}" destId="{5F7B86EF-627A-43D0-98CE-D7716FA1441D}" srcOrd="3" destOrd="0" presId="urn:microsoft.com/office/officeart/2016/7/layout/BasicTimeline"/>
    <dgm:cxn modelId="{9EDB41C1-7D94-4646-AF75-87E59777CDC7}" type="presParOf" srcId="{7A857BA3-D36C-4F0D-B737-8F38510C013F}" destId="{2862D50A-B1E5-47D9-A171-769CC3B95BF3}"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079052-04DC-4013-A7EB-0A769AD24E33}"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FBF854A6-18E1-460B-89EF-878BDDFB23FC}">
      <dgm:prSet/>
      <dgm:spPr/>
      <dgm:t>
        <a:bodyPr/>
        <a:lstStyle/>
        <a:p>
          <a:r>
            <a:rPr lang="en-US" b="0" i="0"/>
            <a:t>Use Case 1: Create Task</a:t>
          </a:r>
          <a:endParaRPr lang="en-US"/>
        </a:p>
      </dgm:t>
    </dgm:pt>
    <dgm:pt modelId="{F9BD1D01-1E25-449A-B54E-6827A1DB3F66}" type="parTrans" cxnId="{70967459-5EBE-4D6D-9E93-A7B3C7F3AB7F}">
      <dgm:prSet/>
      <dgm:spPr/>
      <dgm:t>
        <a:bodyPr/>
        <a:lstStyle/>
        <a:p>
          <a:endParaRPr lang="en-US"/>
        </a:p>
      </dgm:t>
    </dgm:pt>
    <dgm:pt modelId="{C400EE51-C8E3-4CFE-865A-CF06984B6664}" type="sibTrans" cxnId="{70967459-5EBE-4D6D-9E93-A7B3C7F3AB7F}">
      <dgm:prSet/>
      <dgm:spPr/>
      <dgm:t>
        <a:bodyPr/>
        <a:lstStyle/>
        <a:p>
          <a:endParaRPr lang="en-US"/>
        </a:p>
      </dgm:t>
    </dgm:pt>
    <dgm:pt modelId="{BB8C6132-4DFA-4CC7-8291-710DA1FEF657}">
      <dgm:prSet/>
      <dgm:spPr/>
      <dgm:t>
        <a:bodyPr/>
        <a:lstStyle/>
        <a:p>
          <a:r>
            <a:rPr lang="en-US" b="0" i="0"/>
            <a:t>Use Case 2: Delete Task</a:t>
          </a:r>
          <a:endParaRPr lang="en-US"/>
        </a:p>
      </dgm:t>
    </dgm:pt>
    <dgm:pt modelId="{DD10CE35-C690-49BA-BB22-828E51B653AB}" type="parTrans" cxnId="{9E50FE1B-5785-4561-994A-8ABFFFDB25CA}">
      <dgm:prSet/>
      <dgm:spPr/>
      <dgm:t>
        <a:bodyPr/>
        <a:lstStyle/>
        <a:p>
          <a:endParaRPr lang="en-US"/>
        </a:p>
      </dgm:t>
    </dgm:pt>
    <dgm:pt modelId="{D9276459-3111-4303-9F9C-8D0472DA0FFB}" type="sibTrans" cxnId="{9E50FE1B-5785-4561-994A-8ABFFFDB25CA}">
      <dgm:prSet/>
      <dgm:spPr/>
      <dgm:t>
        <a:bodyPr/>
        <a:lstStyle/>
        <a:p>
          <a:endParaRPr lang="en-US"/>
        </a:p>
      </dgm:t>
    </dgm:pt>
    <dgm:pt modelId="{E97CDF19-9F26-4E0C-8181-5AE96090E714}">
      <dgm:prSet/>
      <dgm:spPr/>
      <dgm:t>
        <a:bodyPr/>
        <a:lstStyle/>
        <a:p>
          <a:r>
            <a:rPr lang="en-US" b="0" i="0"/>
            <a:t>Use Case 3: Modify Task</a:t>
          </a:r>
          <a:endParaRPr lang="en-US"/>
        </a:p>
      </dgm:t>
    </dgm:pt>
    <dgm:pt modelId="{1D531F0D-A825-4628-9325-F82B7EA7BD42}" type="parTrans" cxnId="{1BB83729-BCAA-435E-BD17-968A56B54B1B}">
      <dgm:prSet/>
      <dgm:spPr/>
      <dgm:t>
        <a:bodyPr/>
        <a:lstStyle/>
        <a:p>
          <a:endParaRPr lang="en-US"/>
        </a:p>
      </dgm:t>
    </dgm:pt>
    <dgm:pt modelId="{8BE6E79F-01BA-43A2-8851-FDB40C3125A1}" type="sibTrans" cxnId="{1BB83729-BCAA-435E-BD17-968A56B54B1B}">
      <dgm:prSet/>
      <dgm:spPr/>
      <dgm:t>
        <a:bodyPr/>
        <a:lstStyle/>
        <a:p>
          <a:endParaRPr lang="en-US"/>
        </a:p>
      </dgm:t>
    </dgm:pt>
    <dgm:pt modelId="{059BA9A5-BD89-4B00-890A-923542A94133}">
      <dgm:prSet/>
      <dgm:spPr/>
      <dgm:t>
        <a:bodyPr/>
        <a:lstStyle/>
        <a:p>
          <a:r>
            <a:rPr lang="en-US" b="0" i="0"/>
            <a:t>Use Case 4: Assign Name</a:t>
          </a:r>
          <a:endParaRPr lang="en-US"/>
        </a:p>
      </dgm:t>
    </dgm:pt>
    <dgm:pt modelId="{E67EE0B1-6CC8-421E-B3CA-DDA23C45CCAE}" type="parTrans" cxnId="{A3F4EB6E-7BE4-4121-ADAF-A4584532B1BA}">
      <dgm:prSet/>
      <dgm:spPr/>
      <dgm:t>
        <a:bodyPr/>
        <a:lstStyle/>
        <a:p>
          <a:endParaRPr lang="en-US"/>
        </a:p>
      </dgm:t>
    </dgm:pt>
    <dgm:pt modelId="{DB4DF7D1-690A-4232-A3CE-2C2E4CE10910}" type="sibTrans" cxnId="{A3F4EB6E-7BE4-4121-ADAF-A4584532B1BA}">
      <dgm:prSet/>
      <dgm:spPr/>
      <dgm:t>
        <a:bodyPr/>
        <a:lstStyle/>
        <a:p>
          <a:endParaRPr lang="en-US"/>
        </a:p>
      </dgm:t>
    </dgm:pt>
    <dgm:pt modelId="{654261F8-6E6D-4B85-9BD0-18FA00B4AC76}">
      <dgm:prSet/>
      <dgm:spPr/>
      <dgm:t>
        <a:bodyPr/>
        <a:lstStyle/>
        <a:p>
          <a:r>
            <a:rPr lang="en-US" b="0" i="0"/>
            <a:t>Use Case 5: Assign Task Description</a:t>
          </a:r>
          <a:endParaRPr lang="en-US"/>
        </a:p>
      </dgm:t>
    </dgm:pt>
    <dgm:pt modelId="{D1057815-FC0B-4609-B12C-3CE672BAB658}" type="parTrans" cxnId="{B9556A51-2916-4897-A113-F31FD5E34686}">
      <dgm:prSet/>
      <dgm:spPr/>
      <dgm:t>
        <a:bodyPr/>
        <a:lstStyle/>
        <a:p>
          <a:endParaRPr lang="en-US"/>
        </a:p>
      </dgm:t>
    </dgm:pt>
    <dgm:pt modelId="{61049BC6-DD9F-4DE7-915D-52E08D940225}" type="sibTrans" cxnId="{B9556A51-2916-4897-A113-F31FD5E34686}">
      <dgm:prSet/>
      <dgm:spPr/>
      <dgm:t>
        <a:bodyPr/>
        <a:lstStyle/>
        <a:p>
          <a:endParaRPr lang="en-US"/>
        </a:p>
      </dgm:t>
    </dgm:pt>
    <dgm:pt modelId="{AA746800-AC8F-414A-83A2-577C7C95AA91}">
      <dgm:prSet/>
      <dgm:spPr/>
      <dgm:t>
        <a:bodyPr/>
        <a:lstStyle/>
        <a:p>
          <a:r>
            <a:rPr lang="en-US" b="0" i="0"/>
            <a:t>Use Case 6: Set due date /deadline</a:t>
          </a:r>
          <a:endParaRPr lang="en-US"/>
        </a:p>
      </dgm:t>
    </dgm:pt>
    <dgm:pt modelId="{6F31F6F5-04D7-41BF-847F-742D4F39D0BA}" type="parTrans" cxnId="{2F7B7500-2D56-4911-AF09-9B6ABA83AC66}">
      <dgm:prSet/>
      <dgm:spPr/>
      <dgm:t>
        <a:bodyPr/>
        <a:lstStyle/>
        <a:p>
          <a:endParaRPr lang="en-US"/>
        </a:p>
      </dgm:t>
    </dgm:pt>
    <dgm:pt modelId="{347608C0-7F9B-4EC7-B8C8-75509003BDD5}" type="sibTrans" cxnId="{2F7B7500-2D56-4911-AF09-9B6ABA83AC66}">
      <dgm:prSet/>
      <dgm:spPr/>
      <dgm:t>
        <a:bodyPr/>
        <a:lstStyle/>
        <a:p>
          <a:endParaRPr lang="en-US"/>
        </a:p>
      </dgm:t>
    </dgm:pt>
    <dgm:pt modelId="{076657AC-7BF9-4658-B7CA-EE415874F2D0}">
      <dgm:prSet/>
      <dgm:spPr/>
      <dgm:t>
        <a:bodyPr/>
        <a:lstStyle/>
        <a:p>
          <a:r>
            <a:rPr lang="en-US" b="0" i="0"/>
            <a:t>Use Case 7: Notify Users</a:t>
          </a:r>
          <a:endParaRPr lang="en-US"/>
        </a:p>
      </dgm:t>
    </dgm:pt>
    <dgm:pt modelId="{2FCD47A2-67C8-4DEB-8E53-E30B73FFB6FA}" type="parTrans" cxnId="{BD6C2075-E798-4EC7-885B-29252B43BBD4}">
      <dgm:prSet/>
      <dgm:spPr/>
      <dgm:t>
        <a:bodyPr/>
        <a:lstStyle/>
        <a:p>
          <a:endParaRPr lang="en-US"/>
        </a:p>
      </dgm:t>
    </dgm:pt>
    <dgm:pt modelId="{71C12D77-50A0-4C66-8B89-0BEBBA942F0E}" type="sibTrans" cxnId="{BD6C2075-E798-4EC7-885B-29252B43BBD4}">
      <dgm:prSet/>
      <dgm:spPr/>
      <dgm:t>
        <a:bodyPr/>
        <a:lstStyle/>
        <a:p>
          <a:endParaRPr lang="en-US"/>
        </a:p>
      </dgm:t>
    </dgm:pt>
    <dgm:pt modelId="{6FFC92D8-90AF-4044-B620-1F4FC87436FA}">
      <dgm:prSet/>
      <dgm:spPr/>
      <dgm:t>
        <a:bodyPr/>
        <a:lstStyle/>
        <a:p>
          <a:r>
            <a:rPr lang="en-US" b="0" i="0"/>
            <a:t>Use Case 8: Set Priority Task</a:t>
          </a:r>
          <a:endParaRPr lang="en-US"/>
        </a:p>
      </dgm:t>
    </dgm:pt>
    <dgm:pt modelId="{28F8CF41-ECD2-4432-A239-4BD57AAD87D4}" type="parTrans" cxnId="{5A4C560B-6221-4D74-A2E0-3089F3C5E781}">
      <dgm:prSet/>
      <dgm:spPr/>
      <dgm:t>
        <a:bodyPr/>
        <a:lstStyle/>
        <a:p>
          <a:endParaRPr lang="en-US"/>
        </a:p>
      </dgm:t>
    </dgm:pt>
    <dgm:pt modelId="{B6FA0D64-E269-4140-8BA6-394A4299A07F}" type="sibTrans" cxnId="{5A4C560B-6221-4D74-A2E0-3089F3C5E781}">
      <dgm:prSet/>
      <dgm:spPr/>
      <dgm:t>
        <a:bodyPr/>
        <a:lstStyle/>
        <a:p>
          <a:endParaRPr lang="en-US"/>
        </a:p>
      </dgm:t>
    </dgm:pt>
    <dgm:pt modelId="{D9750AB1-BBDC-416F-B33D-89D30137E8DC}">
      <dgm:prSet/>
      <dgm:spPr/>
      <dgm:t>
        <a:bodyPr/>
        <a:lstStyle/>
        <a:p>
          <a:r>
            <a:rPr lang="en-US" b="0" i="0"/>
            <a:t>Use Case 9: Display Task List</a:t>
          </a:r>
          <a:endParaRPr lang="en-US"/>
        </a:p>
      </dgm:t>
    </dgm:pt>
    <dgm:pt modelId="{AA59E763-2337-4BC5-83EA-84C5E9E97372}" type="parTrans" cxnId="{A813F324-21FB-48DA-8CEE-A66110135295}">
      <dgm:prSet/>
      <dgm:spPr/>
      <dgm:t>
        <a:bodyPr/>
        <a:lstStyle/>
        <a:p>
          <a:endParaRPr lang="en-US"/>
        </a:p>
      </dgm:t>
    </dgm:pt>
    <dgm:pt modelId="{B02F076E-B0EE-488B-9933-70D6F85C8DF5}" type="sibTrans" cxnId="{A813F324-21FB-48DA-8CEE-A66110135295}">
      <dgm:prSet/>
      <dgm:spPr/>
      <dgm:t>
        <a:bodyPr/>
        <a:lstStyle/>
        <a:p>
          <a:endParaRPr lang="en-US"/>
        </a:p>
      </dgm:t>
    </dgm:pt>
    <dgm:pt modelId="{437EE6AF-82B0-478F-98B7-BAA4A177B5D7}">
      <dgm:prSet/>
      <dgm:spPr/>
      <dgm:t>
        <a:bodyPr/>
        <a:lstStyle/>
        <a:p>
          <a:r>
            <a:rPr lang="en-US" b="0" i="0"/>
            <a:t>Use Case 10: Display Dashboard</a:t>
          </a:r>
          <a:endParaRPr lang="en-US"/>
        </a:p>
      </dgm:t>
    </dgm:pt>
    <dgm:pt modelId="{F0325476-C8F5-4DF0-B601-EC1D820CC447}" type="parTrans" cxnId="{0A00A7BB-EE35-4F12-B76A-7A369C42AF94}">
      <dgm:prSet/>
      <dgm:spPr/>
      <dgm:t>
        <a:bodyPr/>
        <a:lstStyle/>
        <a:p>
          <a:endParaRPr lang="en-US"/>
        </a:p>
      </dgm:t>
    </dgm:pt>
    <dgm:pt modelId="{E7A310E8-4169-4620-84BB-7184B65BE786}" type="sibTrans" cxnId="{0A00A7BB-EE35-4F12-B76A-7A369C42AF94}">
      <dgm:prSet/>
      <dgm:spPr/>
      <dgm:t>
        <a:bodyPr/>
        <a:lstStyle/>
        <a:p>
          <a:endParaRPr lang="en-US"/>
        </a:p>
      </dgm:t>
    </dgm:pt>
    <dgm:pt modelId="{B1406A11-46B9-4985-B11E-838392E1F0F9}">
      <dgm:prSet/>
      <dgm:spPr/>
      <dgm:t>
        <a:bodyPr/>
        <a:lstStyle/>
        <a:p>
          <a:r>
            <a:rPr lang="en-US" b="0" i="0"/>
            <a:t>Use Case 11: Filter Tasks</a:t>
          </a:r>
          <a:endParaRPr lang="en-US"/>
        </a:p>
      </dgm:t>
    </dgm:pt>
    <dgm:pt modelId="{79550D86-C932-4E26-BAFF-74F282465A76}" type="parTrans" cxnId="{82B8ACC2-9AD9-40B9-BF6D-93ADBAEC3304}">
      <dgm:prSet/>
      <dgm:spPr/>
      <dgm:t>
        <a:bodyPr/>
        <a:lstStyle/>
        <a:p>
          <a:endParaRPr lang="en-US"/>
        </a:p>
      </dgm:t>
    </dgm:pt>
    <dgm:pt modelId="{C0747732-2098-4F00-97F9-D90F2506100F}" type="sibTrans" cxnId="{82B8ACC2-9AD9-40B9-BF6D-93ADBAEC3304}">
      <dgm:prSet/>
      <dgm:spPr/>
      <dgm:t>
        <a:bodyPr/>
        <a:lstStyle/>
        <a:p>
          <a:endParaRPr lang="en-US"/>
        </a:p>
      </dgm:t>
    </dgm:pt>
    <dgm:pt modelId="{81AE4BFD-C440-C64F-9413-15D6026E551B}" type="pres">
      <dgm:prSet presAssocID="{EB079052-04DC-4013-A7EB-0A769AD24E33}" presName="vert0" presStyleCnt="0">
        <dgm:presLayoutVars>
          <dgm:dir/>
          <dgm:animOne val="branch"/>
          <dgm:animLvl val="lvl"/>
        </dgm:presLayoutVars>
      </dgm:prSet>
      <dgm:spPr/>
    </dgm:pt>
    <dgm:pt modelId="{9B8C18BE-C205-4B42-92B8-455C76939ACF}" type="pres">
      <dgm:prSet presAssocID="{FBF854A6-18E1-460B-89EF-878BDDFB23FC}" presName="thickLine" presStyleLbl="alignNode1" presStyleIdx="0" presStyleCnt="11"/>
      <dgm:spPr/>
    </dgm:pt>
    <dgm:pt modelId="{CE85108B-705C-9D4B-A3F7-8D1DEF1C660C}" type="pres">
      <dgm:prSet presAssocID="{FBF854A6-18E1-460B-89EF-878BDDFB23FC}" presName="horz1" presStyleCnt="0"/>
      <dgm:spPr/>
    </dgm:pt>
    <dgm:pt modelId="{DDBEDABE-1224-9E40-959C-DC7D2E9018F4}" type="pres">
      <dgm:prSet presAssocID="{FBF854A6-18E1-460B-89EF-878BDDFB23FC}" presName="tx1" presStyleLbl="revTx" presStyleIdx="0" presStyleCnt="11"/>
      <dgm:spPr/>
    </dgm:pt>
    <dgm:pt modelId="{B5C60C06-C768-4946-A80F-35E75E70DF60}" type="pres">
      <dgm:prSet presAssocID="{FBF854A6-18E1-460B-89EF-878BDDFB23FC}" presName="vert1" presStyleCnt="0"/>
      <dgm:spPr/>
    </dgm:pt>
    <dgm:pt modelId="{05B3C089-DF90-8C43-8A51-7E9513C99A8A}" type="pres">
      <dgm:prSet presAssocID="{BB8C6132-4DFA-4CC7-8291-710DA1FEF657}" presName="thickLine" presStyleLbl="alignNode1" presStyleIdx="1" presStyleCnt="11"/>
      <dgm:spPr/>
    </dgm:pt>
    <dgm:pt modelId="{09C3B67E-FB50-2340-8437-F26A88302FAA}" type="pres">
      <dgm:prSet presAssocID="{BB8C6132-4DFA-4CC7-8291-710DA1FEF657}" presName="horz1" presStyleCnt="0"/>
      <dgm:spPr/>
    </dgm:pt>
    <dgm:pt modelId="{8561845D-9543-1942-8F29-04F206DAF89F}" type="pres">
      <dgm:prSet presAssocID="{BB8C6132-4DFA-4CC7-8291-710DA1FEF657}" presName="tx1" presStyleLbl="revTx" presStyleIdx="1" presStyleCnt="11"/>
      <dgm:spPr/>
    </dgm:pt>
    <dgm:pt modelId="{0DAA1216-15C6-DB48-84D6-0D7DDAFCBE37}" type="pres">
      <dgm:prSet presAssocID="{BB8C6132-4DFA-4CC7-8291-710DA1FEF657}" presName="vert1" presStyleCnt="0"/>
      <dgm:spPr/>
    </dgm:pt>
    <dgm:pt modelId="{957F83CC-AF15-C243-B447-CBD3E0BD8493}" type="pres">
      <dgm:prSet presAssocID="{E97CDF19-9F26-4E0C-8181-5AE96090E714}" presName="thickLine" presStyleLbl="alignNode1" presStyleIdx="2" presStyleCnt="11"/>
      <dgm:spPr/>
    </dgm:pt>
    <dgm:pt modelId="{FE5E283E-7DFC-0040-8E19-96A1F11123D2}" type="pres">
      <dgm:prSet presAssocID="{E97CDF19-9F26-4E0C-8181-5AE96090E714}" presName="horz1" presStyleCnt="0"/>
      <dgm:spPr/>
    </dgm:pt>
    <dgm:pt modelId="{25353B93-1EF4-8E48-B9BD-FFA6B3BE0A47}" type="pres">
      <dgm:prSet presAssocID="{E97CDF19-9F26-4E0C-8181-5AE96090E714}" presName="tx1" presStyleLbl="revTx" presStyleIdx="2" presStyleCnt="11"/>
      <dgm:spPr/>
    </dgm:pt>
    <dgm:pt modelId="{20C7B4BE-D530-EF41-8EA5-9FE05EEDA86B}" type="pres">
      <dgm:prSet presAssocID="{E97CDF19-9F26-4E0C-8181-5AE96090E714}" presName="vert1" presStyleCnt="0"/>
      <dgm:spPr/>
    </dgm:pt>
    <dgm:pt modelId="{6286B6D7-FDB4-0C46-949C-1F70F8D8557E}" type="pres">
      <dgm:prSet presAssocID="{059BA9A5-BD89-4B00-890A-923542A94133}" presName="thickLine" presStyleLbl="alignNode1" presStyleIdx="3" presStyleCnt="11"/>
      <dgm:spPr/>
    </dgm:pt>
    <dgm:pt modelId="{9DCD0EA7-FFB2-8F4F-9228-24D8F6392813}" type="pres">
      <dgm:prSet presAssocID="{059BA9A5-BD89-4B00-890A-923542A94133}" presName="horz1" presStyleCnt="0"/>
      <dgm:spPr/>
    </dgm:pt>
    <dgm:pt modelId="{79891190-3BBE-354A-9425-40E2E401ED49}" type="pres">
      <dgm:prSet presAssocID="{059BA9A5-BD89-4B00-890A-923542A94133}" presName="tx1" presStyleLbl="revTx" presStyleIdx="3" presStyleCnt="11"/>
      <dgm:spPr/>
    </dgm:pt>
    <dgm:pt modelId="{C722AEB3-9472-BB4D-A1A3-8F9763A10C3C}" type="pres">
      <dgm:prSet presAssocID="{059BA9A5-BD89-4B00-890A-923542A94133}" presName="vert1" presStyleCnt="0"/>
      <dgm:spPr/>
    </dgm:pt>
    <dgm:pt modelId="{50C2C840-A30F-E347-998D-9166CB5AE578}" type="pres">
      <dgm:prSet presAssocID="{654261F8-6E6D-4B85-9BD0-18FA00B4AC76}" presName="thickLine" presStyleLbl="alignNode1" presStyleIdx="4" presStyleCnt="11"/>
      <dgm:spPr/>
    </dgm:pt>
    <dgm:pt modelId="{10E500E4-1914-EE4D-AFC6-ACB4FDDB4C3C}" type="pres">
      <dgm:prSet presAssocID="{654261F8-6E6D-4B85-9BD0-18FA00B4AC76}" presName="horz1" presStyleCnt="0"/>
      <dgm:spPr/>
    </dgm:pt>
    <dgm:pt modelId="{92F1EF31-9627-D642-8304-0FEBDEE00CE8}" type="pres">
      <dgm:prSet presAssocID="{654261F8-6E6D-4B85-9BD0-18FA00B4AC76}" presName="tx1" presStyleLbl="revTx" presStyleIdx="4" presStyleCnt="11"/>
      <dgm:spPr/>
    </dgm:pt>
    <dgm:pt modelId="{A14970A4-8F31-814D-928F-66CD8DE2C75C}" type="pres">
      <dgm:prSet presAssocID="{654261F8-6E6D-4B85-9BD0-18FA00B4AC76}" presName="vert1" presStyleCnt="0"/>
      <dgm:spPr/>
    </dgm:pt>
    <dgm:pt modelId="{DA946F04-EFE3-8649-B08F-D43D8A47B41C}" type="pres">
      <dgm:prSet presAssocID="{AA746800-AC8F-414A-83A2-577C7C95AA91}" presName="thickLine" presStyleLbl="alignNode1" presStyleIdx="5" presStyleCnt="11"/>
      <dgm:spPr/>
    </dgm:pt>
    <dgm:pt modelId="{E1DA1D94-13B3-484E-B87E-3C70FB967385}" type="pres">
      <dgm:prSet presAssocID="{AA746800-AC8F-414A-83A2-577C7C95AA91}" presName="horz1" presStyleCnt="0"/>
      <dgm:spPr/>
    </dgm:pt>
    <dgm:pt modelId="{27D9B799-A0C5-4142-BD19-DB82187C93C9}" type="pres">
      <dgm:prSet presAssocID="{AA746800-AC8F-414A-83A2-577C7C95AA91}" presName="tx1" presStyleLbl="revTx" presStyleIdx="5" presStyleCnt="11"/>
      <dgm:spPr/>
    </dgm:pt>
    <dgm:pt modelId="{F9A5580B-0E23-8E44-BB46-67FAC8B7C153}" type="pres">
      <dgm:prSet presAssocID="{AA746800-AC8F-414A-83A2-577C7C95AA91}" presName="vert1" presStyleCnt="0"/>
      <dgm:spPr/>
    </dgm:pt>
    <dgm:pt modelId="{9485FD08-EF75-2146-9B25-5FE2FE5B438B}" type="pres">
      <dgm:prSet presAssocID="{076657AC-7BF9-4658-B7CA-EE415874F2D0}" presName="thickLine" presStyleLbl="alignNode1" presStyleIdx="6" presStyleCnt="11"/>
      <dgm:spPr/>
    </dgm:pt>
    <dgm:pt modelId="{C9C5EEF6-A940-F943-9BE7-974F044E13A0}" type="pres">
      <dgm:prSet presAssocID="{076657AC-7BF9-4658-B7CA-EE415874F2D0}" presName="horz1" presStyleCnt="0"/>
      <dgm:spPr/>
    </dgm:pt>
    <dgm:pt modelId="{8DDD6039-409A-0B40-B848-D1AF1ECF165C}" type="pres">
      <dgm:prSet presAssocID="{076657AC-7BF9-4658-B7CA-EE415874F2D0}" presName="tx1" presStyleLbl="revTx" presStyleIdx="6" presStyleCnt="11"/>
      <dgm:spPr/>
    </dgm:pt>
    <dgm:pt modelId="{54786517-2FDE-884E-BB21-054CA8D75218}" type="pres">
      <dgm:prSet presAssocID="{076657AC-7BF9-4658-B7CA-EE415874F2D0}" presName="vert1" presStyleCnt="0"/>
      <dgm:spPr/>
    </dgm:pt>
    <dgm:pt modelId="{74BA624D-64BA-0541-92A9-769B6C658B9C}" type="pres">
      <dgm:prSet presAssocID="{6FFC92D8-90AF-4044-B620-1F4FC87436FA}" presName="thickLine" presStyleLbl="alignNode1" presStyleIdx="7" presStyleCnt="11"/>
      <dgm:spPr/>
    </dgm:pt>
    <dgm:pt modelId="{9C792A5C-8482-684F-A374-8BEEB05AEFF7}" type="pres">
      <dgm:prSet presAssocID="{6FFC92D8-90AF-4044-B620-1F4FC87436FA}" presName="horz1" presStyleCnt="0"/>
      <dgm:spPr/>
    </dgm:pt>
    <dgm:pt modelId="{BF2B9984-0347-CB4D-8782-95A2D2624EB6}" type="pres">
      <dgm:prSet presAssocID="{6FFC92D8-90AF-4044-B620-1F4FC87436FA}" presName="tx1" presStyleLbl="revTx" presStyleIdx="7" presStyleCnt="11"/>
      <dgm:spPr/>
    </dgm:pt>
    <dgm:pt modelId="{39B5C2D3-0DA9-4E43-A4F7-1C6834063B36}" type="pres">
      <dgm:prSet presAssocID="{6FFC92D8-90AF-4044-B620-1F4FC87436FA}" presName="vert1" presStyleCnt="0"/>
      <dgm:spPr/>
    </dgm:pt>
    <dgm:pt modelId="{4DF4861E-596B-E04A-8C22-AA59DA351A63}" type="pres">
      <dgm:prSet presAssocID="{D9750AB1-BBDC-416F-B33D-89D30137E8DC}" presName="thickLine" presStyleLbl="alignNode1" presStyleIdx="8" presStyleCnt="11"/>
      <dgm:spPr/>
    </dgm:pt>
    <dgm:pt modelId="{B0DC6772-523A-A94B-8098-F2EB525666C1}" type="pres">
      <dgm:prSet presAssocID="{D9750AB1-BBDC-416F-B33D-89D30137E8DC}" presName="horz1" presStyleCnt="0"/>
      <dgm:spPr/>
    </dgm:pt>
    <dgm:pt modelId="{DF868E90-80B0-6047-ABF3-CDD00A16AF79}" type="pres">
      <dgm:prSet presAssocID="{D9750AB1-BBDC-416F-B33D-89D30137E8DC}" presName="tx1" presStyleLbl="revTx" presStyleIdx="8" presStyleCnt="11"/>
      <dgm:spPr/>
    </dgm:pt>
    <dgm:pt modelId="{4FCFC630-4D3B-B641-91AD-87CAC3B66B7F}" type="pres">
      <dgm:prSet presAssocID="{D9750AB1-BBDC-416F-B33D-89D30137E8DC}" presName="vert1" presStyleCnt="0"/>
      <dgm:spPr/>
    </dgm:pt>
    <dgm:pt modelId="{9189A72C-A8C2-C44F-BB16-AB36D4505344}" type="pres">
      <dgm:prSet presAssocID="{437EE6AF-82B0-478F-98B7-BAA4A177B5D7}" presName="thickLine" presStyleLbl="alignNode1" presStyleIdx="9" presStyleCnt="11"/>
      <dgm:spPr/>
    </dgm:pt>
    <dgm:pt modelId="{6A2AC169-D58E-FD4C-AE09-A258CFA30D95}" type="pres">
      <dgm:prSet presAssocID="{437EE6AF-82B0-478F-98B7-BAA4A177B5D7}" presName="horz1" presStyleCnt="0"/>
      <dgm:spPr/>
    </dgm:pt>
    <dgm:pt modelId="{6C07A0ED-4EAD-CA4B-BA95-8BE6BB97B218}" type="pres">
      <dgm:prSet presAssocID="{437EE6AF-82B0-478F-98B7-BAA4A177B5D7}" presName="tx1" presStyleLbl="revTx" presStyleIdx="9" presStyleCnt="11"/>
      <dgm:spPr/>
    </dgm:pt>
    <dgm:pt modelId="{6A81F06C-EA25-1142-9B44-BFCDA7E28D5D}" type="pres">
      <dgm:prSet presAssocID="{437EE6AF-82B0-478F-98B7-BAA4A177B5D7}" presName="vert1" presStyleCnt="0"/>
      <dgm:spPr/>
    </dgm:pt>
    <dgm:pt modelId="{D4863880-B307-9349-B8A9-F0A6BE3EF0D8}" type="pres">
      <dgm:prSet presAssocID="{B1406A11-46B9-4985-B11E-838392E1F0F9}" presName="thickLine" presStyleLbl="alignNode1" presStyleIdx="10" presStyleCnt="11"/>
      <dgm:spPr/>
    </dgm:pt>
    <dgm:pt modelId="{3EC47310-E45B-B844-B1E0-F505F1BB210C}" type="pres">
      <dgm:prSet presAssocID="{B1406A11-46B9-4985-B11E-838392E1F0F9}" presName="horz1" presStyleCnt="0"/>
      <dgm:spPr/>
    </dgm:pt>
    <dgm:pt modelId="{817CD9DA-EA79-5D47-9954-210AC1099D5F}" type="pres">
      <dgm:prSet presAssocID="{B1406A11-46B9-4985-B11E-838392E1F0F9}" presName="tx1" presStyleLbl="revTx" presStyleIdx="10" presStyleCnt="11"/>
      <dgm:spPr/>
    </dgm:pt>
    <dgm:pt modelId="{802D8EFA-A398-104B-8446-8E6EEC950068}" type="pres">
      <dgm:prSet presAssocID="{B1406A11-46B9-4985-B11E-838392E1F0F9}" presName="vert1" presStyleCnt="0"/>
      <dgm:spPr/>
    </dgm:pt>
  </dgm:ptLst>
  <dgm:cxnLst>
    <dgm:cxn modelId="{2F7B7500-2D56-4911-AF09-9B6ABA83AC66}" srcId="{EB079052-04DC-4013-A7EB-0A769AD24E33}" destId="{AA746800-AC8F-414A-83A2-577C7C95AA91}" srcOrd="5" destOrd="0" parTransId="{6F31F6F5-04D7-41BF-847F-742D4F39D0BA}" sibTransId="{347608C0-7F9B-4EC7-B8C8-75509003BDD5}"/>
    <dgm:cxn modelId="{5A4C560B-6221-4D74-A2E0-3089F3C5E781}" srcId="{EB079052-04DC-4013-A7EB-0A769AD24E33}" destId="{6FFC92D8-90AF-4044-B620-1F4FC87436FA}" srcOrd="7" destOrd="0" parTransId="{28F8CF41-ECD2-4432-A239-4BD57AAD87D4}" sibTransId="{B6FA0D64-E269-4140-8BA6-394A4299A07F}"/>
    <dgm:cxn modelId="{34571117-23AC-0144-AE2F-4D540E49F82E}" type="presOf" srcId="{076657AC-7BF9-4658-B7CA-EE415874F2D0}" destId="{8DDD6039-409A-0B40-B848-D1AF1ECF165C}" srcOrd="0" destOrd="0" presId="urn:microsoft.com/office/officeart/2008/layout/LinedList"/>
    <dgm:cxn modelId="{9E50FE1B-5785-4561-994A-8ABFFFDB25CA}" srcId="{EB079052-04DC-4013-A7EB-0A769AD24E33}" destId="{BB8C6132-4DFA-4CC7-8291-710DA1FEF657}" srcOrd="1" destOrd="0" parTransId="{DD10CE35-C690-49BA-BB22-828E51B653AB}" sibTransId="{D9276459-3111-4303-9F9C-8D0472DA0FFB}"/>
    <dgm:cxn modelId="{36A6A31E-6A07-C142-8979-A14FBA1EAC5D}" type="presOf" srcId="{6FFC92D8-90AF-4044-B620-1F4FC87436FA}" destId="{BF2B9984-0347-CB4D-8782-95A2D2624EB6}" srcOrd="0" destOrd="0" presId="urn:microsoft.com/office/officeart/2008/layout/LinedList"/>
    <dgm:cxn modelId="{A813F324-21FB-48DA-8CEE-A66110135295}" srcId="{EB079052-04DC-4013-A7EB-0A769AD24E33}" destId="{D9750AB1-BBDC-416F-B33D-89D30137E8DC}" srcOrd="8" destOrd="0" parTransId="{AA59E763-2337-4BC5-83EA-84C5E9E97372}" sibTransId="{B02F076E-B0EE-488B-9933-70D6F85C8DF5}"/>
    <dgm:cxn modelId="{1BB83729-BCAA-435E-BD17-968A56B54B1B}" srcId="{EB079052-04DC-4013-A7EB-0A769AD24E33}" destId="{E97CDF19-9F26-4E0C-8181-5AE96090E714}" srcOrd="2" destOrd="0" parTransId="{1D531F0D-A825-4628-9325-F82B7EA7BD42}" sibTransId="{8BE6E79F-01BA-43A2-8851-FDB40C3125A1}"/>
    <dgm:cxn modelId="{BFEF8630-85CF-B04E-988D-C9E4150B32BC}" type="presOf" srcId="{FBF854A6-18E1-460B-89EF-878BDDFB23FC}" destId="{DDBEDABE-1224-9E40-959C-DC7D2E9018F4}" srcOrd="0" destOrd="0" presId="urn:microsoft.com/office/officeart/2008/layout/LinedList"/>
    <dgm:cxn modelId="{25729860-F00B-C542-AFE3-6449003E7AFB}" type="presOf" srcId="{654261F8-6E6D-4B85-9BD0-18FA00B4AC76}" destId="{92F1EF31-9627-D642-8304-0FEBDEE00CE8}" srcOrd="0" destOrd="0" presId="urn:microsoft.com/office/officeart/2008/layout/LinedList"/>
    <dgm:cxn modelId="{90CBAF67-520C-4540-8D19-7A39B9C5DB33}" type="presOf" srcId="{B1406A11-46B9-4985-B11E-838392E1F0F9}" destId="{817CD9DA-EA79-5D47-9954-210AC1099D5F}" srcOrd="0" destOrd="0" presId="urn:microsoft.com/office/officeart/2008/layout/LinedList"/>
    <dgm:cxn modelId="{A3F4EB6E-7BE4-4121-ADAF-A4584532B1BA}" srcId="{EB079052-04DC-4013-A7EB-0A769AD24E33}" destId="{059BA9A5-BD89-4B00-890A-923542A94133}" srcOrd="3" destOrd="0" parTransId="{E67EE0B1-6CC8-421E-B3CA-DDA23C45CCAE}" sibTransId="{DB4DF7D1-690A-4232-A3CE-2C2E4CE10910}"/>
    <dgm:cxn modelId="{B9556A51-2916-4897-A113-F31FD5E34686}" srcId="{EB079052-04DC-4013-A7EB-0A769AD24E33}" destId="{654261F8-6E6D-4B85-9BD0-18FA00B4AC76}" srcOrd="4" destOrd="0" parTransId="{D1057815-FC0B-4609-B12C-3CE672BAB658}" sibTransId="{61049BC6-DD9F-4DE7-915D-52E08D940225}"/>
    <dgm:cxn modelId="{F9DC2072-7A48-E648-9E94-CF1724A00E43}" type="presOf" srcId="{D9750AB1-BBDC-416F-B33D-89D30137E8DC}" destId="{DF868E90-80B0-6047-ABF3-CDD00A16AF79}" srcOrd="0" destOrd="0" presId="urn:microsoft.com/office/officeart/2008/layout/LinedList"/>
    <dgm:cxn modelId="{BD6C2075-E798-4EC7-885B-29252B43BBD4}" srcId="{EB079052-04DC-4013-A7EB-0A769AD24E33}" destId="{076657AC-7BF9-4658-B7CA-EE415874F2D0}" srcOrd="6" destOrd="0" parTransId="{2FCD47A2-67C8-4DEB-8E53-E30B73FFB6FA}" sibTransId="{71C12D77-50A0-4C66-8B89-0BEBBA942F0E}"/>
    <dgm:cxn modelId="{70967459-5EBE-4D6D-9E93-A7B3C7F3AB7F}" srcId="{EB079052-04DC-4013-A7EB-0A769AD24E33}" destId="{FBF854A6-18E1-460B-89EF-878BDDFB23FC}" srcOrd="0" destOrd="0" parTransId="{F9BD1D01-1E25-449A-B54E-6827A1DB3F66}" sibTransId="{C400EE51-C8E3-4CFE-865A-CF06984B6664}"/>
    <dgm:cxn modelId="{DC8F1BA8-5835-494D-94D5-4BCF753DA65B}" type="presOf" srcId="{437EE6AF-82B0-478F-98B7-BAA4A177B5D7}" destId="{6C07A0ED-4EAD-CA4B-BA95-8BE6BB97B218}" srcOrd="0" destOrd="0" presId="urn:microsoft.com/office/officeart/2008/layout/LinedList"/>
    <dgm:cxn modelId="{0A00A7BB-EE35-4F12-B76A-7A369C42AF94}" srcId="{EB079052-04DC-4013-A7EB-0A769AD24E33}" destId="{437EE6AF-82B0-478F-98B7-BAA4A177B5D7}" srcOrd="9" destOrd="0" parTransId="{F0325476-C8F5-4DF0-B601-EC1D820CC447}" sibTransId="{E7A310E8-4169-4620-84BB-7184B65BE786}"/>
    <dgm:cxn modelId="{82B8ACC2-9AD9-40B9-BF6D-93ADBAEC3304}" srcId="{EB079052-04DC-4013-A7EB-0A769AD24E33}" destId="{B1406A11-46B9-4985-B11E-838392E1F0F9}" srcOrd="10" destOrd="0" parTransId="{79550D86-C932-4E26-BAFF-74F282465A76}" sibTransId="{C0747732-2098-4F00-97F9-D90F2506100F}"/>
    <dgm:cxn modelId="{A73EB4CA-1F96-3E49-B901-AEBDA3DB6905}" type="presOf" srcId="{AA746800-AC8F-414A-83A2-577C7C95AA91}" destId="{27D9B799-A0C5-4142-BD19-DB82187C93C9}" srcOrd="0" destOrd="0" presId="urn:microsoft.com/office/officeart/2008/layout/LinedList"/>
    <dgm:cxn modelId="{AC42C1CF-43E1-6044-9319-C2328BB58A01}" type="presOf" srcId="{EB079052-04DC-4013-A7EB-0A769AD24E33}" destId="{81AE4BFD-C440-C64F-9413-15D6026E551B}" srcOrd="0" destOrd="0" presId="urn:microsoft.com/office/officeart/2008/layout/LinedList"/>
    <dgm:cxn modelId="{61EBFEDF-293B-D54D-9DB2-F3B145771E14}" type="presOf" srcId="{059BA9A5-BD89-4B00-890A-923542A94133}" destId="{79891190-3BBE-354A-9425-40E2E401ED49}" srcOrd="0" destOrd="0" presId="urn:microsoft.com/office/officeart/2008/layout/LinedList"/>
    <dgm:cxn modelId="{2A787EE8-F29E-8B46-A6F8-3F02532EA1EA}" type="presOf" srcId="{BB8C6132-4DFA-4CC7-8291-710DA1FEF657}" destId="{8561845D-9543-1942-8F29-04F206DAF89F}" srcOrd="0" destOrd="0" presId="urn:microsoft.com/office/officeart/2008/layout/LinedList"/>
    <dgm:cxn modelId="{3D2584FA-59AE-DD4D-9DBC-7293CBDB4FA6}" type="presOf" srcId="{E97CDF19-9F26-4E0C-8181-5AE96090E714}" destId="{25353B93-1EF4-8E48-B9BD-FFA6B3BE0A47}" srcOrd="0" destOrd="0" presId="urn:microsoft.com/office/officeart/2008/layout/LinedList"/>
    <dgm:cxn modelId="{069994F1-CA72-7742-B42B-8FADD09BFF4B}" type="presParOf" srcId="{81AE4BFD-C440-C64F-9413-15D6026E551B}" destId="{9B8C18BE-C205-4B42-92B8-455C76939ACF}" srcOrd="0" destOrd="0" presId="urn:microsoft.com/office/officeart/2008/layout/LinedList"/>
    <dgm:cxn modelId="{0F09FD73-92D9-9047-862D-37558E367A89}" type="presParOf" srcId="{81AE4BFD-C440-C64F-9413-15D6026E551B}" destId="{CE85108B-705C-9D4B-A3F7-8D1DEF1C660C}" srcOrd="1" destOrd="0" presId="urn:microsoft.com/office/officeart/2008/layout/LinedList"/>
    <dgm:cxn modelId="{01069E13-8134-FA4A-ADB9-FCD32C8564A4}" type="presParOf" srcId="{CE85108B-705C-9D4B-A3F7-8D1DEF1C660C}" destId="{DDBEDABE-1224-9E40-959C-DC7D2E9018F4}" srcOrd="0" destOrd="0" presId="urn:microsoft.com/office/officeart/2008/layout/LinedList"/>
    <dgm:cxn modelId="{E5F40EFD-47B1-9345-A196-70DD5CEB5C78}" type="presParOf" srcId="{CE85108B-705C-9D4B-A3F7-8D1DEF1C660C}" destId="{B5C60C06-C768-4946-A80F-35E75E70DF60}" srcOrd="1" destOrd="0" presId="urn:microsoft.com/office/officeart/2008/layout/LinedList"/>
    <dgm:cxn modelId="{2E5CDE28-4C38-0E4B-827D-7F63C46FA2EE}" type="presParOf" srcId="{81AE4BFD-C440-C64F-9413-15D6026E551B}" destId="{05B3C089-DF90-8C43-8A51-7E9513C99A8A}" srcOrd="2" destOrd="0" presId="urn:microsoft.com/office/officeart/2008/layout/LinedList"/>
    <dgm:cxn modelId="{E2F021EA-8802-6C41-8400-EEE7C34F0CBE}" type="presParOf" srcId="{81AE4BFD-C440-C64F-9413-15D6026E551B}" destId="{09C3B67E-FB50-2340-8437-F26A88302FAA}" srcOrd="3" destOrd="0" presId="urn:microsoft.com/office/officeart/2008/layout/LinedList"/>
    <dgm:cxn modelId="{F443CC4B-E6F4-694F-BA30-6CD7A398BF83}" type="presParOf" srcId="{09C3B67E-FB50-2340-8437-F26A88302FAA}" destId="{8561845D-9543-1942-8F29-04F206DAF89F}" srcOrd="0" destOrd="0" presId="urn:microsoft.com/office/officeart/2008/layout/LinedList"/>
    <dgm:cxn modelId="{1A7FB6B6-3FB3-954E-AEB8-5036872C2C63}" type="presParOf" srcId="{09C3B67E-FB50-2340-8437-F26A88302FAA}" destId="{0DAA1216-15C6-DB48-84D6-0D7DDAFCBE37}" srcOrd="1" destOrd="0" presId="urn:microsoft.com/office/officeart/2008/layout/LinedList"/>
    <dgm:cxn modelId="{C76AD513-1C4F-2846-9CAC-89B2F2CA2B0F}" type="presParOf" srcId="{81AE4BFD-C440-C64F-9413-15D6026E551B}" destId="{957F83CC-AF15-C243-B447-CBD3E0BD8493}" srcOrd="4" destOrd="0" presId="urn:microsoft.com/office/officeart/2008/layout/LinedList"/>
    <dgm:cxn modelId="{1CEF6A7B-56DD-3741-A602-21850FFA841E}" type="presParOf" srcId="{81AE4BFD-C440-C64F-9413-15D6026E551B}" destId="{FE5E283E-7DFC-0040-8E19-96A1F11123D2}" srcOrd="5" destOrd="0" presId="urn:microsoft.com/office/officeart/2008/layout/LinedList"/>
    <dgm:cxn modelId="{8356C839-A8B2-984E-BD3E-1A667A911042}" type="presParOf" srcId="{FE5E283E-7DFC-0040-8E19-96A1F11123D2}" destId="{25353B93-1EF4-8E48-B9BD-FFA6B3BE0A47}" srcOrd="0" destOrd="0" presId="urn:microsoft.com/office/officeart/2008/layout/LinedList"/>
    <dgm:cxn modelId="{77647A9D-8933-3B45-8607-023024DB104F}" type="presParOf" srcId="{FE5E283E-7DFC-0040-8E19-96A1F11123D2}" destId="{20C7B4BE-D530-EF41-8EA5-9FE05EEDA86B}" srcOrd="1" destOrd="0" presId="urn:microsoft.com/office/officeart/2008/layout/LinedList"/>
    <dgm:cxn modelId="{54E344B4-9C1A-0544-AE49-8DF1AAC29383}" type="presParOf" srcId="{81AE4BFD-C440-C64F-9413-15D6026E551B}" destId="{6286B6D7-FDB4-0C46-949C-1F70F8D8557E}" srcOrd="6" destOrd="0" presId="urn:microsoft.com/office/officeart/2008/layout/LinedList"/>
    <dgm:cxn modelId="{FB966C53-B1D1-0448-8F58-A834A66FCDD1}" type="presParOf" srcId="{81AE4BFD-C440-C64F-9413-15D6026E551B}" destId="{9DCD0EA7-FFB2-8F4F-9228-24D8F6392813}" srcOrd="7" destOrd="0" presId="urn:microsoft.com/office/officeart/2008/layout/LinedList"/>
    <dgm:cxn modelId="{623E5329-51A6-6A40-97EC-64997429F48B}" type="presParOf" srcId="{9DCD0EA7-FFB2-8F4F-9228-24D8F6392813}" destId="{79891190-3BBE-354A-9425-40E2E401ED49}" srcOrd="0" destOrd="0" presId="urn:microsoft.com/office/officeart/2008/layout/LinedList"/>
    <dgm:cxn modelId="{2B66E83E-C2DB-D445-96B7-ABA9FDF280B1}" type="presParOf" srcId="{9DCD0EA7-FFB2-8F4F-9228-24D8F6392813}" destId="{C722AEB3-9472-BB4D-A1A3-8F9763A10C3C}" srcOrd="1" destOrd="0" presId="urn:microsoft.com/office/officeart/2008/layout/LinedList"/>
    <dgm:cxn modelId="{2BEDACE9-1617-BB4B-9D5B-A480F9BE6DC2}" type="presParOf" srcId="{81AE4BFD-C440-C64F-9413-15D6026E551B}" destId="{50C2C840-A30F-E347-998D-9166CB5AE578}" srcOrd="8" destOrd="0" presId="urn:microsoft.com/office/officeart/2008/layout/LinedList"/>
    <dgm:cxn modelId="{55934732-8379-9D45-B70E-D699211D81D7}" type="presParOf" srcId="{81AE4BFD-C440-C64F-9413-15D6026E551B}" destId="{10E500E4-1914-EE4D-AFC6-ACB4FDDB4C3C}" srcOrd="9" destOrd="0" presId="urn:microsoft.com/office/officeart/2008/layout/LinedList"/>
    <dgm:cxn modelId="{863177B4-DAE4-BC4A-8BE1-6FD4686724CF}" type="presParOf" srcId="{10E500E4-1914-EE4D-AFC6-ACB4FDDB4C3C}" destId="{92F1EF31-9627-D642-8304-0FEBDEE00CE8}" srcOrd="0" destOrd="0" presId="urn:microsoft.com/office/officeart/2008/layout/LinedList"/>
    <dgm:cxn modelId="{AC391C6E-614C-E14C-8079-BB1E2BC9577D}" type="presParOf" srcId="{10E500E4-1914-EE4D-AFC6-ACB4FDDB4C3C}" destId="{A14970A4-8F31-814D-928F-66CD8DE2C75C}" srcOrd="1" destOrd="0" presId="urn:microsoft.com/office/officeart/2008/layout/LinedList"/>
    <dgm:cxn modelId="{30BA8516-DB77-E04D-868B-766F59FA2F30}" type="presParOf" srcId="{81AE4BFD-C440-C64F-9413-15D6026E551B}" destId="{DA946F04-EFE3-8649-B08F-D43D8A47B41C}" srcOrd="10" destOrd="0" presId="urn:microsoft.com/office/officeart/2008/layout/LinedList"/>
    <dgm:cxn modelId="{7C3F58D3-FBF3-384C-8D3C-9D6A48317DE2}" type="presParOf" srcId="{81AE4BFD-C440-C64F-9413-15D6026E551B}" destId="{E1DA1D94-13B3-484E-B87E-3C70FB967385}" srcOrd="11" destOrd="0" presId="urn:microsoft.com/office/officeart/2008/layout/LinedList"/>
    <dgm:cxn modelId="{730B8DC6-685D-364C-A785-46F643668BC0}" type="presParOf" srcId="{E1DA1D94-13B3-484E-B87E-3C70FB967385}" destId="{27D9B799-A0C5-4142-BD19-DB82187C93C9}" srcOrd="0" destOrd="0" presId="urn:microsoft.com/office/officeart/2008/layout/LinedList"/>
    <dgm:cxn modelId="{90DED5D3-508B-1843-989A-0B9F5083321F}" type="presParOf" srcId="{E1DA1D94-13B3-484E-B87E-3C70FB967385}" destId="{F9A5580B-0E23-8E44-BB46-67FAC8B7C153}" srcOrd="1" destOrd="0" presId="urn:microsoft.com/office/officeart/2008/layout/LinedList"/>
    <dgm:cxn modelId="{02F5C7C6-4BC2-844B-9E4C-A979F44E9E43}" type="presParOf" srcId="{81AE4BFD-C440-C64F-9413-15D6026E551B}" destId="{9485FD08-EF75-2146-9B25-5FE2FE5B438B}" srcOrd="12" destOrd="0" presId="urn:microsoft.com/office/officeart/2008/layout/LinedList"/>
    <dgm:cxn modelId="{28CEE02C-13FF-E742-9C84-EE36F0495889}" type="presParOf" srcId="{81AE4BFD-C440-C64F-9413-15D6026E551B}" destId="{C9C5EEF6-A940-F943-9BE7-974F044E13A0}" srcOrd="13" destOrd="0" presId="urn:microsoft.com/office/officeart/2008/layout/LinedList"/>
    <dgm:cxn modelId="{38ED6E68-0A3B-244D-A317-C3169CDC7D6E}" type="presParOf" srcId="{C9C5EEF6-A940-F943-9BE7-974F044E13A0}" destId="{8DDD6039-409A-0B40-B848-D1AF1ECF165C}" srcOrd="0" destOrd="0" presId="urn:microsoft.com/office/officeart/2008/layout/LinedList"/>
    <dgm:cxn modelId="{B408BE09-8826-1745-B86C-7E49CDB50322}" type="presParOf" srcId="{C9C5EEF6-A940-F943-9BE7-974F044E13A0}" destId="{54786517-2FDE-884E-BB21-054CA8D75218}" srcOrd="1" destOrd="0" presId="urn:microsoft.com/office/officeart/2008/layout/LinedList"/>
    <dgm:cxn modelId="{13ED4E52-7355-3F49-A741-14B5D2C2D18D}" type="presParOf" srcId="{81AE4BFD-C440-C64F-9413-15D6026E551B}" destId="{74BA624D-64BA-0541-92A9-769B6C658B9C}" srcOrd="14" destOrd="0" presId="urn:microsoft.com/office/officeart/2008/layout/LinedList"/>
    <dgm:cxn modelId="{6FCD1FCB-E8C3-104C-8872-5607D6D66C2E}" type="presParOf" srcId="{81AE4BFD-C440-C64F-9413-15D6026E551B}" destId="{9C792A5C-8482-684F-A374-8BEEB05AEFF7}" srcOrd="15" destOrd="0" presId="urn:microsoft.com/office/officeart/2008/layout/LinedList"/>
    <dgm:cxn modelId="{A6911259-9471-3240-98DF-3AC9F2396843}" type="presParOf" srcId="{9C792A5C-8482-684F-A374-8BEEB05AEFF7}" destId="{BF2B9984-0347-CB4D-8782-95A2D2624EB6}" srcOrd="0" destOrd="0" presId="urn:microsoft.com/office/officeart/2008/layout/LinedList"/>
    <dgm:cxn modelId="{9B4B5DF7-34EC-CC4C-B726-22C2CE0AE61B}" type="presParOf" srcId="{9C792A5C-8482-684F-A374-8BEEB05AEFF7}" destId="{39B5C2D3-0DA9-4E43-A4F7-1C6834063B36}" srcOrd="1" destOrd="0" presId="urn:microsoft.com/office/officeart/2008/layout/LinedList"/>
    <dgm:cxn modelId="{567ED047-7EF9-6647-8DD4-3DC8A89079EE}" type="presParOf" srcId="{81AE4BFD-C440-C64F-9413-15D6026E551B}" destId="{4DF4861E-596B-E04A-8C22-AA59DA351A63}" srcOrd="16" destOrd="0" presId="urn:microsoft.com/office/officeart/2008/layout/LinedList"/>
    <dgm:cxn modelId="{07301C58-9197-5F4E-B1A7-836625A94A66}" type="presParOf" srcId="{81AE4BFD-C440-C64F-9413-15D6026E551B}" destId="{B0DC6772-523A-A94B-8098-F2EB525666C1}" srcOrd="17" destOrd="0" presId="urn:microsoft.com/office/officeart/2008/layout/LinedList"/>
    <dgm:cxn modelId="{F51274E4-93D8-2E46-B6C7-A106F7DFADDC}" type="presParOf" srcId="{B0DC6772-523A-A94B-8098-F2EB525666C1}" destId="{DF868E90-80B0-6047-ABF3-CDD00A16AF79}" srcOrd="0" destOrd="0" presId="urn:microsoft.com/office/officeart/2008/layout/LinedList"/>
    <dgm:cxn modelId="{C911A789-EA11-354F-923B-72A583E98962}" type="presParOf" srcId="{B0DC6772-523A-A94B-8098-F2EB525666C1}" destId="{4FCFC630-4D3B-B641-91AD-87CAC3B66B7F}" srcOrd="1" destOrd="0" presId="urn:microsoft.com/office/officeart/2008/layout/LinedList"/>
    <dgm:cxn modelId="{125A5646-1DC7-6D4E-A3C5-03E9CD98AA3C}" type="presParOf" srcId="{81AE4BFD-C440-C64F-9413-15D6026E551B}" destId="{9189A72C-A8C2-C44F-BB16-AB36D4505344}" srcOrd="18" destOrd="0" presId="urn:microsoft.com/office/officeart/2008/layout/LinedList"/>
    <dgm:cxn modelId="{96BEACD2-1EA4-3244-93E8-E5742FE840CB}" type="presParOf" srcId="{81AE4BFD-C440-C64F-9413-15D6026E551B}" destId="{6A2AC169-D58E-FD4C-AE09-A258CFA30D95}" srcOrd="19" destOrd="0" presId="urn:microsoft.com/office/officeart/2008/layout/LinedList"/>
    <dgm:cxn modelId="{43A93AD4-E925-004E-9550-9E4CAFA0AF70}" type="presParOf" srcId="{6A2AC169-D58E-FD4C-AE09-A258CFA30D95}" destId="{6C07A0ED-4EAD-CA4B-BA95-8BE6BB97B218}" srcOrd="0" destOrd="0" presId="urn:microsoft.com/office/officeart/2008/layout/LinedList"/>
    <dgm:cxn modelId="{9B6A663E-92DB-624E-8C13-FDA775C538F6}" type="presParOf" srcId="{6A2AC169-D58E-FD4C-AE09-A258CFA30D95}" destId="{6A81F06C-EA25-1142-9B44-BFCDA7E28D5D}" srcOrd="1" destOrd="0" presId="urn:microsoft.com/office/officeart/2008/layout/LinedList"/>
    <dgm:cxn modelId="{06D03A75-C1AB-2142-B73D-85B53486D828}" type="presParOf" srcId="{81AE4BFD-C440-C64F-9413-15D6026E551B}" destId="{D4863880-B307-9349-B8A9-F0A6BE3EF0D8}" srcOrd="20" destOrd="0" presId="urn:microsoft.com/office/officeart/2008/layout/LinedList"/>
    <dgm:cxn modelId="{3E500382-C987-C945-AB19-6CCB322F4929}" type="presParOf" srcId="{81AE4BFD-C440-C64F-9413-15D6026E551B}" destId="{3EC47310-E45B-B844-B1E0-F505F1BB210C}" srcOrd="21" destOrd="0" presId="urn:microsoft.com/office/officeart/2008/layout/LinedList"/>
    <dgm:cxn modelId="{A54FC8A1-DDF8-784B-9418-19231B817611}" type="presParOf" srcId="{3EC47310-E45B-B844-B1E0-F505F1BB210C}" destId="{817CD9DA-EA79-5D47-9954-210AC1099D5F}" srcOrd="0" destOrd="0" presId="urn:microsoft.com/office/officeart/2008/layout/LinedList"/>
    <dgm:cxn modelId="{A2CE2223-EA6A-3145-98B6-237E60242594}" type="presParOf" srcId="{3EC47310-E45B-B844-B1E0-F505F1BB210C}" destId="{802D8EFA-A398-104B-8446-8E6EEC950068}"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9ADFF-6E0F-4EAD-974E-6C15FD4CC707}">
      <dsp:nvSpPr>
        <dsp:cNvPr id="0" name=""/>
        <dsp:cNvSpPr/>
      </dsp:nvSpPr>
      <dsp:spPr>
        <a:xfrm>
          <a:off x="0" y="1828800"/>
          <a:ext cx="18219504" cy="0"/>
        </a:xfrm>
        <a:prstGeom prst="lin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3329A5CF-26DA-4DD4-ABBC-F27F4BB1997B}">
      <dsp:nvSpPr>
        <dsp:cNvPr id="0" name=""/>
        <dsp:cNvSpPr/>
      </dsp:nvSpPr>
      <dsp:spPr>
        <a:xfrm>
          <a:off x="221382" y="1964131"/>
          <a:ext cx="3166706"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latin typeface="Century Gothic" panose="020B0502020202020204"/>
            </a:rPr>
            <a:t>Define Problem</a:t>
          </a:r>
          <a:endParaRPr lang="en-US" sz="2000" kern="1200"/>
        </a:p>
      </dsp:txBody>
      <dsp:txXfrm>
        <a:off x="221382" y="1964131"/>
        <a:ext cx="3166706" cy="413308"/>
      </dsp:txXfrm>
    </dsp:sp>
    <dsp:sp modelId="{4FFBC073-CB79-4DF4-841C-7680C3D7E4A4}">
      <dsp:nvSpPr>
        <dsp:cNvPr id="0" name=""/>
        <dsp:cNvSpPr/>
      </dsp:nvSpPr>
      <dsp:spPr>
        <a:xfrm>
          <a:off x="5471" y="510235"/>
          <a:ext cx="3598529" cy="62362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latin typeface="Century Gothic" panose="020B0502020202020204"/>
            </a:rPr>
            <a:t>                 1 week</a:t>
          </a:r>
          <a:endParaRPr lang="en-US" sz="1700" kern="1200"/>
        </a:p>
      </dsp:txBody>
      <dsp:txXfrm>
        <a:off x="35914" y="540678"/>
        <a:ext cx="3537643" cy="562734"/>
      </dsp:txXfrm>
    </dsp:sp>
    <dsp:sp modelId="{A204CE6B-67E4-4B39-871D-12FA1032A7C1}">
      <dsp:nvSpPr>
        <dsp:cNvPr id="0" name=""/>
        <dsp:cNvSpPr/>
      </dsp:nvSpPr>
      <dsp:spPr>
        <a:xfrm>
          <a:off x="1804736" y="1133855"/>
          <a:ext cx="0" cy="69494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8F4B37D-44DD-4A5D-9749-5631C155DA25}">
      <dsp:nvSpPr>
        <dsp:cNvPr id="0" name=""/>
        <dsp:cNvSpPr/>
      </dsp:nvSpPr>
      <dsp:spPr>
        <a:xfrm>
          <a:off x="2308530" y="1280159"/>
          <a:ext cx="3166706"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latin typeface="Century Gothic" panose="020B0502020202020204"/>
            </a:rPr>
            <a:t>Identify Requirements</a:t>
          </a:r>
          <a:endParaRPr lang="en-US" sz="2000" kern="1200"/>
        </a:p>
      </dsp:txBody>
      <dsp:txXfrm>
        <a:off x="2308530" y="1280159"/>
        <a:ext cx="3166706" cy="413308"/>
      </dsp:txXfrm>
    </dsp:sp>
    <dsp:sp modelId="{E761BE30-8FF7-4B5B-80B7-A1D3B62036E3}">
      <dsp:nvSpPr>
        <dsp:cNvPr id="0" name=""/>
        <dsp:cNvSpPr/>
      </dsp:nvSpPr>
      <dsp:spPr>
        <a:xfrm>
          <a:off x="1777304" y="1801367"/>
          <a:ext cx="54864" cy="5486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30E07-6174-4E8C-A671-77C74A929E64}">
      <dsp:nvSpPr>
        <dsp:cNvPr id="0" name=""/>
        <dsp:cNvSpPr/>
      </dsp:nvSpPr>
      <dsp:spPr>
        <a:xfrm>
          <a:off x="2092618" y="2523744"/>
          <a:ext cx="3598529" cy="62362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latin typeface="Century Gothic" panose="020B0502020202020204"/>
            </a:rPr>
            <a:t> </a:t>
          </a:r>
          <a:r>
            <a:rPr lang="en-US" sz="1700" kern="1200"/>
            <a:t>                </a:t>
          </a:r>
          <a:r>
            <a:rPr lang="en-US" sz="1700" kern="1200">
              <a:latin typeface="Century Gothic" panose="020B0502020202020204"/>
            </a:rPr>
            <a:t>2</a:t>
          </a:r>
          <a:r>
            <a:rPr lang="en-US" sz="1700" kern="1200"/>
            <a:t> week</a:t>
          </a:r>
        </a:p>
      </dsp:txBody>
      <dsp:txXfrm>
        <a:off x="2123061" y="2554187"/>
        <a:ext cx="3537643" cy="562734"/>
      </dsp:txXfrm>
    </dsp:sp>
    <dsp:sp modelId="{6E46BCD7-BBDC-40D6-B47B-9C522889B52D}">
      <dsp:nvSpPr>
        <dsp:cNvPr id="0" name=""/>
        <dsp:cNvSpPr/>
      </dsp:nvSpPr>
      <dsp:spPr>
        <a:xfrm>
          <a:off x="3891883" y="1828799"/>
          <a:ext cx="0" cy="69494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CAEF142-B93F-4F3B-9490-F3EFB6EDB79B}">
      <dsp:nvSpPr>
        <dsp:cNvPr id="0" name=""/>
        <dsp:cNvSpPr/>
      </dsp:nvSpPr>
      <dsp:spPr>
        <a:xfrm>
          <a:off x="4395677" y="1964131"/>
          <a:ext cx="3166706"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latin typeface="Century Gothic" panose="020B0502020202020204"/>
            </a:rPr>
            <a:t>Generate Use-case</a:t>
          </a:r>
          <a:endParaRPr lang="en-US" sz="2000" kern="1200"/>
        </a:p>
      </dsp:txBody>
      <dsp:txXfrm>
        <a:off x="4395677" y="1964131"/>
        <a:ext cx="3166706" cy="413308"/>
      </dsp:txXfrm>
    </dsp:sp>
    <dsp:sp modelId="{327D7190-A5E8-4CB9-BF6A-4A814C75301D}">
      <dsp:nvSpPr>
        <dsp:cNvPr id="0" name=""/>
        <dsp:cNvSpPr/>
      </dsp:nvSpPr>
      <dsp:spPr>
        <a:xfrm>
          <a:off x="3864451" y="1801367"/>
          <a:ext cx="54864" cy="5486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A2A387-7885-4A26-B578-24855D9B7628}">
      <dsp:nvSpPr>
        <dsp:cNvPr id="0" name=""/>
        <dsp:cNvSpPr/>
      </dsp:nvSpPr>
      <dsp:spPr>
        <a:xfrm>
          <a:off x="4179765" y="510235"/>
          <a:ext cx="3598529" cy="62362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t>                </a:t>
          </a:r>
          <a:r>
            <a:rPr lang="en-US" sz="1700" kern="1200">
              <a:latin typeface="Century Gothic" panose="020B0502020202020204"/>
            </a:rPr>
            <a:t>0.5</a:t>
          </a:r>
          <a:r>
            <a:rPr lang="en-US" sz="1700" kern="1200"/>
            <a:t> week</a:t>
          </a:r>
        </a:p>
      </dsp:txBody>
      <dsp:txXfrm>
        <a:off x="4210208" y="540678"/>
        <a:ext cx="3537643" cy="562734"/>
      </dsp:txXfrm>
    </dsp:sp>
    <dsp:sp modelId="{6AC06F42-2271-4194-A502-AFA446A77C25}">
      <dsp:nvSpPr>
        <dsp:cNvPr id="0" name=""/>
        <dsp:cNvSpPr/>
      </dsp:nvSpPr>
      <dsp:spPr>
        <a:xfrm>
          <a:off x="5979030" y="1133855"/>
          <a:ext cx="0" cy="69494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E0BF419-6C9C-4FB1-9B42-D1CB1BB174EB}">
      <dsp:nvSpPr>
        <dsp:cNvPr id="0" name=""/>
        <dsp:cNvSpPr/>
      </dsp:nvSpPr>
      <dsp:spPr>
        <a:xfrm>
          <a:off x="6482825" y="1280159"/>
          <a:ext cx="3166706"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latin typeface="Century Gothic" panose="020B0502020202020204"/>
            </a:rPr>
            <a:t>Evaluate Use-case</a:t>
          </a:r>
        </a:p>
      </dsp:txBody>
      <dsp:txXfrm>
        <a:off x="6482825" y="1280159"/>
        <a:ext cx="3166706" cy="413308"/>
      </dsp:txXfrm>
    </dsp:sp>
    <dsp:sp modelId="{EB819853-FB67-47B3-B6AA-EE222BE5DFEE}">
      <dsp:nvSpPr>
        <dsp:cNvPr id="0" name=""/>
        <dsp:cNvSpPr/>
      </dsp:nvSpPr>
      <dsp:spPr>
        <a:xfrm>
          <a:off x="5951598" y="1801367"/>
          <a:ext cx="54864" cy="5486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9A6A5C-C258-4B1C-A90C-BE3DBDC919F9}">
      <dsp:nvSpPr>
        <dsp:cNvPr id="0" name=""/>
        <dsp:cNvSpPr/>
      </dsp:nvSpPr>
      <dsp:spPr>
        <a:xfrm>
          <a:off x="6266913" y="2523744"/>
          <a:ext cx="3598529" cy="62362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t> </a:t>
          </a:r>
          <a:r>
            <a:rPr lang="en-US" sz="1700" kern="1200">
              <a:latin typeface="Century Gothic" panose="020B0502020202020204"/>
            </a:rPr>
            <a:t>               0.5</a:t>
          </a:r>
          <a:r>
            <a:rPr lang="en-US" sz="1700" kern="1200"/>
            <a:t> week</a:t>
          </a:r>
        </a:p>
      </dsp:txBody>
      <dsp:txXfrm>
        <a:off x="6297356" y="2554187"/>
        <a:ext cx="3537643" cy="562734"/>
      </dsp:txXfrm>
    </dsp:sp>
    <dsp:sp modelId="{26F3E9AC-E5EC-4D0F-AA3D-84EAAB67E163}">
      <dsp:nvSpPr>
        <dsp:cNvPr id="0" name=""/>
        <dsp:cNvSpPr/>
      </dsp:nvSpPr>
      <dsp:spPr>
        <a:xfrm>
          <a:off x="8066178" y="1828799"/>
          <a:ext cx="0" cy="69494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34E18F2-821E-41D2-B79D-2F156C069A13}">
      <dsp:nvSpPr>
        <dsp:cNvPr id="0" name=""/>
        <dsp:cNvSpPr/>
      </dsp:nvSpPr>
      <dsp:spPr>
        <a:xfrm>
          <a:off x="8569972" y="1964131"/>
          <a:ext cx="3166706"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latin typeface="Century Gothic" panose="020B0502020202020204"/>
            </a:rPr>
            <a:t>Modify Use-case</a:t>
          </a:r>
        </a:p>
      </dsp:txBody>
      <dsp:txXfrm>
        <a:off x="8569972" y="1964131"/>
        <a:ext cx="3166706" cy="413308"/>
      </dsp:txXfrm>
    </dsp:sp>
    <dsp:sp modelId="{56AF34FB-2C58-4B5B-83A6-4E6FFE524A68}">
      <dsp:nvSpPr>
        <dsp:cNvPr id="0" name=""/>
        <dsp:cNvSpPr/>
      </dsp:nvSpPr>
      <dsp:spPr>
        <a:xfrm>
          <a:off x="8038746" y="1801367"/>
          <a:ext cx="54864" cy="5486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90789-A822-4BC2-94F9-210DEF05F5CE}">
      <dsp:nvSpPr>
        <dsp:cNvPr id="0" name=""/>
        <dsp:cNvSpPr/>
      </dsp:nvSpPr>
      <dsp:spPr>
        <a:xfrm>
          <a:off x="8354060" y="510235"/>
          <a:ext cx="3598529" cy="62362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t> </a:t>
          </a:r>
          <a:r>
            <a:rPr lang="en-US" sz="1700" kern="1200">
              <a:latin typeface="Century Gothic" panose="020B0502020202020204"/>
            </a:rPr>
            <a:t>               0.5 week</a:t>
          </a:r>
          <a:endParaRPr lang="en-US" sz="1700" kern="1200"/>
        </a:p>
      </dsp:txBody>
      <dsp:txXfrm>
        <a:off x="8384503" y="540678"/>
        <a:ext cx="3537643" cy="562734"/>
      </dsp:txXfrm>
    </dsp:sp>
    <dsp:sp modelId="{F58867DB-C92A-4431-8853-05779557B652}">
      <dsp:nvSpPr>
        <dsp:cNvPr id="0" name=""/>
        <dsp:cNvSpPr/>
      </dsp:nvSpPr>
      <dsp:spPr>
        <a:xfrm>
          <a:off x="10153325" y="1133855"/>
          <a:ext cx="0" cy="69494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FC3ABEE-09F1-425B-93DA-17FAF76F3A82}">
      <dsp:nvSpPr>
        <dsp:cNvPr id="0" name=""/>
        <dsp:cNvSpPr/>
      </dsp:nvSpPr>
      <dsp:spPr>
        <a:xfrm>
          <a:off x="10657119" y="1280159"/>
          <a:ext cx="3166706"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latin typeface="Century Gothic" panose="020B0502020202020204"/>
            </a:rPr>
            <a:t>Design Cycle</a:t>
          </a:r>
        </a:p>
      </dsp:txBody>
      <dsp:txXfrm>
        <a:off x="10657119" y="1280159"/>
        <a:ext cx="3166706" cy="413308"/>
      </dsp:txXfrm>
    </dsp:sp>
    <dsp:sp modelId="{7E61BA8E-0129-4E1E-8DF0-953FED5391BE}">
      <dsp:nvSpPr>
        <dsp:cNvPr id="0" name=""/>
        <dsp:cNvSpPr/>
      </dsp:nvSpPr>
      <dsp:spPr>
        <a:xfrm>
          <a:off x="10125893" y="1801367"/>
          <a:ext cx="54864" cy="5486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E16783-E055-48A9-A5CB-29B8942119C0}">
      <dsp:nvSpPr>
        <dsp:cNvPr id="0" name=""/>
        <dsp:cNvSpPr/>
      </dsp:nvSpPr>
      <dsp:spPr>
        <a:xfrm>
          <a:off x="10441208" y="2523744"/>
          <a:ext cx="3598529" cy="62362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t> </a:t>
          </a:r>
          <a:r>
            <a:rPr lang="en-US" sz="1700" kern="1200">
              <a:latin typeface="Century Gothic" panose="020B0502020202020204"/>
            </a:rPr>
            <a:t>               Future</a:t>
          </a:r>
          <a:endParaRPr lang="en-US" sz="1700" kern="1200"/>
        </a:p>
      </dsp:txBody>
      <dsp:txXfrm>
        <a:off x="10471651" y="2554187"/>
        <a:ext cx="3537643" cy="562734"/>
      </dsp:txXfrm>
    </dsp:sp>
    <dsp:sp modelId="{00F6E83D-7D9E-4F05-BD2A-FCDB06D28617}">
      <dsp:nvSpPr>
        <dsp:cNvPr id="0" name=""/>
        <dsp:cNvSpPr/>
      </dsp:nvSpPr>
      <dsp:spPr>
        <a:xfrm>
          <a:off x="12240473" y="1828799"/>
          <a:ext cx="0" cy="69494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F4578E7-01FB-447A-8A2D-5B89BF7C30C7}">
      <dsp:nvSpPr>
        <dsp:cNvPr id="0" name=""/>
        <dsp:cNvSpPr/>
      </dsp:nvSpPr>
      <dsp:spPr>
        <a:xfrm>
          <a:off x="12744267" y="1964131"/>
          <a:ext cx="3166706"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1" kern="1200">
              <a:latin typeface="Century Gothic" panose="020B0502020202020204"/>
            </a:rPr>
            <a:t>Implementation Cycle</a:t>
          </a:r>
        </a:p>
      </dsp:txBody>
      <dsp:txXfrm>
        <a:off x="12744267" y="1964131"/>
        <a:ext cx="3166706" cy="413308"/>
      </dsp:txXfrm>
    </dsp:sp>
    <dsp:sp modelId="{53EE8BEF-F93C-4B75-B69F-5D7843AC0292}">
      <dsp:nvSpPr>
        <dsp:cNvPr id="0" name=""/>
        <dsp:cNvSpPr/>
      </dsp:nvSpPr>
      <dsp:spPr>
        <a:xfrm>
          <a:off x="12213041" y="1801367"/>
          <a:ext cx="54864" cy="5486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9A4C8-7DB9-4EE7-BFD9-C641683657EC}">
      <dsp:nvSpPr>
        <dsp:cNvPr id="0" name=""/>
        <dsp:cNvSpPr/>
      </dsp:nvSpPr>
      <dsp:spPr>
        <a:xfrm>
          <a:off x="12528355" y="510235"/>
          <a:ext cx="3598529" cy="62362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b="0" kern="1200">
              <a:latin typeface="Century Gothic" panose="020B0502020202020204"/>
            </a:rPr>
            <a:t>                 Future</a:t>
          </a:r>
        </a:p>
      </dsp:txBody>
      <dsp:txXfrm>
        <a:off x="12558798" y="540678"/>
        <a:ext cx="3537643" cy="562734"/>
      </dsp:txXfrm>
    </dsp:sp>
    <dsp:sp modelId="{1AC925B1-D1BC-4A5E-8A7B-BD17EA9E52AF}">
      <dsp:nvSpPr>
        <dsp:cNvPr id="0" name=""/>
        <dsp:cNvSpPr/>
      </dsp:nvSpPr>
      <dsp:spPr>
        <a:xfrm>
          <a:off x="14327620" y="1133855"/>
          <a:ext cx="0" cy="69494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D4643BB-FA73-4E77-8425-A7AFB999AFC6}">
      <dsp:nvSpPr>
        <dsp:cNvPr id="0" name=""/>
        <dsp:cNvSpPr/>
      </dsp:nvSpPr>
      <dsp:spPr>
        <a:xfrm>
          <a:off x="14831414" y="1280159"/>
          <a:ext cx="3166706"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latin typeface="Century Gothic" panose="020B0502020202020204"/>
            </a:rPr>
            <a:t>Develop a Prototype</a:t>
          </a:r>
        </a:p>
      </dsp:txBody>
      <dsp:txXfrm>
        <a:off x="14831414" y="1280159"/>
        <a:ext cx="3166706" cy="413308"/>
      </dsp:txXfrm>
    </dsp:sp>
    <dsp:sp modelId="{DDD59029-26C1-408E-A35D-4B1E2E12426E}">
      <dsp:nvSpPr>
        <dsp:cNvPr id="0" name=""/>
        <dsp:cNvSpPr/>
      </dsp:nvSpPr>
      <dsp:spPr>
        <a:xfrm>
          <a:off x="14300188" y="1801367"/>
          <a:ext cx="54864" cy="5486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812CD8-F950-450C-95B3-85D2A9F612FF}">
      <dsp:nvSpPr>
        <dsp:cNvPr id="0" name=""/>
        <dsp:cNvSpPr/>
      </dsp:nvSpPr>
      <dsp:spPr>
        <a:xfrm>
          <a:off x="14615502" y="2523744"/>
          <a:ext cx="3598529" cy="623620"/>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t> </a:t>
          </a:r>
          <a:r>
            <a:rPr lang="en-US" sz="1700" kern="1200">
              <a:latin typeface="Century Gothic" panose="020B0502020202020204"/>
            </a:rPr>
            <a:t>               Future</a:t>
          </a:r>
          <a:endParaRPr lang="en-US" sz="1700" kern="1200"/>
        </a:p>
      </dsp:txBody>
      <dsp:txXfrm>
        <a:off x="14645945" y="2554187"/>
        <a:ext cx="3537643" cy="562734"/>
      </dsp:txXfrm>
    </dsp:sp>
    <dsp:sp modelId="{311760F6-248B-470F-A474-0E7F5ED34605}">
      <dsp:nvSpPr>
        <dsp:cNvPr id="0" name=""/>
        <dsp:cNvSpPr/>
      </dsp:nvSpPr>
      <dsp:spPr>
        <a:xfrm>
          <a:off x="16414767" y="1828799"/>
          <a:ext cx="0" cy="69494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F7B86EF-627A-43D0-98CE-D7716FA1441D}">
      <dsp:nvSpPr>
        <dsp:cNvPr id="0" name=""/>
        <dsp:cNvSpPr/>
      </dsp:nvSpPr>
      <dsp:spPr>
        <a:xfrm>
          <a:off x="16387335" y="1801367"/>
          <a:ext cx="54864" cy="5486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C18BE-C205-4B42-92B8-455C76939ACF}">
      <dsp:nvSpPr>
        <dsp:cNvPr id="0" name=""/>
        <dsp:cNvSpPr/>
      </dsp:nvSpPr>
      <dsp:spPr>
        <a:xfrm>
          <a:off x="0" y="4464"/>
          <a:ext cx="1299210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DBEDABE-1224-9E40-959C-DC7D2E9018F4}">
      <dsp:nvSpPr>
        <dsp:cNvPr id="0" name=""/>
        <dsp:cNvSpPr/>
      </dsp:nvSpPr>
      <dsp:spPr>
        <a:xfrm>
          <a:off x="0" y="4464"/>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1: Create Task</a:t>
          </a:r>
          <a:endParaRPr lang="en-US" sz="3900" kern="1200"/>
        </a:p>
      </dsp:txBody>
      <dsp:txXfrm>
        <a:off x="0" y="4464"/>
        <a:ext cx="12992100" cy="830460"/>
      </dsp:txXfrm>
    </dsp:sp>
    <dsp:sp modelId="{05B3C089-DF90-8C43-8A51-7E9513C99A8A}">
      <dsp:nvSpPr>
        <dsp:cNvPr id="0" name=""/>
        <dsp:cNvSpPr/>
      </dsp:nvSpPr>
      <dsp:spPr>
        <a:xfrm>
          <a:off x="0" y="834925"/>
          <a:ext cx="12992100" cy="0"/>
        </a:xfrm>
        <a:prstGeom prst="line">
          <a:avLst/>
        </a:prstGeom>
        <a:gradFill rotWithShape="0">
          <a:gsLst>
            <a:gs pos="0">
              <a:schemeClr val="accent5">
                <a:hueOff val="623724"/>
                <a:satOff val="-401"/>
                <a:lumOff val="274"/>
                <a:alphaOff val="0"/>
                <a:tint val="98000"/>
                <a:lumMod val="114000"/>
              </a:schemeClr>
            </a:gs>
            <a:gs pos="100000">
              <a:schemeClr val="accent5">
                <a:hueOff val="623724"/>
                <a:satOff val="-401"/>
                <a:lumOff val="274"/>
                <a:alphaOff val="0"/>
                <a:shade val="90000"/>
                <a:lumMod val="84000"/>
              </a:schemeClr>
            </a:gs>
          </a:gsLst>
          <a:lin ang="5400000" scaled="0"/>
        </a:gradFill>
        <a:ln w="9525" cap="rnd" cmpd="sng" algn="ctr">
          <a:solidFill>
            <a:schemeClr val="accent5">
              <a:hueOff val="623724"/>
              <a:satOff val="-401"/>
              <a:lumOff val="27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561845D-9543-1942-8F29-04F206DAF89F}">
      <dsp:nvSpPr>
        <dsp:cNvPr id="0" name=""/>
        <dsp:cNvSpPr/>
      </dsp:nvSpPr>
      <dsp:spPr>
        <a:xfrm>
          <a:off x="0" y="834925"/>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2: Delete Task</a:t>
          </a:r>
          <a:endParaRPr lang="en-US" sz="3900" kern="1200"/>
        </a:p>
      </dsp:txBody>
      <dsp:txXfrm>
        <a:off x="0" y="834925"/>
        <a:ext cx="12992100" cy="830460"/>
      </dsp:txXfrm>
    </dsp:sp>
    <dsp:sp modelId="{957F83CC-AF15-C243-B447-CBD3E0BD8493}">
      <dsp:nvSpPr>
        <dsp:cNvPr id="0" name=""/>
        <dsp:cNvSpPr/>
      </dsp:nvSpPr>
      <dsp:spPr>
        <a:xfrm>
          <a:off x="0" y="1665386"/>
          <a:ext cx="12992100" cy="0"/>
        </a:xfrm>
        <a:prstGeom prst="line">
          <a:avLst/>
        </a:prstGeom>
        <a:gradFill rotWithShape="0">
          <a:gsLst>
            <a:gs pos="0">
              <a:schemeClr val="accent5">
                <a:hueOff val="1247448"/>
                <a:satOff val="-803"/>
                <a:lumOff val="549"/>
                <a:alphaOff val="0"/>
                <a:tint val="98000"/>
                <a:lumMod val="114000"/>
              </a:schemeClr>
            </a:gs>
            <a:gs pos="100000">
              <a:schemeClr val="accent5">
                <a:hueOff val="1247448"/>
                <a:satOff val="-803"/>
                <a:lumOff val="549"/>
                <a:alphaOff val="0"/>
                <a:shade val="90000"/>
                <a:lumMod val="84000"/>
              </a:schemeClr>
            </a:gs>
          </a:gsLst>
          <a:lin ang="5400000" scaled="0"/>
        </a:gradFill>
        <a:ln w="9525" cap="rnd" cmpd="sng" algn="ctr">
          <a:solidFill>
            <a:schemeClr val="accent5">
              <a:hueOff val="1247448"/>
              <a:satOff val="-803"/>
              <a:lumOff val="54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5353B93-1EF4-8E48-B9BD-FFA6B3BE0A47}">
      <dsp:nvSpPr>
        <dsp:cNvPr id="0" name=""/>
        <dsp:cNvSpPr/>
      </dsp:nvSpPr>
      <dsp:spPr>
        <a:xfrm>
          <a:off x="0" y="1665386"/>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3: Modify Task</a:t>
          </a:r>
          <a:endParaRPr lang="en-US" sz="3900" kern="1200"/>
        </a:p>
      </dsp:txBody>
      <dsp:txXfrm>
        <a:off x="0" y="1665386"/>
        <a:ext cx="12992100" cy="830460"/>
      </dsp:txXfrm>
    </dsp:sp>
    <dsp:sp modelId="{6286B6D7-FDB4-0C46-949C-1F70F8D8557E}">
      <dsp:nvSpPr>
        <dsp:cNvPr id="0" name=""/>
        <dsp:cNvSpPr/>
      </dsp:nvSpPr>
      <dsp:spPr>
        <a:xfrm>
          <a:off x="0" y="2495847"/>
          <a:ext cx="12992100" cy="0"/>
        </a:xfrm>
        <a:prstGeom prst="line">
          <a:avLst/>
        </a:prstGeom>
        <a:gradFill rotWithShape="0">
          <a:gsLst>
            <a:gs pos="0">
              <a:schemeClr val="accent5">
                <a:hueOff val="1871171"/>
                <a:satOff val="-1204"/>
                <a:lumOff val="823"/>
                <a:alphaOff val="0"/>
                <a:tint val="98000"/>
                <a:lumMod val="114000"/>
              </a:schemeClr>
            </a:gs>
            <a:gs pos="100000">
              <a:schemeClr val="accent5">
                <a:hueOff val="1871171"/>
                <a:satOff val="-1204"/>
                <a:lumOff val="823"/>
                <a:alphaOff val="0"/>
                <a:shade val="90000"/>
                <a:lumMod val="84000"/>
              </a:schemeClr>
            </a:gs>
          </a:gsLst>
          <a:lin ang="5400000" scaled="0"/>
        </a:gradFill>
        <a:ln w="9525" cap="rnd" cmpd="sng" algn="ctr">
          <a:solidFill>
            <a:schemeClr val="accent5">
              <a:hueOff val="1871171"/>
              <a:satOff val="-1204"/>
              <a:lumOff val="82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9891190-3BBE-354A-9425-40E2E401ED49}">
      <dsp:nvSpPr>
        <dsp:cNvPr id="0" name=""/>
        <dsp:cNvSpPr/>
      </dsp:nvSpPr>
      <dsp:spPr>
        <a:xfrm>
          <a:off x="0" y="2495847"/>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4: Assign Name</a:t>
          </a:r>
          <a:endParaRPr lang="en-US" sz="3900" kern="1200"/>
        </a:p>
      </dsp:txBody>
      <dsp:txXfrm>
        <a:off x="0" y="2495847"/>
        <a:ext cx="12992100" cy="830460"/>
      </dsp:txXfrm>
    </dsp:sp>
    <dsp:sp modelId="{50C2C840-A30F-E347-998D-9166CB5AE578}">
      <dsp:nvSpPr>
        <dsp:cNvPr id="0" name=""/>
        <dsp:cNvSpPr/>
      </dsp:nvSpPr>
      <dsp:spPr>
        <a:xfrm>
          <a:off x="0" y="3326308"/>
          <a:ext cx="12992100" cy="0"/>
        </a:xfrm>
        <a:prstGeom prst="line">
          <a:avLst/>
        </a:prstGeom>
        <a:gradFill rotWithShape="0">
          <a:gsLst>
            <a:gs pos="0">
              <a:schemeClr val="accent5">
                <a:hueOff val="2494895"/>
                <a:satOff val="-1605"/>
                <a:lumOff val="1098"/>
                <a:alphaOff val="0"/>
                <a:tint val="98000"/>
                <a:lumMod val="114000"/>
              </a:schemeClr>
            </a:gs>
            <a:gs pos="100000">
              <a:schemeClr val="accent5">
                <a:hueOff val="2494895"/>
                <a:satOff val="-1605"/>
                <a:lumOff val="1098"/>
                <a:alphaOff val="0"/>
                <a:shade val="90000"/>
                <a:lumMod val="84000"/>
              </a:schemeClr>
            </a:gs>
          </a:gsLst>
          <a:lin ang="5400000" scaled="0"/>
        </a:gradFill>
        <a:ln w="9525" cap="rnd" cmpd="sng" algn="ctr">
          <a:solidFill>
            <a:schemeClr val="accent5">
              <a:hueOff val="2494895"/>
              <a:satOff val="-1605"/>
              <a:lumOff val="109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2F1EF31-9627-D642-8304-0FEBDEE00CE8}">
      <dsp:nvSpPr>
        <dsp:cNvPr id="0" name=""/>
        <dsp:cNvSpPr/>
      </dsp:nvSpPr>
      <dsp:spPr>
        <a:xfrm>
          <a:off x="0" y="3326308"/>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5: Assign Task Description</a:t>
          </a:r>
          <a:endParaRPr lang="en-US" sz="3900" kern="1200"/>
        </a:p>
      </dsp:txBody>
      <dsp:txXfrm>
        <a:off x="0" y="3326308"/>
        <a:ext cx="12992100" cy="830460"/>
      </dsp:txXfrm>
    </dsp:sp>
    <dsp:sp modelId="{DA946F04-EFE3-8649-B08F-D43D8A47B41C}">
      <dsp:nvSpPr>
        <dsp:cNvPr id="0" name=""/>
        <dsp:cNvSpPr/>
      </dsp:nvSpPr>
      <dsp:spPr>
        <a:xfrm>
          <a:off x="0" y="4156769"/>
          <a:ext cx="12992100" cy="0"/>
        </a:xfrm>
        <a:prstGeom prst="line">
          <a:avLst/>
        </a:prstGeom>
        <a:gradFill rotWithShape="0">
          <a:gsLst>
            <a:gs pos="0">
              <a:schemeClr val="accent5">
                <a:hueOff val="3118619"/>
                <a:satOff val="-2006"/>
                <a:lumOff val="1372"/>
                <a:alphaOff val="0"/>
                <a:tint val="98000"/>
                <a:lumMod val="114000"/>
              </a:schemeClr>
            </a:gs>
            <a:gs pos="100000">
              <a:schemeClr val="accent5">
                <a:hueOff val="3118619"/>
                <a:satOff val="-2006"/>
                <a:lumOff val="1372"/>
                <a:alphaOff val="0"/>
                <a:shade val="90000"/>
                <a:lumMod val="84000"/>
              </a:schemeClr>
            </a:gs>
          </a:gsLst>
          <a:lin ang="5400000" scaled="0"/>
        </a:gradFill>
        <a:ln w="9525" cap="rnd" cmpd="sng" algn="ctr">
          <a:solidFill>
            <a:schemeClr val="accent5">
              <a:hueOff val="3118619"/>
              <a:satOff val="-2006"/>
              <a:lumOff val="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7D9B799-A0C5-4142-BD19-DB82187C93C9}">
      <dsp:nvSpPr>
        <dsp:cNvPr id="0" name=""/>
        <dsp:cNvSpPr/>
      </dsp:nvSpPr>
      <dsp:spPr>
        <a:xfrm>
          <a:off x="0" y="4156769"/>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6: Set due date /deadline</a:t>
          </a:r>
          <a:endParaRPr lang="en-US" sz="3900" kern="1200"/>
        </a:p>
      </dsp:txBody>
      <dsp:txXfrm>
        <a:off x="0" y="4156769"/>
        <a:ext cx="12992100" cy="830460"/>
      </dsp:txXfrm>
    </dsp:sp>
    <dsp:sp modelId="{9485FD08-EF75-2146-9B25-5FE2FE5B438B}">
      <dsp:nvSpPr>
        <dsp:cNvPr id="0" name=""/>
        <dsp:cNvSpPr/>
      </dsp:nvSpPr>
      <dsp:spPr>
        <a:xfrm>
          <a:off x="0" y="4987230"/>
          <a:ext cx="12992100" cy="0"/>
        </a:xfrm>
        <a:prstGeom prst="line">
          <a:avLst/>
        </a:prstGeom>
        <a:gradFill rotWithShape="0">
          <a:gsLst>
            <a:gs pos="0">
              <a:schemeClr val="accent5">
                <a:hueOff val="3742343"/>
                <a:satOff val="-2408"/>
                <a:lumOff val="1646"/>
                <a:alphaOff val="0"/>
                <a:tint val="98000"/>
                <a:lumMod val="114000"/>
              </a:schemeClr>
            </a:gs>
            <a:gs pos="100000">
              <a:schemeClr val="accent5">
                <a:hueOff val="3742343"/>
                <a:satOff val="-2408"/>
                <a:lumOff val="1646"/>
                <a:alphaOff val="0"/>
                <a:shade val="90000"/>
                <a:lumMod val="84000"/>
              </a:schemeClr>
            </a:gs>
          </a:gsLst>
          <a:lin ang="5400000" scaled="0"/>
        </a:gradFill>
        <a:ln w="9525" cap="rnd" cmpd="sng" algn="ctr">
          <a:solidFill>
            <a:schemeClr val="accent5">
              <a:hueOff val="3742343"/>
              <a:satOff val="-2408"/>
              <a:lumOff val="1646"/>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DDD6039-409A-0B40-B848-D1AF1ECF165C}">
      <dsp:nvSpPr>
        <dsp:cNvPr id="0" name=""/>
        <dsp:cNvSpPr/>
      </dsp:nvSpPr>
      <dsp:spPr>
        <a:xfrm>
          <a:off x="0" y="4987230"/>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7: Notify Users</a:t>
          </a:r>
          <a:endParaRPr lang="en-US" sz="3900" kern="1200"/>
        </a:p>
      </dsp:txBody>
      <dsp:txXfrm>
        <a:off x="0" y="4987230"/>
        <a:ext cx="12992100" cy="830460"/>
      </dsp:txXfrm>
    </dsp:sp>
    <dsp:sp modelId="{74BA624D-64BA-0541-92A9-769B6C658B9C}">
      <dsp:nvSpPr>
        <dsp:cNvPr id="0" name=""/>
        <dsp:cNvSpPr/>
      </dsp:nvSpPr>
      <dsp:spPr>
        <a:xfrm>
          <a:off x="0" y="5817691"/>
          <a:ext cx="12992100" cy="0"/>
        </a:xfrm>
        <a:prstGeom prst="line">
          <a:avLst/>
        </a:prstGeom>
        <a:gradFill rotWithShape="0">
          <a:gsLst>
            <a:gs pos="0">
              <a:schemeClr val="accent5">
                <a:hueOff val="4366067"/>
                <a:satOff val="-2809"/>
                <a:lumOff val="1921"/>
                <a:alphaOff val="0"/>
                <a:tint val="98000"/>
                <a:lumMod val="114000"/>
              </a:schemeClr>
            </a:gs>
            <a:gs pos="100000">
              <a:schemeClr val="accent5">
                <a:hueOff val="4366067"/>
                <a:satOff val="-2809"/>
                <a:lumOff val="1921"/>
                <a:alphaOff val="0"/>
                <a:shade val="90000"/>
                <a:lumMod val="84000"/>
              </a:schemeClr>
            </a:gs>
          </a:gsLst>
          <a:lin ang="5400000" scaled="0"/>
        </a:gradFill>
        <a:ln w="9525" cap="rnd" cmpd="sng" algn="ctr">
          <a:solidFill>
            <a:schemeClr val="accent5">
              <a:hueOff val="4366067"/>
              <a:satOff val="-2809"/>
              <a:lumOff val="192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F2B9984-0347-CB4D-8782-95A2D2624EB6}">
      <dsp:nvSpPr>
        <dsp:cNvPr id="0" name=""/>
        <dsp:cNvSpPr/>
      </dsp:nvSpPr>
      <dsp:spPr>
        <a:xfrm>
          <a:off x="0" y="5817691"/>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8: Set Priority Task</a:t>
          </a:r>
          <a:endParaRPr lang="en-US" sz="3900" kern="1200"/>
        </a:p>
      </dsp:txBody>
      <dsp:txXfrm>
        <a:off x="0" y="5817691"/>
        <a:ext cx="12992100" cy="830460"/>
      </dsp:txXfrm>
    </dsp:sp>
    <dsp:sp modelId="{4DF4861E-596B-E04A-8C22-AA59DA351A63}">
      <dsp:nvSpPr>
        <dsp:cNvPr id="0" name=""/>
        <dsp:cNvSpPr/>
      </dsp:nvSpPr>
      <dsp:spPr>
        <a:xfrm>
          <a:off x="0" y="6648152"/>
          <a:ext cx="12992100" cy="0"/>
        </a:xfrm>
        <a:prstGeom prst="line">
          <a:avLst/>
        </a:prstGeom>
        <a:gradFill rotWithShape="0">
          <a:gsLst>
            <a:gs pos="0">
              <a:schemeClr val="accent5">
                <a:hueOff val="4989790"/>
                <a:satOff val="-3210"/>
                <a:lumOff val="2195"/>
                <a:alphaOff val="0"/>
                <a:tint val="98000"/>
                <a:lumMod val="114000"/>
              </a:schemeClr>
            </a:gs>
            <a:gs pos="100000">
              <a:schemeClr val="accent5">
                <a:hueOff val="4989790"/>
                <a:satOff val="-3210"/>
                <a:lumOff val="2195"/>
                <a:alphaOff val="0"/>
                <a:shade val="90000"/>
                <a:lumMod val="84000"/>
              </a:schemeClr>
            </a:gs>
          </a:gsLst>
          <a:lin ang="5400000" scaled="0"/>
        </a:gradFill>
        <a:ln w="9525" cap="rnd" cmpd="sng" algn="ctr">
          <a:solidFill>
            <a:schemeClr val="accent5">
              <a:hueOff val="4989790"/>
              <a:satOff val="-3210"/>
              <a:lumOff val="219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F868E90-80B0-6047-ABF3-CDD00A16AF79}">
      <dsp:nvSpPr>
        <dsp:cNvPr id="0" name=""/>
        <dsp:cNvSpPr/>
      </dsp:nvSpPr>
      <dsp:spPr>
        <a:xfrm>
          <a:off x="0" y="6648152"/>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9: Display Task List</a:t>
          </a:r>
          <a:endParaRPr lang="en-US" sz="3900" kern="1200"/>
        </a:p>
      </dsp:txBody>
      <dsp:txXfrm>
        <a:off x="0" y="6648152"/>
        <a:ext cx="12992100" cy="830460"/>
      </dsp:txXfrm>
    </dsp:sp>
    <dsp:sp modelId="{9189A72C-A8C2-C44F-BB16-AB36D4505344}">
      <dsp:nvSpPr>
        <dsp:cNvPr id="0" name=""/>
        <dsp:cNvSpPr/>
      </dsp:nvSpPr>
      <dsp:spPr>
        <a:xfrm>
          <a:off x="0" y="7478613"/>
          <a:ext cx="12992100" cy="0"/>
        </a:xfrm>
        <a:prstGeom prst="line">
          <a:avLst/>
        </a:prstGeom>
        <a:gradFill rotWithShape="0">
          <a:gsLst>
            <a:gs pos="0">
              <a:schemeClr val="accent5">
                <a:hueOff val="5613514"/>
                <a:satOff val="-3612"/>
                <a:lumOff val="2470"/>
                <a:alphaOff val="0"/>
                <a:tint val="98000"/>
                <a:lumMod val="114000"/>
              </a:schemeClr>
            </a:gs>
            <a:gs pos="100000">
              <a:schemeClr val="accent5">
                <a:hueOff val="5613514"/>
                <a:satOff val="-3612"/>
                <a:lumOff val="2470"/>
                <a:alphaOff val="0"/>
                <a:shade val="90000"/>
                <a:lumMod val="84000"/>
              </a:schemeClr>
            </a:gs>
          </a:gsLst>
          <a:lin ang="5400000" scaled="0"/>
        </a:gradFill>
        <a:ln w="9525" cap="rnd" cmpd="sng" algn="ctr">
          <a:solidFill>
            <a:schemeClr val="accent5">
              <a:hueOff val="5613514"/>
              <a:satOff val="-3612"/>
              <a:lumOff val="247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C07A0ED-4EAD-CA4B-BA95-8BE6BB97B218}">
      <dsp:nvSpPr>
        <dsp:cNvPr id="0" name=""/>
        <dsp:cNvSpPr/>
      </dsp:nvSpPr>
      <dsp:spPr>
        <a:xfrm>
          <a:off x="0" y="7478613"/>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10: Display Dashboard</a:t>
          </a:r>
          <a:endParaRPr lang="en-US" sz="3900" kern="1200"/>
        </a:p>
      </dsp:txBody>
      <dsp:txXfrm>
        <a:off x="0" y="7478613"/>
        <a:ext cx="12992100" cy="830460"/>
      </dsp:txXfrm>
    </dsp:sp>
    <dsp:sp modelId="{D4863880-B307-9349-B8A9-F0A6BE3EF0D8}">
      <dsp:nvSpPr>
        <dsp:cNvPr id="0" name=""/>
        <dsp:cNvSpPr/>
      </dsp:nvSpPr>
      <dsp:spPr>
        <a:xfrm>
          <a:off x="0" y="8309074"/>
          <a:ext cx="12992100" cy="0"/>
        </a:xfrm>
        <a:prstGeom prst="line">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w="9525" cap="rnd" cmpd="sng" algn="ctr">
          <a:solidFill>
            <a:schemeClr val="accent5">
              <a:hueOff val="6237238"/>
              <a:satOff val="-4013"/>
              <a:lumOff val="274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17CD9DA-EA79-5D47-9954-210AC1099D5F}">
      <dsp:nvSpPr>
        <dsp:cNvPr id="0" name=""/>
        <dsp:cNvSpPr/>
      </dsp:nvSpPr>
      <dsp:spPr>
        <a:xfrm>
          <a:off x="0" y="8309074"/>
          <a:ext cx="12992100" cy="830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Use Case 11: Filter Tasks</a:t>
          </a:r>
          <a:endParaRPr lang="en-US" sz="3900" kern="1200"/>
        </a:p>
      </dsp:txBody>
      <dsp:txXfrm>
        <a:off x="0" y="8309074"/>
        <a:ext cx="12992100" cy="830460"/>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xfrm>
            <a:off x="1143000" y="685800"/>
            <a:ext cx="4572000" cy="3429000"/>
          </a:xfrm>
          <a:prstGeom prst="rect">
            <a:avLst/>
          </a:prstGeom>
        </p:spPr>
        <p:txBody>
          <a:bodyPr/>
          <a:lstStyle/>
          <a:p>
            <a:endParaRPr/>
          </a:p>
        </p:txBody>
      </p:sp>
      <p:sp>
        <p:nvSpPr>
          <p:cNvPr id="165" name="Shape 1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09910" y="2895601"/>
            <a:ext cx="17651316" cy="6659162"/>
          </a:xfrm>
        </p:spPr>
        <p:txBody>
          <a:bodyPr anchor="b"/>
          <a:lstStyle>
            <a:lvl1pPr>
              <a:defRPr sz="14400"/>
            </a:lvl1pPr>
          </a:lstStyle>
          <a:p>
            <a:r>
              <a:rPr lang="en-US"/>
              <a:t>Click to edit Master title style</a:t>
            </a:r>
          </a:p>
        </p:txBody>
      </p:sp>
      <p:sp>
        <p:nvSpPr>
          <p:cNvPr id="3" name="Subtitle 2"/>
          <p:cNvSpPr>
            <a:spLocks noGrp="1"/>
          </p:cNvSpPr>
          <p:nvPr>
            <p:ph type="subTitle" idx="1"/>
          </p:nvPr>
        </p:nvSpPr>
        <p:spPr>
          <a:xfrm>
            <a:off x="2309910" y="9554760"/>
            <a:ext cx="17651316" cy="1722840"/>
          </a:xfrm>
        </p:spPr>
        <p:txBody>
          <a:bodyPr anchor="t"/>
          <a:lstStyle>
            <a:lvl1pPr marL="0" indent="0" algn="l">
              <a:buNone/>
              <a:defRPr cap="all">
                <a:solidFill>
                  <a:schemeClr val="bg2">
                    <a:lumMod val="40000"/>
                    <a:lumOff val="60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313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09913" y="9601174"/>
            <a:ext cx="17651314" cy="1133476"/>
          </a:xfrm>
        </p:spPr>
        <p:txBody>
          <a:bodyPr anchor="b">
            <a:normAutofit/>
          </a:bodyPr>
          <a:lstStyle>
            <a:lvl1pPr algn="l">
              <a:defRPr sz="4800" b="0"/>
            </a:lvl1pPr>
          </a:lstStyle>
          <a:p>
            <a:r>
              <a:rPr lang="en-US"/>
              <a:t>Click to edit Master title style</a:t>
            </a:r>
          </a:p>
        </p:txBody>
      </p:sp>
      <p:sp>
        <p:nvSpPr>
          <p:cNvPr id="3" name="Picture Placeholder 2"/>
          <p:cNvSpPr>
            <a:spLocks noGrp="1" noChangeAspect="1"/>
          </p:cNvSpPr>
          <p:nvPr>
            <p:ph type="pic" idx="1"/>
          </p:nvPr>
        </p:nvSpPr>
        <p:spPr>
          <a:xfrm>
            <a:off x="2309910" y="1371600"/>
            <a:ext cx="17651316" cy="728133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p>
        </p:txBody>
      </p:sp>
      <p:sp>
        <p:nvSpPr>
          <p:cNvPr id="4" name="Text Placeholder 3"/>
          <p:cNvSpPr>
            <a:spLocks noGrp="1"/>
          </p:cNvSpPr>
          <p:nvPr>
            <p:ph type="body" sz="half" idx="2"/>
          </p:nvPr>
        </p:nvSpPr>
        <p:spPr>
          <a:xfrm>
            <a:off x="2309912" y="10734650"/>
            <a:ext cx="17651312" cy="987424"/>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588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309909" y="2895600"/>
            <a:ext cx="17651318" cy="3962400"/>
          </a:xfrm>
        </p:spPr>
        <p:txBody>
          <a:bodyPr/>
          <a:lstStyle>
            <a:lvl1pPr>
              <a:defRPr sz="9600"/>
            </a:lvl1pPr>
          </a:lstStyle>
          <a:p>
            <a:r>
              <a:rPr lang="en-US"/>
              <a:t>Click to edit Master title style</a:t>
            </a:r>
          </a:p>
        </p:txBody>
      </p:sp>
      <p:sp>
        <p:nvSpPr>
          <p:cNvPr id="8" name="Text Placeholder 3"/>
          <p:cNvSpPr>
            <a:spLocks noGrp="1"/>
          </p:cNvSpPr>
          <p:nvPr>
            <p:ph type="body" sz="half" idx="2"/>
          </p:nvPr>
        </p:nvSpPr>
        <p:spPr>
          <a:xfrm>
            <a:off x="2309909" y="7315200"/>
            <a:ext cx="17651318" cy="4724400"/>
          </a:xfrm>
        </p:spPr>
        <p:txBody>
          <a:bodyPr anchor="ctr">
            <a:normAutofit/>
          </a:bodyPr>
          <a:lstStyle>
            <a:lvl1pPr marL="0" indent="0">
              <a:buNone/>
              <a:defRPr sz="36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3469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49603" y="2895600"/>
            <a:ext cx="15998630" cy="4646748"/>
          </a:xfrm>
        </p:spPr>
        <p:txBody>
          <a:bodyPr/>
          <a:lstStyle>
            <a:lvl1pPr>
              <a:defRPr sz="9600"/>
            </a:lvl1pPr>
          </a:lstStyle>
          <a:p>
            <a:r>
              <a:rPr lang="en-US"/>
              <a:t>Click to edit Master title style</a:t>
            </a:r>
          </a:p>
        </p:txBody>
      </p:sp>
      <p:sp>
        <p:nvSpPr>
          <p:cNvPr id="11" name="Text Placeholder 3"/>
          <p:cNvSpPr>
            <a:spLocks noGrp="1"/>
          </p:cNvSpPr>
          <p:nvPr>
            <p:ph type="body" sz="half" idx="14"/>
          </p:nvPr>
        </p:nvSpPr>
        <p:spPr>
          <a:xfrm>
            <a:off x="3860801" y="7542348"/>
            <a:ext cx="14559298" cy="684348"/>
          </a:xfrm>
        </p:spPr>
        <p:txBody>
          <a:bodyPr vert="horz" lIns="91440" tIns="45720" rIns="91440" bIns="45720" rtlCol="0" anchor="t">
            <a:normAutofit/>
          </a:bodyPr>
          <a:lstStyle>
            <a:lvl1pPr marL="0" indent="0">
              <a:buNone/>
              <a:defRPr lang="en-US" sz="2800" b="0" i="0" kern="1200" cap="small" dirty="0">
                <a:solidFill>
                  <a:schemeClr val="bg2">
                    <a:lumMod val="40000"/>
                    <a:lumOff val="60000"/>
                  </a:schemeClr>
                </a:solidFill>
                <a:latin typeface="+mj-lt"/>
                <a:ea typeface="+mj-ea"/>
                <a:cs typeface="+mj-cs"/>
              </a:defRPr>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marL="0" lvl="0" indent="0">
              <a:buNone/>
            </a:pPr>
            <a:r>
              <a:rPr lang="en-US"/>
              <a:t>Click to edit Master text styles</a:t>
            </a:r>
          </a:p>
        </p:txBody>
      </p:sp>
      <p:sp>
        <p:nvSpPr>
          <p:cNvPr id="10" name="Text Placeholder 3"/>
          <p:cNvSpPr>
            <a:spLocks noGrp="1"/>
          </p:cNvSpPr>
          <p:nvPr>
            <p:ph type="body" sz="half" idx="2"/>
          </p:nvPr>
        </p:nvSpPr>
        <p:spPr>
          <a:xfrm>
            <a:off x="2309909" y="8701314"/>
            <a:ext cx="17651318" cy="3352800"/>
          </a:xfrm>
        </p:spPr>
        <p:txBody>
          <a:bodyPr anchor="ctr">
            <a:normAutofit/>
          </a:bodyPr>
          <a:lstStyle>
            <a:lvl1pPr marL="0" indent="0">
              <a:buNone/>
              <a:defRPr sz="36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12" name="TextBox 11"/>
          <p:cNvSpPr txBox="1"/>
          <p:nvPr/>
        </p:nvSpPr>
        <p:spPr>
          <a:xfrm>
            <a:off x="1796590" y="1942507"/>
            <a:ext cx="1603824" cy="384720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4400"/>
              <a:t>“</a:t>
            </a:r>
          </a:p>
        </p:txBody>
      </p:sp>
      <p:sp>
        <p:nvSpPr>
          <p:cNvPr id="15" name="TextBox 14"/>
          <p:cNvSpPr txBox="1"/>
          <p:nvPr/>
        </p:nvSpPr>
        <p:spPr>
          <a:xfrm>
            <a:off x="18660980" y="5227575"/>
            <a:ext cx="1603824" cy="384720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4400"/>
              <a:t>”</a:t>
            </a:r>
          </a:p>
        </p:txBody>
      </p:sp>
    </p:spTree>
    <p:extLst>
      <p:ext uri="{BB962C8B-B14F-4D97-AF65-F5344CB8AC3E}">
        <p14:creationId xmlns:p14="http://schemas.microsoft.com/office/powerpoint/2010/main" val="3257808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309908" y="6248402"/>
            <a:ext cx="17651320" cy="3306360"/>
          </a:xfrm>
        </p:spPr>
        <p:txBody>
          <a:bodyPr anchor="b"/>
          <a:lstStyle>
            <a:lvl1pPr algn="l">
              <a:defRPr sz="8000" b="0" cap="none"/>
            </a:lvl1pPr>
          </a:lstStyle>
          <a:p>
            <a:r>
              <a:rPr lang="en-US"/>
              <a:t>Click to edit Master title style</a:t>
            </a:r>
          </a:p>
        </p:txBody>
      </p:sp>
      <p:sp>
        <p:nvSpPr>
          <p:cNvPr id="3" name="Text Placeholder 2"/>
          <p:cNvSpPr>
            <a:spLocks noGrp="1"/>
          </p:cNvSpPr>
          <p:nvPr>
            <p:ph type="body" idx="1"/>
          </p:nvPr>
        </p:nvSpPr>
        <p:spPr>
          <a:xfrm>
            <a:off x="2309909" y="9554762"/>
            <a:ext cx="17651318" cy="1720800"/>
          </a:xfrm>
        </p:spPr>
        <p:txBody>
          <a:bodyPr anchor="t"/>
          <a:lstStyle>
            <a:lvl1pPr marL="0" indent="0" algn="l">
              <a:buNone/>
              <a:defRPr sz="4000" cap="none">
                <a:solidFill>
                  <a:schemeClr val="bg2">
                    <a:lumMod val="40000"/>
                    <a:lumOff val="6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020417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8400"/>
            </a:lvl1pPr>
          </a:lstStyle>
          <a:p>
            <a:r>
              <a:rPr lang="en-US"/>
              <a:t>Click to edit Master title style</a:t>
            </a:r>
          </a:p>
        </p:txBody>
      </p:sp>
      <p:sp>
        <p:nvSpPr>
          <p:cNvPr id="3" name="Text Placeholder 2"/>
          <p:cNvSpPr>
            <a:spLocks noGrp="1"/>
          </p:cNvSpPr>
          <p:nvPr>
            <p:ph type="body" idx="1"/>
          </p:nvPr>
        </p:nvSpPr>
        <p:spPr>
          <a:xfrm>
            <a:off x="1265894" y="3962400"/>
            <a:ext cx="5893732"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6" name="Text Placeholder 3"/>
          <p:cNvSpPr>
            <a:spLocks noGrp="1"/>
          </p:cNvSpPr>
          <p:nvPr>
            <p:ph type="body" sz="half" idx="15"/>
          </p:nvPr>
        </p:nvSpPr>
        <p:spPr>
          <a:xfrm>
            <a:off x="1304926" y="5334000"/>
            <a:ext cx="5854700" cy="7178676"/>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Text Placeholder 4"/>
          <p:cNvSpPr>
            <a:spLocks noGrp="1"/>
          </p:cNvSpPr>
          <p:nvPr>
            <p:ph type="body" sz="quarter" idx="3"/>
          </p:nvPr>
        </p:nvSpPr>
        <p:spPr>
          <a:xfrm>
            <a:off x="7767319" y="3962400"/>
            <a:ext cx="5872482"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9" name="Text Placeholder 3"/>
          <p:cNvSpPr>
            <a:spLocks noGrp="1"/>
          </p:cNvSpPr>
          <p:nvPr>
            <p:ph type="body" sz="half" idx="16"/>
          </p:nvPr>
        </p:nvSpPr>
        <p:spPr>
          <a:xfrm>
            <a:off x="7746212" y="5334000"/>
            <a:ext cx="5893588" cy="7178676"/>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14" name="Text Placeholder 4"/>
          <p:cNvSpPr>
            <a:spLocks noGrp="1"/>
          </p:cNvSpPr>
          <p:nvPr>
            <p:ph type="body" sz="quarter" idx="13"/>
          </p:nvPr>
        </p:nvSpPr>
        <p:spPr>
          <a:xfrm>
            <a:off x="14249401" y="3962400"/>
            <a:ext cx="5864226"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0" name="Text Placeholder 3"/>
          <p:cNvSpPr>
            <a:spLocks noGrp="1"/>
          </p:cNvSpPr>
          <p:nvPr>
            <p:ph type="body" sz="half" idx="17"/>
          </p:nvPr>
        </p:nvSpPr>
        <p:spPr>
          <a:xfrm>
            <a:off x="14249401" y="5334000"/>
            <a:ext cx="5864226" cy="7178676"/>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cxnSp>
        <p:nvCxnSpPr>
          <p:cNvPr id="17" name="Straight Connector 16"/>
          <p:cNvCxnSpPr/>
          <p:nvPr/>
        </p:nvCxnSpPr>
        <p:spPr>
          <a:xfrm>
            <a:off x="7452284" y="4267200"/>
            <a:ext cx="0" cy="7924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3924454" y="4267200"/>
            <a:ext cx="0" cy="793376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3/3/2022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10463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8400"/>
            </a:lvl1pPr>
          </a:lstStyle>
          <a:p>
            <a:r>
              <a:rPr lang="en-US"/>
              <a:t>Click to edit Master title style</a:t>
            </a:r>
          </a:p>
        </p:txBody>
      </p:sp>
      <p:sp>
        <p:nvSpPr>
          <p:cNvPr id="3" name="Text Placeholder 2"/>
          <p:cNvSpPr>
            <a:spLocks noGrp="1"/>
          </p:cNvSpPr>
          <p:nvPr>
            <p:ph type="body" idx="1"/>
          </p:nvPr>
        </p:nvSpPr>
        <p:spPr>
          <a:xfrm>
            <a:off x="1304926" y="8501898"/>
            <a:ext cx="5880100"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9" name="Picture Placeholder 2"/>
          <p:cNvSpPr>
            <a:spLocks noGrp="1" noChangeAspect="1"/>
          </p:cNvSpPr>
          <p:nvPr>
            <p:ph type="pic" idx="15"/>
          </p:nvPr>
        </p:nvSpPr>
        <p:spPr>
          <a:xfrm>
            <a:off x="1304926" y="4419600"/>
            <a:ext cx="5880100" cy="304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p>
        </p:txBody>
      </p:sp>
      <p:sp>
        <p:nvSpPr>
          <p:cNvPr id="22" name="Text Placeholder 3"/>
          <p:cNvSpPr>
            <a:spLocks noGrp="1"/>
          </p:cNvSpPr>
          <p:nvPr>
            <p:ph type="body" sz="half" idx="18"/>
          </p:nvPr>
        </p:nvSpPr>
        <p:spPr>
          <a:xfrm>
            <a:off x="1304926" y="9654423"/>
            <a:ext cx="5880100" cy="1318378"/>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Text Placeholder 4"/>
          <p:cNvSpPr>
            <a:spLocks noGrp="1"/>
          </p:cNvSpPr>
          <p:nvPr>
            <p:ph type="body" sz="quarter" idx="3"/>
          </p:nvPr>
        </p:nvSpPr>
        <p:spPr>
          <a:xfrm>
            <a:off x="7778751" y="8501898"/>
            <a:ext cx="5861050"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30" name="Picture Placeholder 2"/>
          <p:cNvSpPr>
            <a:spLocks noGrp="1" noChangeAspect="1"/>
          </p:cNvSpPr>
          <p:nvPr>
            <p:ph type="pic" idx="21"/>
          </p:nvPr>
        </p:nvSpPr>
        <p:spPr>
          <a:xfrm>
            <a:off x="7778749" y="4419600"/>
            <a:ext cx="5861050" cy="304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p>
        </p:txBody>
      </p:sp>
      <p:sp>
        <p:nvSpPr>
          <p:cNvPr id="23" name="Text Placeholder 3"/>
          <p:cNvSpPr>
            <a:spLocks noGrp="1"/>
          </p:cNvSpPr>
          <p:nvPr>
            <p:ph type="body" sz="half" idx="19"/>
          </p:nvPr>
        </p:nvSpPr>
        <p:spPr>
          <a:xfrm>
            <a:off x="7776044" y="9654421"/>
            <a:ext cx="5868812" cy="1318378"/>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14" name="Text Placeholder 4"/>
          <p:cNvSpPr>
            <a:spLocks noGrp="1"/>
          </p:cNvSpPr>
          <p:nvPr>
            <p:ph type="body" sz="quarter" idx="13"/>
          </p:nvPr>
        </p:nvSpPr>
        <p:spPr>
          <a:xfrm>
            <a:off x="14249401" y="8501898"/>
            <a:ext cx="5864226"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31" name="Picture Placeholder 2"/>
          <p:cNvSpPr>
            <a:spLocks noGrp="1" noChangeAspect="1"/>
          </p:cNvSpPr>
          <p:nvPr>
            <p:ph type="pic" idx="22"/>
          </p:nvPr>
        </p:nvSpPr>
        <p:spPr>
          <a:xfrm>
            <a:off x="14249399" y="4419600"/>
            <a:ext cx="5864226" cy="304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p>
        </p:txBody>
      </p:sp>
      <p:sp>
        <p:nvSpPr>
          <p:cNvPr id="24" name="Text Placeholder 3"/>
          <p:cNvSpPr>
            <a:spLocks noGrp="1"/>
          </p:cNvSpPr>
          <p:nvPr>
            <p:ph type="body" sz="half" idx="20"/>
          </p:nvPr>
        </p:nvSpPr>
        <p:spPr>
          <a:xfrm>
            <a:off x="14249151" y="9654417"/>
            <a:ext cx="5871994" cy="1318378"/>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cxnSp>
        <p:nvCxnSpPr>
          <p:cNvPr id="19" name="Straight Connector 18"/>
          <p:cNvCxnSpPr/>
          <p:nvPr/>
        </p:nvCxnSpPr>
        <p:spPr>
          <a:xfrm>
            <a:off x="7452284" y="4267200"/>
            <a:ext cx="0" cy="7924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924454" y="4267200"/>
            <a:ext cx="0" cy="793376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3/3/2022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752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93612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08425" y="860427"/>
            <a:ext cx="3505202" cy="1165225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304927" y="1774828"/>
            <a:ext cx="14846298" cy="107378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897690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FFFFFF"/>
        </a:solidFill>
        <a:effectLst/>
      </p:bgPr>
    </p:bg>
    <p:spTree>
      <p:nvGrpSpPr>
        <p:cNvPr id="1" name=""/>
        <p:cNvGrpSpPr/>
        <p:nvPr/>
      </p:nvGrpSpPr>
      <p:grpSpPr>
        <a:xfrm>
          <a:off x="0" y="0"/>
          <a:ext cx="0" cy="0"/>
          <a:chOff x="0" y="0"/>
          <a:chExt cx="0" cy="0"/>
        </a:xfrm>
      </p:grpSpPr>
      <p:sp>
        <p:nvSpPr>
          <p:cNvPr id="40" name="Author and Date"/>
          <p:cNvSpPr txBox="1">
            <a:spLocks noGrp="1"/>
          </p:cNvSpPr>
          <p:nvPr>
            <p:ph type="body" sz="quarter" idx="21" hasCustomPrompt="1"/>
          </p:nvPr>
        </p:nvSpPr>
        <p:spPr>
          <a:xfrm>
            <a:off x="1295400" y="12955885"/>
            <a:ext cx="21869400" cy="429261"/>
          </a:xfrm>
          <a:prstGeom prst="rect">
            <a:avLst/>
          </a:prstGeom>
        </p:spPr>
        <p:txBody>
          <a:bodyPr/>
          <a:lstStyle>
            <a:lvl1pPr defTabSz="584200">
              <a:spcBef>
                <a:spcPts val="3200"/>
              </a:spcBef>
              <a:defRPr sz="2000" spc="-59">
                <a:latin typeface="Graphik-Medium"/>
                <a:ea typeface="Graphik-Medium"/>
                <a:cs typeface="Graphik-Medium"/>
                <a:sym typeface="Graphik Medium"/>
              </a:defRPr>
            </a:lvl1pPr>
          </a:lstStyle>
          <a:p>
            <a:r>
              <a:t>Author and Date</a:t>
            </a:r>
          </a:p>
        </p:txBody>
      </p:sp>
      <p:sp>
        <p:nvSpPr>
          <p:cNvPr id="41" name="Slide Subtitle"/>
          <p:cNvSpPr txBox="1">
            <a:spLocks noGrp="1"/>
          </p:cNvSpPr>
          <p:nvPr>
            <p:ph type="body" sz="quarter" idx="22" hasCustomPrompt="1"/>
          </p:nvPr>
        </p:nvSpPr>
        <p:spPr>
          <a:xfrm>
            <a:off x="1295400" y="3543455"/>
            <a:ext cx="21869400" cy="694056"/>
          </a:xfrm>
          <a:prstGeom prst="rect">
            <a:avLst/>
          </a:prstGeom>
        </p:spPr>
        <p:txBody>
          <a:bodyPr/>
          <a:lstStyle/>
          <a:p>
            <a:r>
              <a:t>Slide Subtitle</a:t>
            </a:r>
          </a:p>
        </p:txBody>
      </p:sp>
      <p:sp>
        <p:nvSpPr>
          <p:cNvPr id="44" name="Slide Title"/>
          <p:cNvSpPr txBox="1">
            <a:spLocks noGrp="1"/>
          </p:cNvSpPr>
          <p:nvPr>
            <p:ph type="title" hasCustomPrompt="1"/>
          </p:nvPr>
        </p:nvSpPr>
        <p:spPr>
          <a:xfrm>
            <a:off x="1295400" y="1620697"/>
            <a:ext cx="21869400" cy="1778386"/>
          </a:xfrm>
          <a:prstGeom prst="rect">
            <a:avLst/>
          </a:prstGeom>
        </p:spPr>
        <p:txBody>
          <a:bodyPr anchor="t"/>
          <a:lstStyle>
            <a:lvl1pPr defTabSz="584200">
              <a:defRPr sz="10000" spc="-400"/>
            </a:lvl1pPr>
          </a:lstStyle>
          <a:p>
            <a:r>
              <a:t>Slide Title</a:t>
            </a:r>
          </a:p>
        </p:txBody>
      </p:sp>
      <p:sp>
        <p:nvSpPr>
          <p:cNvPr id="45" name="Body Level One…"/>
          <p:cNvSpPr txBox="1">
            <a:spLocks noGrp="1"/>
          </p:cNvSpPr>
          <p:nvPr>
            <p:ph type="body" idx="1" hasCustomPrompt="1"/>
          </p:nvPr>
        </p:nvSpPr>
        <p:spPr>
          <a:xfrm>
            <a:off x="1295400" y="5270500"/>
            <a:ext cx="21869400" cy="7137400"/>
          </a:xfrm>
          <a:prstGeom prst="rect">
            <a:avLst/>
          </a:prstGeom>
        </p:spPr>
        <p:txBody>
          <a:bodyPr/>
          <a:lstStyle>
            <a:lvl1pPr defTabSz="584200">
              <a:spcBef>
                <a:spcPts val="3300"/>
              </a:spcBef>
              <a:defRPr sz="4000" cap="none" spc="0"/>
            </a:lvl1pPr>
            <a:lvl2pPr defTabSz="584200">
              <a:spcBef>
                <a:spcPts val="3300"/>
              </a:spcBef>
              <a:defRPr sz="4000" cap="none" spc="0"/>
            </a:lvl2pPr>
            <a:lvl3pPr defTabSz="584200">
              <a:spcBef>
                <a:spcPts val="3300"/>
              </a:spcBef>
              <a:defRPr sz="4000" cap="none" spc="0"/>
            </a:lvl3pPr>
            <a:lvl4pPr defTabSz="584200">
              <a:spcBef>
                <a:spcPts val="3300"/>
              </a:spcBef>
              <a:defRPr sz="4000" cap="none" spc="0"/>
            </a:lvl4pPr>
            <a:lvl5pPr defTabSz="584200">
              <a:spcBef>
                <a:spcPts val="3300"/>
              </a:spcBef>
              <a:defRPr sz="4000" cap="none" spc="0"/>
            </a:lvl5p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xfrm>
            <a:off x="22793706" y="12981031"/>
            <a:ext cx="361189" cy="40411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1572839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7" name="Section Title"/>
          <p:cNvSpPr txBox="1">
            <a:spLocks noGrp="1"/>
          </p:cNvSpPr>
          <p:nvPr>
            <p:ph type="title" hasCustomPrompt="1"/>
          </p:nvPr>
        </p:nvSpPr>
        <p:spPr>
          <a:xfrm>
            <a:off x="1295400" y="5404408"/>
            <a:ext cx="21869400" cy="2881785"/>
          </a:xfrm>
          <a:prstGeom prst="rect">
            <a:avLst/>
          </a:prstGeom>
        </p:spPr>
        <p:txBody>
          <a:bodyPr anchor="ctr"/>
          <a:lstStyle>
            <a:lvl1pPr defTabSz="825500">
              <a:defRPr sz="10200" spc="-408"/>
            </a:lvl1pPr>
          </a:lstStyle>
          <a:p>
            <a:r>
              <a:t>Section Title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398055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9B3A1323-8D79-1946-B0D7-40001CF92E9D}"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7750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09913" y="5723467"/>
            <a:ext cx="17651314" cy="3831294"/>
          </a:xfrm>
        </p:spPr>
        <p:txBody>
          <a:bodyPr anchor="b"/>
          <a:lstStyle>
            <a:lvl1pPr algn="l">
              <a:defRPr sz="8000" b="0" cap="none"/>
            </a:lvl1pPr>
          </a:lstStyle>
          <a:p>
            <a:r>
              <a:rPr lang="en-US"/>
              <a:t>Click to edit Master title style</a:t>
            </a:r>
          </a:p>
        </p:txBody>
      </p:sp>
      <p:sp>
        <p:nvSpPr>
          <p:cNvPr id="3" name="Text Placeholder 2"/>
          <p:cNvSpPr>
            <a:spLocks noGrp="1"/>
          </p:cNvSpPr>
          <p:nvPr>
            <p:ph type="body" idx="1"/>
          </p:nvPr>
        </p:nvSpPr>
        <p:spPr>
          <a:xfrm>
            <a:off x="2309910" y="9554762"/>
            <a:ext cx="17651316" cy="1720800"/>
          </a:xfrm>
        </p:spPr>
        <p:txBody>
          <a:bodyPr anchor="t"/>
          <a:lstStyle>
            <a:lvl1pPr marL="0" indent="0" algn="l">
              <a:buNone/>
              <a:defRPr sz="4000" cap="all">
                <a:solidFill>
                  <a:schemeClr val="bg2">
                    <a:lumMod val="40000"/>
                    <a:lumOff val="6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8431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06625" y="4121151"/>
            <a:ext cx="8792678" cy="8391526"/>
          </a:xfrm>
        </p:spPr>
        <p:txBody>
          <a:bodyPr>
            <a:normAutofit/>
          </a:bodyPr>
          <a:lstStyle>
            <a:lvl1pPr>
              <a:defRPr sz="36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308987" y="4112185"/>
            <a:ext cx="8792682" cy="8400490"/>
          </a:xfrm>
        </p:spPr>
        <p:txBody>
          <a:bodyPr>
            <a:normAutofit/>
          </a:bodyPr>
          <a:lstStyle>
            <a:lvl1pPr>
              <a:defRPr sz="36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4942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06626" y="3810000"/>
            <a:ext cx="8792676"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206625" y="5029200"/>
            <a:ext cx="8792678" cy="7483476"/>
          </a:xfrm>
        </p:spPr>
        <p:txBody>
          <a:bodyPr>
            <a:normAutofit/>
          </a:bodyPr>
          <a:lstStyle>
            <a:lvl1pPr>
              <a:defRPr sz="36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308991" y="3810000"/>
            <a:ext cx="8792678"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1308991" y="5029200"/>
            <a:ext cx="8792678" cy="7483476"/>
          </a:xfrm>
        </p:spPr>
        <p:txBody>
          <a:bodyPr>
            <a:normAutofit/>
          </a:bodyPr>
          <a:lstStyle>
            <a:lvl1pPr>
              <a:defRPr sz="36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smtClean="0"/>
              <a:pPr/>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19807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F13A34C8-038E-2045-AF43-DF7DBB8E0E9E}" type="datetimeFigureOut">
              <a:rPr lang="en-US" smtClean="0"/>
              <a:pPr/>
              <a:t>3/3/2022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0778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3/3/2022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83109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09906" y="2895600"/>
            <a:ext cx="6802128" cy="2895600"/>
          </a:xfrm>
        </p:spPr>
        <p:txBody>
          <a:bodyPr anchor="b"/>
          <a:lstStyle>
            <a:lvl1pPr algn="l">
              <a:defRPr sz="4800" b="0"/>
            </a:lvl1pPr>
          </a:lstStyle>
          <a:p>
            <a:r>
              <a:rPr lang="en-US"/>
              <a:t>Click to edit Master title style</a:t>
            </a:r>
          </a:p>
        </p:txBody>
      </p:sp>
      <p:sp>
        <p:nvSpPr>
          <p:cNvPr id="3" name="Content Placeholder 2"/>
          <p:cNvSpPr>
            <a:spLocks noGrp="1"/>
          </p:cNvSpPr>
          <p:nvPr>
            <p:ph idx="1"/>
          </p:nvPr>
        </p:nvSpPr>
        <p:spPr>
          <a:xfrm>
            <a:off x="9569233" y="2895600"/>
            <a:ext cx="10391994" cy="9144000"/>
          </a:xfrm>
        </p:spPr>
        <p:txBody>
          <a:bodyPr anchor="ctr">
            <a:normAutofit/>
          </a:bodyPr>
          <a:lstStyle>
            <a:lvl1pPr>
              <a:defRPr sz="4000"/>
            </a:lvl1pPr>
            <a:lvl2pPr>
              <a:defRPr sz="36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09907" y="6258561"/>
            <a:ext cx="6802126" cy="5791198"/>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7" name="Date Placeholder 4"/>
          <p:cNvSpPr>
            <a:spLocks noGrp="1"/>
          </p:cNvSpPr>
          <p:nvPr>
            <p:ph type="dt" sz="half" idx="10"/>
          </p:nvPr>
        </p:nvSpPr>
        <p:spPr/>
        <p:txBody>
          <a:bodyPr/>
          <a:lstStyle/>
          <a:p>
            <a:fld id="{D0DF5E60-9974-AC48-9591-99C2BB44B7CF}" type="datetimeFigureOut">
              <a:rPr lang="en-US" smtClean="0"/>
              <a:pPr/>
              <a:t>3/3/2022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6456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07814" y="3708384"/>
            <a:ext cx="10185812" cy="3149616"/>
          </a:xfrm>
        </p:spPr>
        <p:txBody>
          <a:bodyPr anchor="b">
            <a:normAutofit/>
          </a:bodyPr>
          <a:lstStyle>
            <a:lvl1pPr algn="l">
              <a:defRPr sz="7200" b="0"/>
            </a:lvl1pPr>
          </a:lstStyle>
          <a:p>
            <a:r>
              <a:rPr lang="en-US"/>
              <a:t>Click to edit Master title style</a:t>
            </a:r>
          </a:p>
        </p:txBody>
      </p:sp>
      <p:sp>
        <p:nvSpPr>
          <p:cNvPr id="3" name="Picture Placeholder 2"/>
          <p:cNvSpPr>
            <a:spLocks noGrp="1" noChangeAspect="1"/>
          </p:cNvSpPr>
          <p:nvPr>
            <p:ph type="pic" idx="1"/>
          </p:nvPr>
        </p:nvSpPr>
        <p:spPr>
          <a:xfrm>
            <a:off x="13899092" y="2286000"/>
            <a:ext cx="6400800" cy="914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p>
        </p:txBody>
      </p:sp>
      <p:sp>
        <p:nvSpPr>
          <p:cNvPr id="4" name="Text Placeholder 3"/>
          <p:cNvSpPr>
            <a:spLocks noGrp="1"/>
          </p:cNvSpPr>
          <p:nvPr>
            <p:ph type="body" sz="half" idx="2"/>
          </p:nvPr>
        </p:nvSpPr>
        <p:spPr>
          <a:xfrm>
            <a:off x="2309909" y="7315200"/>
            <a:ext cx="10169958" cy="2743200"/>
          </a:xfrm>
        </p:spPr>
        <p:txBody>
          <a:bodyPr>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3135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5339371"/>
            <a:ext cx="8074024" cy="8376630"/>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5784695"/>
            <a:ext cx="3044824" cy="4730906"/>
          </a:xfrm>
          <a:prstGeom prst="rect">
            <a:avLst/>
          </a:prstGeom>
        </p:spPr>
      </p:pic>
      <p:sp>
        <p:nvSpPr>
          <p:cNvPr id="16" name="Oval 15"/>
          <p:cNvSpPr/>
          <p:nvPr/>
        </p:nvSpPr>
        <p:spPr>
          <a:xfrm>
            <a:off x="17218024" y="3352800"/>
            <a:ext cx="5638800" cy="56388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15998825" y="1"/>
            <a:ext cx="3206774" cy="2282814"/>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17211756" y="12192000"/>
            <a:ext cx="1987468" cy="1524000"/>
          </a:xfrm>
          <a:prstGeom prst="rect">
            <a:avLst/>
          </a:prstGeom>
        </p:spPr>
      </p:pic>
      <p:sp>
        <p:nvSpPr>
          <p:cNvPr id="14" name="Rectangle 13"/>
          <p:cNvSpPr/>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292223" y="905436"/>
            <a:ext cx="18809446" cy="280106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2206625" y="4105837"/>
            <a:ext cx="17893082" cy="8390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20311279" y="3581403"/>
            <a:ext cx="1981198" cy="609598"/>
          </a:xfrm>
          <a:prstGeom prst="rect">
            <a:avLst/>
          </a:prstGeom>
        </p:spPr>
        <p:txBody>
          <a:bodyPr vert="horz" lIns="91440" tIns="45720" rIns="91440" bIns="45720" rtlCol="0" anchor="t"/>
          <a:lstStyle>
            <a:lvl1pPr algn="l">
              <a:defRPr sz="2200" b="0" i="0">
                <a:solidFill>
                  <a:schemeClr val="tx1">
                    <a:tint val="75000"/>
                    <a:alpha val="60000"/>
                  </a:schemeClr>
                </a:solidFill>
              </a:defRPr>
            </a:lvl1pPr>
          </a:lstStyle>
          <a:p>
            <a:fld id="{09B482E8-6E0E-1B4F-B1FD-C69DB9E858D9}" type="datetimeFigureOut">
              <a:rPr lang="en-US" smtClean="0"/>
              <a:pPr/>
              <a:t>3/3/2022</a:t>
            </a:fld>
            <a:endParaRPr lang="en-US"/>
          </a:p>
        </p:txBody>
      </p:sp>
      <p:sp>
        <p:nvSpPr>
          <p:cNvPr id="5" name="Footer Placeholder 4"/>
          <p:cNvSpPr>
            <a:spLocks noGrp="1"/>
          </p:cNvSpPr>
          <p:nvPr>
            <p:ph type="ftr" sz="quarter" idx="3"/>
          </p:nvPr>
        </p:nvSpPr>
        <p:spPr>
          <a:xfrm rot="5400000">
            <a:off x="17903147" y="6450595"/>
            <a:ext cx="7719590" cy="609602"/>
          </a:xfrm>
          <a:prstGeom prst="rect">
            <a:avLst/>
          </a:prstGeom>
        </p:spPr>
        <p:txBody>
          <a:bodyPr vert="horz" lIns="91440" tIns="45720" rIns="91440" bIns="45720" rtlCol="0" anchor="b"/>
          <a:lstStyle>
            <a:lvl1pPr algn="l">
              <a:defRPr sz="22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20705081" y="591459"/>
            <a:ext cx="1676398" cy="1535374"/>
          </a:xfrm>
          <a:prstGeom prst="rect">
            <a:avLst/>
          </a:prstGeom>
        </p:spPr>
        <p:txBody>
          <a:bodyPr vert="horz" lIns="91440" tIns="45720" rIns="91440" bIns="45720" rtlCol="0" anchor="b"/>
          <a:lstStyle>
            <a:lvl1pPr algn="ctr">
              <a:defRPr sz="5600" b="0" i="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675393877"/>
      </p:ext>
    </p:extLst>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l" defTabSz="914400" rtl="0" eaLnBrk="1" latinLnBrk="0" hangingPunct="1">
        <a:spcBef>
          <a:spcPct val="0"/>
        </a:spcBef>
        <a:buNone/>
        <a:defRPr sz="8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o-Do Planner"/>
          <p:cNvSpPr txBox="1">
            <a:spLocks noGrp="1"/>
          </p:cNvSpPr>
          <p:nvPr>
            <p:ph type="ctrTitle"/>
          </p:nvPr>
        </p:nvSpPr>
        <p:spPr>
          <a:xfrm>
            <a:off x="2309910" y="1359146"/>
            <a:ext cx="13488890" cy="3530599"/>
          </a:xfrm>
          <a:prstGeom prst="rect">
            <a:avLst/>
          </a:prstGeom>
        </p:spPr>
        <p:txBody>
          <a:bodyPr/>
          <a:lstStyle/>
          <a:p>
            <a:r>
              <a:t>To-Do Planner</a:t>
            </a:r>
          </a:p>
        </p:txBody>
      </p:sp>
      <p:sp>
        <p:nvSpPr>
          <p:cNvPr id="168" name="Iteration #1 Presentation"/>
          <p:cNvSpPr txBox="1">
            <a:spLocks noGrp="1"/>
          </p:cNvSpPr>
          <p:nvPr>
            <p:ph type="subTitle" idx="1"/>
          </p:nvPr>
        </p:nvSpPr>
        <p:spPr>
          <a:xfrm>
            <a:off x="12662451" y="6073170"/>
            <a:ext cx="9411640" cy="6283684"/>
          </a:xfrm>
          <a:prstGeom prst="rect">
            <a:avLst/>
          </a:prstGeom>
        </p:spPr>
        <p:txBody>
          <a:bodyPr>
            <a:normAutofit fontScale="32500" lnSpcReduction="20000"/>
          </a:bodyPr>
          <a:lstStyle/>
          <a:p>
            <a:r>
              <a:rPr lang="en-US" sz="10000">
                <a:solidFill>
                  <a:schemeClr val="tx1"/>
                </a:solidFill>
              </a:rPr>
              <a:t>-By group 7</a:t>
            </a:r>
          </a:p>
          <a:p>
            <a:r>
              <a:rPr lang="en-US" sz="10000">
                <a:solidFill>
                  <a:schemeClr val="tx1"/>
                </a:solidFill>
              </a:rPr>
              <a:t>Group members:</a:t>
            </a:r>
          </a:p>
          <a:p>
            <a:pPr marL="571500" indent="-571500">
              <a:buFont typeface="Arial" panose="020B0604020202020204" pitchFamily="34" charset="0"/>
              <a:buChar char="•"/>
            </a:pPr>
            <a:r>
              <a:rPr lang="en-US" sz="10000">
                <a:solidFill>
                  <a:schemeClr val="tx1"/>
                </a:solidFill>
              </a:rPr>
              <a:t>Mane, </a:t>
            </a:r>
            <a:r>
              <a:rPr lang="en-US" sz="10000" err="1">
                <a:solidFill>
                  <a:schemeClr val="tx1"/>
                </a:solidFill>
              </a:rPr>
              <a:t>Paridnya</a:t>
            </a:r>
            <a:r>
              <a:rPr lang="en-US" sz="10000">
                <a:solidFill>
                  <a:schemeClr val="tx1"/>
                </a:solidFill>
              </a:rPr>
              <a:t> Sanjiv (1001863514)</a:t>
            </a:r>
          </a:p>
          <a:p>
            <a:pPr marL="571500" indent="-571500">
              <a:buFont typeface="Arial" panose="020B0604020202020204" pitchFamily="34" charset="0"/>
              <a:buChar char="•"/>
            </a:pPr>
            <a:r>
              <a:rPr lang="en-US" sz="10000" err="1">
                <a:solidFill>
                  <a:schemeClr val="tx1"/>
                </a:solidFill>
              </a:rPr>
              <a:t>Kalapala</a:t>
            </a:r>
            <a:r>
              <a:rPr lang="en-US" sz="10000">
                <a:solidFill>
                  <a:schemeClr val="tx1"/>
                </a:solidFill>
              </a:rPr>
              <a:t>, Yogesh (1001879640)</a:t>
            </a:r>
          </a:p>
          <a:p>
            <a:pPr marL="571500" indent="-571500">
              <a:buFont typeface="Arial" panose="020B0604020202020204" pitchFamily="34" charset="0"/>
              <a:buChar char="•"/>
            </a:pPr>
            <a:r>
              <a:rPr lang="en-US" sz="10000" err="1">
                <a:solidFill>
                  <a:schemeClr val="tx1"/>
                </a:solidFill>
              </a:rPr>
              <a:t>Parshva</a:t>
            </a:r>
            <a:r>
              <a:rPr lang="en-US" sz="10000">
                <a:solidFill>
                  <a:schemeClr val="tx1"/>
                </a:solidFill>
              </a:rPr>
              <a:t> </a:t>
            </a:r>
            <a:r>
              <a:rPr lang="en-US" sz="10000" err="1">
                <a:solidFill>
                  <a:schemeClr val="tx1"/>
                </a:solidFill>
              </a:rPr>
              <a:t>Urmish</a:t>
            </a:r>
            <a:r>
              <a:rPr lang="en-US" sz="10000">
                <a:solidFill>
                  <a:schemeClr val="tx1"/>
                </a:solidFill>
              </a:rPr>
              <a:t> Shah (1001838879)</a:t>
            </a:r>
          </a:p>
          <a:p>
            <a:pPr marL="571500" indent="-571500">
              <a:buFont typeface="Arial" panose="020B0604020202020204" pitchFamily="34" charset="0"/>
              <a:buChar char="•"/>
            </a:pPr>
            <a:r>
              <a:rPr lang="en-US" sz="10000">
                <a:solidFill>
                  <a:schemeClr val="tx1"/>
                </a:solidFill>
              </a:rPr>
              <a:t>Patel, </a:t>
            </a:r>
            <a:r>
              <a:rPr lang="en-US" sz="10000" err="1">
                <a:solidFill>
                  <a:schemeClr val="tx1"/>
                </a:solidFill>
              </a:rPr>
              <a:t>Parth</a:t>
            </a:r>
            <a:r>
              <a:rPr lang="en-US" sz="10000">
                <a:solidFill>
                  <a:schemeClr val="tx1"/>
                </a:solidFill>
              </a:rPr>
              <a:t> </a:t>
            </a:r>
            <a:r>
              <a:rPr lang="en-US" sz="10000" err="1">
                <a:solidFill>
                  <a:schemeClr val="tx1"/>
                </a:solidFill>
              </a:rPr>
              <a:t>Bhanuprasad</a:t>
            </a:r>
            <a:r>
              <a:rPr lang="en-US" sz="10000">
                <a:solidFill>
                  <a:schemeClr val="tx1"/>
                </a:solidFill>
              </a:rPr>
              <a:t> (1001720900)</a:t>
            </a:r>
          </a:p>
          <a:p>
            <a:pPr marL="571500" indent="-571500">
              <a:buFont typeface="Arial" panose="020B0604020202020204" pitchFamily="34" charset="0"/>
              <a:buChar char="•"/>
            </a:pPr>
            <a:r>
              <a:rPr lang="en-US" sz="10000" err="1">
                <a:solidFill>
                  <a:schemeClr val="tx1"/>
                </a:solidFill>
              </a:rPr>
              <a:t>Abdulbari</a:t>
            </a:r>
            <a:r>
              <a:rPr lang="en-US" sz="10000">
                <a:solidFill>
                  <a:schemeClr val="tx1"/>
                </a:solidFill>
              </a:rPr>
              <a:t> Syed (1001995871)</a:t>
            </a:r>
          </a:p>
          <a:p>
            <a:br>
              <a:rPr lang="en-US"/>
            </a:br>
            <a:endParaRPr/>
          </a:p>
        </p:txBody>
      </p:sp>
      <p:sp>
        <p:nvSpPr>
          <p:cNvPr id="4" name="TextBox 3">
            <a:extLst>
              <a:ext uri="{FF2B5EF4-FFF2-40B4-BE49-F238E27FC236}">
                <a16:creationId xmlns:a16="http://schemas.microsoft.com/office/drawing/2014/main" id="{905A2316-8F85-1E42-9DD9-65D7A517BD46}"/>
              </a:ext>
            </a:extLst>
          </p:cNvPr>
          <p:cNvSpPr txBox="1"/>
          <p:nvPr/>
        </p:nvSpPr>
        <p:spPr>
          <a:xfrm>
            <a:off x="1914496" y="1158734"/>
            <a:ext cx="13471323" cy="584775"/>
          </a:xfrm>
          <a:prstGeom prst="rect">
            <a:avLst/>
          </a:prstGeom>
          <a:noFill/>
        </p:spPr>
        <p:txBody>
          <a:bodyPr wrap="square" lIns="91440" tIns="45720" rIns="91440" bIns="45720" rtlCol="0" anchor="t">
            <a:spAutoFit/>
          </a:bodyPr>
          <a:lstStyle/>
          <a:p>
            <a:r>
              <a:rPr lang="en-US" sz="3200"/>
              <a:t>CSE 5324 Software Engineering: Analysis, Design and Testing</a:t>
            </a:r>
            <a:endParaRPr lang="en-US"/>
          </a:p>
        </p:txBody>
      </p:sp>
      <p:sp>
        <p:nvSpPr>
          <p:cNvPr id="5" name="Date Placeholder 4">
            <a:extLst>
              <a:ext uri="{FF2B5EF4-FFF2-40B4-BE49-F238E27FC236}">
                <a16:creationId xmlns:a16="http://schemas.microsoft.com/office/drawing/2014/main" id="{DEA1FE39-8826-3C4C-BF2A-F9BE0F26338E}"/>
              </a:ext>
            </a:extLst>
          </p:cNvPr>
          <p:cNvSpPr>
            <a:spLocks noGrp="1"/>
          </p:cNvSpPr>
          <p:nvPr>
            <p:ph type="dt" sz="half" idx="10"/>
          </p:nvPr>
        </p:nvSpPr>
        <p:spPr>
          <a:xfrm>
            <a:off x="20705082" y="12547599"/>
            <a:ext cx="3272518" cy="866109"/>
          </a:xfrm>
        </p:spPr>
        <p:txBody>
          <a:bodyPr/>
          <a:lstStyle/>
          <a:p>
            <a:r>
              <a:rPr lang="en-US" sz="3200">
                <a:solidFill>
                  <a:schemeClr val="tx1">
                    <a:alpha val="60000"/>
                  </a:schemeClr>
                </a:solidFill>
              </a:rPr>
              <a:t>March 2 , 2022</a:t>
            </a:r>
          </a:p>
        </p:txBody>
      </p:sp>
      <p:sp>
        <p:nvSpPr>
          <p:cNvPr id="9" name="TextBox 8">
            <a:extLst>
              <a:ext uri="{FF2B5EF4-FFF2-40B4-BE49-F238E27FC236}">
                <a16:creationId xmlns:a16="http://schemas.microsoft.com/office/drawing/2014/main" id="{9CCC8A14-8EAA-46CF-BF87-171E3B0E925A}"/>
              </a:ext>
            </a:extLst>
          </p:cNvPr>
          <p:cNvSpPr txBox="1"/>
          <p:nvPr/>
        </p:nvSpPr>
        <p:spPr>
          <a:xfrm>
            <a:off x="2309909" y="6073170"/>
            <a:ext cx="9882090" cy="58477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200"/>
              <a:t>Iteration #1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5" name="Requirements-Use Case Trace Matrix"/>
          <p:cNvSpPr txBox="1">
            <a:spLocks noGrp="1"/>
          </p:cNvSpPr>
          <p:nvPr>
            <p:ph type="title"/>
          </p:nvPr>
        </p:nvSpPr>
        <p:spPr>
          <a:xfrm>
            <a:off x="903028" y="1895214"/>
            <a:ext cx="8778854" cy="9925572"/>
          </a:xfrm>
          <a:prstGeom prst="rect">
            <a:avLst/>
          </a:prstGeom>
        </p:spPr>
        <p:txBody>
          <a:bodyPr vert="horz" lIns="91440" tIns="45720" rIns="91440" bIns="45720" rtlCol="0" anchor="ctr">
            <a:normAutofit/>
          </a:bodyPr>
          <a:lstStyle>
            <a:lvl1pPr defTabSz="537463">
              <a:defRPr sz="9200" spc="-367"/>
            </a:lvl1pPr>
          </a:lstStyle>
          <a:p>
            <a:pPr defTabSz="457200"/>
            <a:r>
              <a:rPr lang="en-US" sz="5400"/>
              <a:t>Requirements-Use Case Trace Matrix</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6" name="Picture 6">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5339370"/>
            <a:ext cx="8074024" cy="8376630"/>
          </a:xfrm>
          <a:prstGeom prst="rect">
            <a:avLst/>
          </a:prstGeom>
        </p:spPr>
      </p:pic>
      <p:pic>
        <p:nvPicPr>
          <p:cNvPr id="67" name="Picture 8">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5784694"/>
            <a:ext cx="3044824" cy="4730906"/>
          </a:xfrm>
          <a:prstGeom prst="rect">
            <a:avLst/>
          </a:prstGeom>
        </p:spPr>
      </p:pic>
      <p:sp>
        <p:nvSpPr>
          <p:cNvPr id="68" name="Oval 10">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18024" y="3352800"/>
            <a:ext cx="5638800" cy="56388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9" name="Picture 12">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5998824" y="0"/>
            <a:ext cx="3206774" cy="2282814"/>
          </a:xfrm>
          <a:prstGeom prst="rect">
            <a:avLst/>
          </a:prstGeom>
        </p:spPr>
      </p:pic>
      <p:pic>
        <p:nvPicPr>
          <p:cNvPr id="70" name="Picture 14">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7211756" y="12192000"/>
            <a:ext cx="1987468" cy="1524000"/>
          </a:xfrm>
          <a:prstGeom prst="rect">
            <a:avLst/>
          </a:prstGeom>
        </p:spPr>
      </p:pic>
      <p:sp>
        <p:nvSpPr>
          <p:cNvPr id="71" name="Rectangle 16">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Rectangle 18">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4024" y="960120"/>
            <a:ext cx="22475952" cy="11795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10;&#10;Description automatically generated">
            <a:extLst>
              <a:ext uri="{FF2B5EF4-FFF2-40B4-BE49-F238E27FC236}">
                <a16:creationId xmlns:a16="http://schemas.microsoft.com/office/drawing/2014/main" id="{83B70F06-F890-FE41-8945-F3D028AA2383}"/>
              </a:ext>
            </a:extLst>
          </p:cNvPr>
          <p:cNvPicPr>
            <a:picLocks noChangeAspect="1"/>
          </p:cNvPicPr>
          <p:nvPr/>
        </p:nvPicPr>
        <p:blipFill>
          <a:blip r:embed="rId7"/>
          <a:stretch>
            <a:fillRect/>
          </a:stretch>
        </p:blipFill>
        <p:spPr>
          <a:xfrm>
            <a:off x="6905285" y="1286934"/>
            <a:ext cx="10306471" cy="11142132"/>
          </a:xfrm>
          <a:prstGeom prst="rect">
            <a:avLst/>
          </a:prstGeom>
        </p:spPr>
      </p:pic>
      <p:sp>
        <p:nvSpPr>
          <p:cNvPr id="73" name="Rectangle 20">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5339370"/>
            <a:ext cx="8074024" cy="8376630"/>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5784694"/>
            <a:ext cx="3044824" cy="4730906"/>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18024" y="3352800"/>
            <a:ext cx="5638800" cy="56388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5998824" y="0"/>
            <a:ext cx="3206774" cy="2282814"/>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7211756" y="12192000"/>
            <a:ext cx="1987468" cy="1524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23"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13374" y="3861972"/>
            <a:ext cx="0" cy="64008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631784-413F-9E4A-9164-27D67D029061}"/>
              </a:ext>
            </a:extLst>
          </p:cNvPr>
          <p:cNvSpPr>
            <a:spLocks noGrp="1"/>
          </p:cNvSpPr>
          <p:nvPr>
            <p:ph type="title"/>
          </p:nvPr>
        </p:nvSpPr>
        <p:spPr>
          <a:xfrm>
            <a:off x="9308590" y="2533916"/>
            <a:ext cx="13616724" cy="9056914"/>
          </a:xfrm>
        </p:spPr>
        <p:txBody>
          <a:bodyPr vert="horz" lIns="91440" tIns="45720" rIns="91440" bIns="45720" rtlCol="0" anchor="ctr">
            <a:normAutofit/>
          </a:bodyPr>
          <a:lstStyle/>
          <a:p>
            <a:pPr defTabSz="457200"/>
            <a:r>
              <a:rPr lang="en-US" sz="7200"/>
              <a:t>Incremental Matrix</a:t>
            </a:r>
            <a:endParaRPr lang="en-US" sz="7200" b="0" i="0" kern="1200">
              <a:solidFill>
                <a:schemeClr val="tx2"/>
              </a:solidFill>
              <a:latin typeface="+mj-lt"/>
              <a:ea typeface="+mj-ea"/>
              <a:cs typeface="+mj-cs"/>
            </a:endParaRPr>
          </a:p>
        </p:txBody>
      </p:sp>
    </p:spTree>
    <p:extLst>
      <p:ext uri="{BB962C8B-B14F-4D97-AF65-F5344CB8AC3E}">
        <p14:creationId xmlns:p14="http://schemas.microsoft.com/office/powerpoint/2010/main" val="371306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4024" y="960120"/>
            <a:ext cx="22475952" cy="11795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DBDEBBE-9514-764C-BCD3-2D7035E5B2A3}"/>
              </a:ext>
            </a:extLst>
          </p:cNvPr>
          <p:cNvPicPr>
            <a:picLocks noChangeAspect="1"/>
          </p:cNvPicPr>
          <p:nvPr/>
        </p:nvPicPr>
        <p:blipFill>
          <a:blip r:embed="rId3"/>
          <a:stretch>
            <a:fillRect/>
          </a:stretch>
        </p:blipFill>
        <p:spPr>
          <a:xfrm>
            <a:off x="6403879" y="1286934"/>
            <a:ext cx="11576241" cy="11142132"/>
          </a:xfrm>
          <a:prstGeom prst="rect">
            <a:avLst/>
          </a:prstGeom>
        </p:spPr>
      </p:pic>
      <p:sp>
        <p:nvSpPr>
          <p:cNvPr id="9" name="Rectangle 8">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629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5339370"/>
            <a:ext cx="8074024" cy="8376630"/>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5784694"/>
            <a:ext cx="3044824" cy="4730906"/>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18024" y="3352800"/>
            <a:ext cx="5638800" cy="56388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5998824" y="0"/>
            <a:ext cx="3206774" cy="2282814"/>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7211756" y="12192000"/>
            <a:ext cx="1987468" cy="1524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23"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13374" y="3861972"/>
            <a:ext cx="0" cy="64008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8FDCEF-E2CA-7D46-8286-27A9E64EBEFC}"/>
              </a:ext>
            </a:extLst>
          </p:cNvPr>
          <p:cNvSpPr>
            <a:spLocks noGrp="1"/>
          </p:cNvSpPr>
          <p:nvPr>
            <p:ph type="title"/>
          </p:nvPr>
        </p:nvSpPr>
        <p:spPr>
          <a:xfrm>
            <a:off x="9308590" y="2533916"/>
            <a:ext cx="13616724" cy="9056914"/>
          </a:xfrm>
        </p:spPr>
        <p:txBody>
          <a:bodyPr vert="horz" lIns="91440" tIns="45720" rIns="91440" bIns="45720" rtlCol="0" anchor="ctr">
            <a:normAutofit/>
          </a:bodyPr>
          <a:lstStyle/>
          <a:p>
            <a:pPr defTabSz="457200"/>
            <a:r>
              <a:rPr lang="en-US" sz="7200" b="0" i="0" kern="1200">
                <a:solidFill>
                  <a:schemeClr val="tx2"/>
                </a:solidFill>
                <a:latin typeface="+mj-lt"/>
                <a:ea typeface="+mj-ea"/>
                <a:cs typeface="+mj-cs"/>
              </a:rPr>
              <a:t>Domain Model</a:t>
            </a:r>
          </a:p>
        </p:txBody>
      </p:sp>
    </p:spTree>
    <p:extLst>
      <p:ext uri="{BB962C8B-B14F-4D97-AF65-F5344CB8AC3E}">
        <p14:creationId xmlns:p14="http://schemas.microsoft.com/office/powerpoint/2010/main" val="71495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4159E445-83D7-4F7C-8B6B-79EDEFA5F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 engineering drawing&#10;&#10;Description automatically generated">
            <a:extLst>
              <a:ext uri="{FF2B5EF4-FFF2-40B4-BE49-F238E27FC236}">
                <a16:creationId xmlns:a16="http://schemas.microsoft.com/office/drawing/2014/main" id="{43FDAFC1-429D-4D19-893A-1BC8AC760A3D}"/>
              </a:ext>
            </a:extLst>
          </p:cNvPr>
          <p:cNvPicPr>
            <a:picLocks noChangeAspect="1"/>
          </p:cNvPicPr>
          <p:nvPr/>
        </p:nvPicPr>
        <p:blipFill>
          <a:blip r:embed="rId3"/>
          <a:stretch>
            <a:fillRect/>
          </a:stretch>
        </p:blipFill>
        <p:spPr>
          <a:xfrm>
            <a:off x="3057796" y="1286932"/>
            <a:ext cx="15421644" cy="11142134"/>
          </a:xfrm>
          <a:prstGeom prst="rect">
            <a:avLst/>
          </a:prstGeom>
        </p:spPr>
      </p:pic>
      <p:sp>
        <p:nvSpPr>
          <p:cNvPr id="8" name="Rectangle 8">
            <a:extLst>
              <a:ext uri="{FF2B5EF4-FFF2-40B4-BE49-F238E27FC236}">
                <a16:creationId xmlns:a16="http://schemas.microsoft.com/office/drawing/2014/main" id="{E1E43DD8-7DEF-4A83-A303-10947F34B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9321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A0F0-3C35-4830-A4D4-84DB1666373C}"/>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58CFE16D-F622-4F83-9AAB-88468C4673E5}"/>
              </a:ext>
            </a:extLst>
          </p:cNvPr>
          <p:cNvSpPr>
            <a:spLocks noGrp="1"/>
          </p:cNvSpPr>
          <p:nvPr>
            <p:ph idx="1"/>
          </p:nvPr>
        </p:nvSpPr>
        <p:spPr/>
        <p:txBody>
          <a:bodyPr/>
          <a:lstStyle/>
          <a:p>
            <a:r>
              <a:rPr lang="en-US"/>
              <a:t>Topics that we have discussed so far:</a:t>
            </a:r>
          </a:p>
          <a:p>
            <a:pPr marL="0" indent="0">
              <a:buNone/>
            </a:pPr>
            <a:r>
              <a:rPr lang="en-US"/>
              <a:t>	- Brief Project Description</a:t>
            </a:r>
          </a:p>
          <a:p>
            <a:pPr marL="0" indent="0">
              <a:buNone/>
            </a:pPr>
            <a:r>
              <a:rPr lang="en-US"/>
              <a:t>	- Project requirements</a:t>
            </a:r>
          </a:p>
          <a:p>
            <a:pPr marL="0" indent="0">
              <a:buNone/>
            </a:pPr>
            <a:r>
              <a:rPr lang="en-US"/>
              <a:t>	- Derived Use Cases </a:t>
            </a:r>
          </a:p>
          <a:p>
            <a:pPr marL="0" indent="0">
              <a:buNone/>
            </a:pPr>
            <a:r>
              <a:rPr lang="en-US"/>
              <a:t>	- </a:t>
            </a:r>
            <a:r>
              <a:rPr lang="en-US" sz="4000"/>
              <a:t>Requirements Use Case Trace Matrix</a:t>
            </a:r>
          </a:p>
          <a:p>
            <a:pPr marL="0" indent="0">
              <a:buNone/>
            </a:pPr>
            <a:r>
              <a:rPr lang="en-US" sz="4000"/>
              <a:t>	- Incremental matrix </a:t>
            </a:r>
          </a:p>
          <a:p>
            <a:pPr marL="0" indent="0">
              <a:buNone/>
            </a:pPr>
            <a:r>
              <a:rPr lang="en-US" sz="4000"/>
              <a:t>	- Domain Model</a:t>
            </a: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43790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C0AB-9721-4B9C-9457-B871ECFBF874}"/>
              </a:ext>
            </a:extLst>
          </p:cNvPr>
          <p:cNvSpPr>
            <a:spLocks noGrp="1"/>
          </p:cNvSpPr>
          <p:nvPr>
            <p:ph type="title"/>
          </p:nvPr>
        </p:nvSpPr>
        <p:spPr>
          <a:xfrm>
            <a:off x="8607424" y="5757310"/>
            <a:ext cx="18809446" cy="2801060"/>
          </a:xfrm>
        </p:spPr>
        <p:txBody>
          <a:bodyPr/>
          <a:lstStyle/>
          <a:p>
            <a:r>
              <a:rPr lang="en-US"/>
              <a:t>Q &amp; A Time</a:t>
            </a:r>
          </a:p>
        </p:txBody>
      </p:sp>
      <p:sp>
        <p:nvSpPr>
          <p:cNvPr id="3" name="Content Placeholder 2">
            <a:extLst>
              <a:ext uri="{FF2B5EF4-FFF2-40B4-BE49-F238E27FC236}">
                <a16:creationId xmlns:a16="http://schemas.microsoft.com/office/drawing/2014/main" id="{40305B01-5D53-4B04-A05E-20C2BA9E26ED}"/>
              </a:ext>
            </a:extLst>
          </p:cNvPr>
          <p:cNvSpPr>
            <a:spLocks noGrp="1"/>
          </p:cNvSpPr>
          <p:nvPr>
            <p:ph idx="1"/>
          </p:nvPr>
        </p:nvSpPr>
        <p:spPr>
          <a:xfrm>
            <a:off x="6332576" y="7889297"/>
            <a:ext cx="17893082" cy="1001422"/>
          </a:xfrm>
        </p:spPr>
        <p:txBody>
          <a:bodyPr vert="horz" lIns="91440" tIns="45720" rIns="91440" bIns="45720" rtlCol="0" anchor="t">
            <a:normAutofit/>
          </a:bodyPr>
          <a:lstStyle/>
          <a:p>
            <a:r>
              <a:rPr lang="en-US"/>
              <a:t>Shoot some questions but do not kill us!</a:t>
            </a:r>
          </a:p>
        </p:txBody>
      </p:sp>
    </p:spTree>
    <p:extLst>
      <p:ext uri="{BB962C8B-B14F-4D97-AF65-F5344CB8AC3E}">
        <p14:creationId xmlns:p14="http://schemas.microsoft.com/office/powerpoint/2010/main" val="174187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0FEF-D70F-4B7C-A7C6-7AEF9B9CC017}"/>
              </a:ext>
            </a:extLst>
          </p:cNvPr>
          <p:cNvSpPr>
            <a:spLocks noGrp="1"/>
          </p:cNvSpPr>
          <p:nvPr>
            <p:ph type="title"/>
          </p:nvPr>
        </p:nvSpPr>
        <p:spPr>
          <a:xfrm>
            <a:off x="2555240" y="3635297"/>
            <a:ext cx="17651314" cy="3756126"/>
          </a:xfrm>
        </p:spPr>
        <p:txBody>
          <a:bodyPr/>
          <a:lstStyle/>
          <a:p>
            <a:pPr algn="ctr"/>
            <a:r>
              <a:rPr lang="en-US"/>
              <a:t>THANK YOU!</a:t>
            </a:r>
          </a:p>
        </p:txBody>
      </p:sp>
    </p:spTree>
    <p:extLst>
      <p:ext uri="{BB962C8B-B14F-4D97-AF65-F5344CB8AC3E}">
        <p14:creationId xmlns:p14="http://schemas.microsoft.com/office/powerpoint/2010/main" val="417981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0" name="Outlines"/>
          <p:cNvSpPr txBox="1">
            <a:spLocks noGrp="1"/>
          </p:cNvSpPr>
          <p:nvPr>
            <p:ph type="title"/>
          </p:nvPr>
        </p:nvSpPr>
        <p:spPr>
          <a:xfrm>
            <a:off x="1620000" y="894376"/>
            <a:ext cx="21143996" cy="1940900"/>
          </a:xfrm>
          <a:prstGeom prst="rect">
            <a:avLst/>
          </a:prstGeom>
          <a:effectLst/>
        </p:spPr>
        <p:txBody>
          <a:bodyPr vert="horz" lIns="91440" tIns="45720" rIns="91440" bIns="45720" rtlCol="0" anchor="ctr">
            <a:normAutofit/>
          </a:bodyPr>
          <a:lstStyle/>
          <a:p>
            <a:pPr algn="ctr" defTabSz="457200"/>
            <a:r>
              <a:rPr lang="en-US" sz="7200">
                <a:solidFill>
                  <a:schemeClr val="tx1"/>
                </a:solidFill>
              </a:rPr>
              <a:t>Agenda</a:t>
            </a:r>
          </a:p>
        </p:txBody>
      </p:sp>
      <p:sp>
        <p:nvSpPr>
          <p:cNvPr id="171" name="Agenda…"/>
          <p:cNvSpPr txBox="1">
            <a:spLocks noGrp="1"/>
          </p:cNvSpPr>
          <p:nvPr>
            <p:ph type="body" idx="1"/>
          </p:nvPr>
        </p:nvSpPr>
        <p:spPr>
          <a:xfrm>
            <a:off x="2231464" y="4444574"/>
            <a:ext cx="19933906" cy="7273022"/>
          </a:xfrm>
          <a:prstGeom prst="rect">
            <a:avLst/>
          </a:prstGeom>
          <a:effectLst/>
        </p:spPr>
        <p:txBody>
          <a:bodyPr vert="horz" lIns="91440" tIns="45720" rIns="91440" bIns="45720" rtlCol="0" anchor="ctr">
            <a:normAutofit/>
          </a:bodyPr>
          <a:lstStyle/>
          <a:p>
            <a:pPr marL="0" indent="0" defTabSz="457200">
              <a:spcBef>
                <a:spcPct val="20000"/>
              </a:spcBef>
              <a:spcAft>
                <a:spcPts val="600"/>
              </a:spcAft>
              <a:buNone/>
              <a:defRPr sz="3839"/>
            </a:pPr>
            <a:r>
              <a:rPr lang="en-US" sz="3839"/>
              <a:t>Topics to discuss: </a:t>
            </a:r>
          </a:p>
          <a:p>
            <a:pPr defTabSz="457200">
              <a:spcBef>
                <a:spcPct val="20000"/>
              </a:spcBef>
              <a:spcAft>
                <a:spcPts val="600"/>
              </a:spcAft>
              <a:defRPr sz="3839"/>
            </a:pPr>
            <a:r>
              <a:rPr lang="en-US" sz="3839"/>
              <a:t>Project Description</a:t>
            </a:r>
          </a:p>
          <a:p>
            <a:pPr defTabSz="457200">
              <a:spcBef>
                <a:spcPct val="20000"/>
              </a:spcBef>
              <a:spcAft>
                <a:spcPts val="600"/>
              </a:spcAft>
              <a:defRPr sz="3839"/>
            </a:pPr>
            <a:r>
              <a:rPr lang="en-US" sz="3839"/>
              <a:t>Requirements</a:t>
            </a:r>
          </a:p>
          <a:p>
            <a:pPr defTabSz="457200">
              <a:spcBef>
                <a:spcPct val="20000"/>
              </a:spcBef>
              <a:spcAft>
                <a:spcPts val="600"/>
              </a:spcAft>
              <a:defRPr sz="3839"/>
            </a:pPr>
            <a:r>
              <a:rPr lang="en-US" sz="3839"/>
              <a:t>Overall Design Approach</a:t>
            </a:r>
          </a:p>
          <a:p>
            <a:pPr defTabSz="457200">
              <a:spcBef>
                <a:spcPct val="20000"/>
              </a:spcBef>
              <a:spcAft>
                <a:spcPts val="600"/>
              </a:spcAft>
              <a:defRPr sz="3839"/>
            </a:pPr>
            <a:r>
              <a:rPr lang="en-US" sz="3839"/>
              <a:t>Use Cases</a:t>
            </a:r>
          </a:p>
          <a:p>
            <a:pPr defTabSz="457200">
              <a:spcBef>
                <a:spcPct val="20000"/>
              </a:spcBef>
              <a:spcAft>
                <a:spcPts val="600"/>
              </a:spcAft>
              <a:defRPr sz="3839"/>
            </a:pPr>
            <a:r>
              <a:rPr lang="en-US" sz="3839"/>
              <a:t>Requirements Use Case Trace Matrix</a:t>
            </a:r>
          </a:p>
          <a:p>
            <a:pPr defTabSz="457200">
              <a:spcBef>
                <a:spcPct val="20000"/>
              </a:spcBef>
              <a:spcAft>
                <a:spcPts val="600"/>
              </a:spcAft>
              <a:defRPr sz="3839"/>
            </a:pPr>
            <a:r>
              <a:rPr lang="en-US" sz="3839"/>
              <a:t>Increment Matrix</a:t>
            </a:r>
          </a:p>
          <a:p>
            <a:pPr defTabSz="457200">
              <a:spcBef>
                <a:spcPct val="20000"/>
              </a:spcBef>
              <a:spcAft>
                <a:spcPts val="600"/>
              </a:spcAft>
              <a:defRPr sz="3839"/>
            </a:pPr>
            <a:r>
              <a:rPr lang="en-US" sz="3839"/>
              <a:t>Domain Model</a:t>
            </a:r>
          </a:p>
          <a:p>
            <a:pPr defTabSz="457200">
              <a:spcBef>
                <a:spcPct val="20000"/>
              </a:spcBef>
              <a:spcAft>
                <a:spcPts val="600"/>
              </a:spcAft>
              <a:defRPr sz="3839"/>
            </a:pPr>
            <a:r>
              <a:rPr lang="en-US" sz="3839"/>
              <a:t>Summary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0" name="Picture 178" descr="Paper files on the table">
            <a:extLst>
              <a:ext uri="{FF2B5EF4-FFF2-40B4-BE49-F238E27FC236}">
                <a16:creationId xmlns:a16="http://schemas.microsoft.com/office/drawing/2014/main" id="{2E8A3088-A9B4-49C3-BF1C-2027DFA812C5}"/>
              </a:ext>
            </a:extLst>
          </p:cNvPr>
          <p:cNvPicPr>
            <a:picLocks noChangeAspect="1"/>
          </p:cNvPicPr>
          <p:nvPr/>
        </p:nvPicPr>
        <p:blipFill rotWithShape="1">
          <a:blip r:embed="rId2">
            <a:duotone>
              <a:schemeClr val="accent1">
                <a:shade val="45000"/>
                <a:satMod val="135000"/>
              </a:schemeClr>
              <a:prstClr val="white"/>
            </a:duotone>
          </a:blip>
          <a:srcRect l="20487" r="19973"/>
          <a:stretch/>
        </p:blipFill>
        <p:spPr>
          <a:xfrm>
            <a:off x="12217400" y="-2"/>
            <a:ext cx="12188900" cy="13716002"/>
          </a:xfrm>
          <a:prstGeom prst="rect">
            <a:avLst/>
          </a:prstGeom>
        </p:spPr>
      </p:pic>
      <p:sp>
        <p:nvSpPr>
          <p:cNvPr id="176" name="Project Description"/>
          <p:cNvSpPr txBox="1">
            <a:spLocks noGrp="1"/>
          </p:cNvSpPr>
          <p:nvPr>
            <p:ph type="title"/>
          </p:nvPr>
        </p:nvSpPr>
        <p:spPr>
          <a:xfrm>
            <a:off x="1620000" y="894376"/>
            <a:ext cx="10140200" cy="3118824"/>
          </a:xfrm>
          <a:prstGeom prst="rect">
            <a:avLst/>
          </a:prstGeom>
        </p:spPr>
        <p:txBody>
          <a:bodyPr vert="horz" lIns="91440" tIns="45720" rIns="91440" bIns="45720" rtlCol="0" anchor="b">
            <a:normAutofit/>
          </a:bodyPr>
          <a:lstStyle/>
          <a:p>
            <a:pPr defTabSz="457200"/>
            <a:r>
              <a:rPr lang="en-US" sz="7200"/>
              <a:t>Project Description</a:t>
            </a:r>
          </a:p>
        </p:txBody>
      </p:sp>
      <p:sp>
        <p:nvSpPr>
          <p:cNvPr id="177" name="The To-Do planner app is a basic and ordered approach to schedule tasks and organizes tasks which will help users to complete the tasks.…"/>
          <p:cNvSpPr txBox="1">
            <a:spLocks noGrp="1"/>
          </p:cNvSpPr>
          <p:nvPr>
            <p:ph type="body" idx="1"/>
          </p:nvPr>
        </p:nvSpPr>
        <p:spPr>
          <a:xfrm>
            <a:off x="1637424" y="4826000"/>
            <a:ext cx="10140200" cy="7995624"/>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pPr>
            <a:r>
              <a:rPr lang="en-US" sz="3700"/>
              <a:t>The app is used to schedule and organizes tasks </a:t>
            </a:r>
          </a:p>
          <a:p>
            <a:pPr defTabSz="457200">
              <a:lnSpc>
                <a:spcPct val="90000"/>
              </a:lnSpc>
              <a:spcBef>
                <a:spcPct val="20000"/>
              </a:spcBef>
              <a:spcAft>
                <a:spcPts val="600"/>
              </a:spcAft>
            </a:pPr>
            <a:r>
              <a:rPr lang="en-US" sz="3700"/>
              <a:t>This app aims to solve the problem of productivity.</a:t>
            </a:r>
          </a:p>
          <a:p>
            <a:pPr defTabSz="457200">
              <a:lnSpc>
                <a:spcPct val="90000"/>
              </a:lnSpc>
              <a:spcBef>
                <a:spcPct val="20000"/>
              </a:spcBef>
              <a:spcAft>
                <a:spcPts val="600"/>
              </a:spcAft>
            </a:pPr>
            <a:r>
              <a:rPr lang="en-US" sz="3700"/>
              <a:t>The app intends to do so by:</a:t>
            </a:r>
          </a:p>
          <a:p>
            <a:pPr marL="0" indent="0" defTabSz="457200">
              <a:lnSpc>
                <a:spcPct val="90000"/>
              </a:lnSpc>
              <a:spcBef>
                <a:spcPct val="20000"/>
              </a:spcBef>
              <a:spcAft>
                <a:spcPts val="600"/>
              </a:spcAft>
              <a:buNone/>
            </a:pPr>
            <a:r>
              <a:rPr lang="en-US" sz="3700"/>
              <a:t>	- Offering a platform to view summary of 	   pending tasks</a:t>
            </a:r>
          </a:p>
          <a:p>
            <a:pPr marL="0" indent="0" defTabSz="457200">
              <a:lnSpc>
                <a:spcPct val="90000"/>
              </a:lnSpc>
              <a:spcBef>
                <a:spcPct val="20000"/>
              </a:spcBef>
              <a:spcAft>
                <a:spcPts val="600"/>
              </a:spcAft>
              <a:buNone/>
            </a:pPr>
            <a:r>
              <a:rPr lang="en-US" sz="3700"/>
              <a:t>	- Providing notification certain amount of 	  time before it is due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1" name="Picture 12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5339370"/>
            <a:ext cx="8074024" cy="8376630"/>
          </a:xfrm>
          <a:prstGeom prst="rect">
            <a:avLst/>
          </a:prstGeom>
        </p:spPr>
      </p:pic>
      <p:pic>
        <p:nvPicPr>
          <p:cNvPr id="123" name="Picture 12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5784694"/>
            <a:ext cx="3044824" cy="4730906"/>
          </a:xfrm>
          <a:prstGeom prst="rect">
            <a:avLst/>
          </a:prstGeom>
        </p:spPr>
      </p:pic>
      <p:sp>
        <p:nvSpPr>
          <p:cNvPr id="125" name="Oval 12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18024" y="3352800"/>
            <a:ext cx="5638800" cy="56388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7" name="Picture 12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5998824" y="0"/>
            <a:ext cx="3206774" cy="2282814"/>
          </a:xfrm>
          <a:prstGeom prst="rect">
            <a:avLst/>
          </a:prstGeom>
        </p:spPr>
      </p:pic>
      <p:pic>
        <p:nvPicPr>
          <p:cNvPr id="189" name="Picture 18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7211756" y="12192000"/>
            <a:ext cx="1987468" cy="1524000"/>
          </a:xfrm>
          <a:prstGeom prst="rect">
            <a:avLst/>
          </a:prstGeom>
        </p:spPr>
      </p:pic>
      <p:sp>
        <p:nvSpPr>
          <p:cNvPr id="191" name="Rectangle 19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3" name="Rectangle 192">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5" name="Rectangle 194">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24377904" cy="13716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08590" y="3657600"/>
            <a:ext cx="0" cy="64008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99" name="Picture 198">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7211756" y="12456160"/>
            <a:ext cx="1987468" cy="1524000"/>
          </a:xfrm>
          <a:prstGeom prst="rect">
            <a:avLst/>
          </a:prstGeom>
        </p:spPr>
      </p:pic>
      <p:sp>
        <p:nvSpPr>
          <p:cNvPr id="201"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176" y="0"/>
            <a:ext cx="24384000" cy="13712826"/>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9" name="Requirements"/>
          <p:cNvSpPr txBox="1">
            <a:spLocks noGrp="1"/>
          </p:cNvSpPr>
          <p:nvPr>
            <p:ph type="title"/>
          </p:nvPr>
        </p:nvSpPr>
        <p:spPr>
          <a:xfrm>
            <a:off x="1612390" y="1609344"/>
            <a:ext cx="7042718" cy="10497312"/>
          </a:xfrm>
          <a:prstGeom prst="rect">
            <a:avLst/>
          </a:prstGeom>
        </p:spPr>
        <p:txBody>
          <a:bodyPr vert="horz" lIns="91440" tIns="45720" rIns="91440" bIns="45720" rtlCol="0" anchor="ctr">
            <a:normAutofit/>
          </a:bodyPr>
          <a:lstStyle/>
          <a:p>
            <a:pPr algn="ctr" defTabSz="457200"/>
            <a:r>
              <a:rPr lang="en-US" sz="4200" b="0" i="0" kern="1200">
                <a:solidFill>
                  <a:schemeClr val="tx2"/>
                </a:solidFill>
                <a:latin typeface="+mj-lt"/>
                <a:ea typeface="+mj-ea"/>
                <a:cs typeface="+mj-cs"/>
              </a:rPr>
              <a:t>Requirements</a:t>
            </a:r>
          </a:p>
        </p:txBody>
      </p:sp>
      <p:sp>
        <p:nvSpPr>
          <p:cNvPr id="180" name="The app allows users to create a section of tasks.…"/>
          <p:cNvSpPr txBox="1">
            <a:spLocks noGrp="1"/>
          </p:cNvSpPr>
          <p:nvPr>
            <p:ph type="body" idx="1"/>
          </p:nvPr>
        </p:nvSpPr>
        <p:spPr>
          <a:xfrm>
            <a:off x="9951722" y="1609342"/>
            <a:ext cx="12799860" cy="10497314"/>
          </a:xfrm>
          <a:prstGeom prst="rect">
            <a:avLst/>
          </a:prstGeom>
        </p:spPr>
        <p:txBody>
          <a:bodyPr vert="horz" lIns="91440" tIns="45720" rIns="91440" bIns="45720" rtlCol="0" anchor="ctr">
            <a:normAutofit/>
          </a:bodyPr>
          <a:lstStyle/>
          <a:p>
            <a:pPr defTabSz="457200">
              <a:spcBef>
                <a:spcPts val="1000"/>
              </a:spcBef>
            </a:pPr>
            <a:r>
              <a:rPr lang="en-US"/>
              <a:t>The app allows users to create a section of tasks.</a:t>
            </a:r>
          </a:p>
          <a:p>
            <a:pPr defTabSz="457200">
              <a:spcBef>
                <a:spcPts val="1000"/>
              </a:spcBef>
            </a:pPr>
            <a:r>
              <a:rPr lang="en-US"/>
              <a:t>Tasks contains information like</a:t>
            </a:r>
          </a:p>
          <a:p>
            <a:pPr lvl="1" defTabSz="457200">
              <a:spcBef>
                <a:spcPts val="1000"/>
              </a:spcBef>
            </a:pPr>
            <a:r>
              <a:rPr lang="en-US"/>
              <a:t>Task Name</a:t>
            </a:r>
          </a:p>
          <a:p>
            <a:pPr lvl="1" defTabSz="457200">
              <a:spcBef>
                <a:spcPts val="1000"/>
              </a:spcBef>
            </a:pPr>
            <a:r>
              <a:rPr lang="en-US"/>
              <a:t>Task Description</a:t>
            </a:r>
          </a:p>
          <a:p>
            <a:pPr lvl="1" defTabSz="457200">
              <a:spcBef>
                <a:spcPts val="1000"/>
              </a:spcBef>
            </a:pPr>
            <a:r>
              <a:rPr lang="en-US"/>
              <a:t>Due Date</a:t>
            </a:r>
          </a:p>
          <a:p>
            <a:pPr lvl="1" defTabSz="457200">
              <a:spcBef>
                <a:spcPts val="1000"/>
              </a:spcBef>
            </a:pPr>
            <a:r>
              <a:rPr lang="en-US"/>
              <a:t>Task priority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2" name="Requirements"/>
          <p:cNvSpPr txBox="1">
            <a:spLocks noGrp="1"/>
          </p:cNvSpPr>
          <p:nvPr>
            <p:ph type="title"/>
          </p:nvPr>
        </p:nvSpPr>
        <p:spPr>
          <a:xfrm>
            <a:off x="903030" y="3469714"/>
            <a:ext cx="7530966" cy="6776574"/>
          </a:xfrm>
          <a:prstGeom prst="rect">
            <a:avLst/>
          </a:prstGeom>
        </p:spPr>
        <p:txBody>
          <a:bodyPr vert="horz" lIns="91440" tIns="45720" rIns="91440" bIns="45720" rtlCol="0" anchor="ctr">
            <a:normAutofit/>
          </a:bodyPr>
          <a:lstStyle/>
          <a:p>
            <a:pPr algn="ctr" defTabSz="457200"/>
            <a:r>
              <a:rPr lang="en-US" sz="4400"/>
              <a:t>Requirements</a:t>
            </a:r>
            <a:endParaRPr lang="en-US" sz="4200"/>
          </a:p>
        </p:txBody>
      </p:sp>
      <p:sp>
        <p:nvSpPr>
          <p:cNvPr id="183" name="Display Tasks and Task information:…"/>
          <p:cNvSpPr txBox="1">
            <a:spLocks noGrp="1"/>
          </p:cNvSpPr>
          <p:nvPr>
            <p:ph type="body" idx="1"/>
          </p:nvPr>
        </p:nvSpPr>
        <p:spPr>
          <a:xfrm>
            <a:off x="12016136" y="1957986"/>
            <a:ext cx="10730436" cy="9800028"/>
          </a:xfrm>
          <a:prstGeom prst="rect">
            <a:avLst/>
          </a:prstGeom>
          <a:effectLst/>
        </p:spPr>
        <p:txBody>
          <a:bodyPr vert="horz" lIns="91440" tIns="45720" rIns="91440" bIns="45720" rtlCol="0" anchor="ctr">
            <a:normAutofit/>
          </a:bodyPr>
          <a:lstStyle/>
          <a:p>
            <a:pPr defTabSz="457200">
              <a:spcBef>
                <a:spcPct val="20000"/>
              </a:spcBef>
              <a:spcAft>
                <a:spcPts val="600"/>
              </a:spcAft>
            </a:pPr>
            <a:r>
              <a:rPr lang="en-US"/>
              <a:t>Display Tasks and Task information:</a:t>
            </a:r>
          </a:p>
          <a:p>
            <a:pPr lvl="1" defTabSz="457200">
              <a:spcBef>
                <a:spcPct val="20000"/>
              </a:spcBef>
              <a:spcAft>
                <a:spcPts val="600"/>
              </a:spcAft>
            </a:pPr>
            <a:r>
              <a:rPr lang="en-US"/>
              <a:t>The app displays the list of tasks by sections or just tasks</a:t>
            </a:r>
          </a:p>
          <a:p>
            <a:pPr lvl="1" defTabSz="457200">
              <a:spcBef>
                <a:spcPct val="20000"/>
              </a:spcBef>
              <a:spcAft>
                <a:spcPts val="600"/>
              </a:spcAft>
            </a:pPr>
            <a:r>
              <a:rPr lang="en-US"/>
              <a:t>The app also has a dashboard that shows the summary of tasks by their priority or no. of tasks that are due</a:t>
            </a:r>
          </a:p>
          <a:p>
            <a:pPr lvl="1" defTabSz="457200">
              <a:spcBef>
                <a:spcPct val="20000"/>
              </a:spcBef>
              <a:spcAft>
                <a:spcPts val="600"/>
              </a:spcAft>
            </a:pPr>
            <a:r>
              <a:rPr lang="en-US"/>
              <a:t>A checkbox next to task if a task is completed</a:t>
            </a:r>
          </a:p>
          <a:p>
            <a:pPr lvl="1" defTabSz="457200">
              <a:spcBef>
                <a:spcPct val="20000"/>
              </a:spcBef>
              <a:spcAft>
                <a:spcPts val="600"/>
              </a:spcAft>
            </a:pPr>
            <a:r>
              <a:rPr lang="en-US"/>
              <a:t>User can also delete a task</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0" name="Outlines"/>
          <p:cNvSpPr txBox="1">
            <a:spLocks noGrp="1"/>
          </p:cNvSpPr>
          <p:nvPr>
            <p:ph type="title"/>
          </p:nvPr>
        </p:nvSpPr>
        <p:spPr>
          <a:xfrm>
            <a:off x="1620000" y="894376"/>
            <a:ext cx="21143996" cy="1940900"/>
          </a:xfrm>
          <a:prstGeom prst="rect">
            <a:avLst/>
          </a:prstGeom>
          <a:effectLst/>
        </p:spPr>
        <p:txBody>
          <a:bodyPr vert="horz" lIns="91440" tIns="45720" rIns="91440" bIns="45720" rtlCol="0" anchor="ctr">
            <a:normAutofit/>
          </a:bodyPr>
          <a:lstStyle/>
          <a:p>
            <a:pPr algn="ctr" defTabSz="457200"/>
            <a:r>
              <a:rPr lang="en-US" sz="7200">
                <a:solidFill>
                  <a:schemeClr val="tx1"/>
                </a:solidFill>
              </a:rPr>
              <a:t>Overall Design Approach</a:t>
            </a:r>
          </a:p>
        </p:txBody>
      </p:sp>
      <p:graphicFrame>
        <p:nvGraphicFramePr>
          <p:cNvPr id="45" name="Diagram 45">
            <a:extLst>
              <a:ext uri="{FF2B5EF4-FFF2-40B4-BE49-F238E27FC236}">
                <a16:creationId xmlns:a16="http://schemas.microsoft.com/office/drawing/2014/main" id="{0D98622F-0E21-4753-94C0-F79FEBD2E435}"/>
              </a:ext>
            </a:extLst>
          </p:cNvPr>
          <p:cNvGraphicFramePr/>
          <p:nvPr>
            <p:extLst>
              <p:ext uri="{D42A27DB-BD31-4B8C-83A1-F6EECF244321}">
                <p14:modId xmlns:p14="http://schemas.microsoft.com/office/powerpoint/2010/main" val="154791995"/>
              </p:ext>
            </p:extLst>
          </p:nvPr>
        </p:nvGraphicFramePr>
        <p:xfrm>
          <a:off x="3075392" y="5268333"/>
          <a:ext cx="18219504"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261918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6" name="Picture 1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5339370"/>
            <a:ext cx="8074024" cy="8376630"/>
          </a:xfrm>
          <a:prstGeom prst="rect">
            <a:avLst/>
          </a:prstGeom>
        </p:spPr>
      </p:pic>
      <p:pic>
        <p:nvPicPr>
          <p:cNvPr id="127" name="Picture 1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5784694"/>
            <a:ext cx="3044824" cy="4730906"/>
          </a:xfrm>
          <a:prstGeom prst="rect">
            <a:avLst/>
          </a:prstGeom>
        </p:spPr>
      </p:pic>
      <p:sp>
        <p:nvSpPr>
          <p:cNvPr id="128" name="Oval 1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18024" y="3352800"/>
            <a:ext cx="5638800" cy="56388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9" name="Picture 1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15998824" y="0"/>
            <a:ext cx="3206774" cy="2282814"/>
          </a:xfrm>
          <a:prstGeom prst="rect">
            <a:avLst/>
          </a:prstGeom>
        </p:spPr>
      </p:pic>
      <p:pic>
        <p:nvPicPr>
          <p:cNvPr id="130" name="Picture 1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17211756" y="12192000"/>
            <a:ext cx="1987468" cy="1524000"/>
          </a:xfrm>
          <a:prstGeom prst="rect">
            <a:avLst/>
          </a:prstGeom>
        </p:spPr>
      </p:pic>
      <p:sp>
        <p:nvSpPr>
          <p:cNvPr id="131" name="Rectangle 2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2" name="Rectangle 22">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24384000" cy="13716002"/>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AD56645-8255-404F-9678-8363E4CD2D37}"/>
              </a:ext>
            </a:extLst>
          </p:cNvPr>
          <p:cNvSpPr>
            <a:spLocks noGrp="1"/>
          </p:cNvSpPr>
          <p:nvPr>
            <p:ph type="title"/>
          </p:nvPr>
        </p:nvSpPr>
        <p:spPr>
          <a:xfrm>
            <a:off x="1287710" y="2895600"/>
            <a:ext cx="6217252" cy="9144000"/>
          </a:xfrm>
        </p:spPr>
        <p:txBody>
          <a:bodyPr vert="horz" lIns="91440" tIns="45720" rIns="91440" bIns="45720" rtlCol="0" anchor="ctr">
            <a:normAutofit/>
          </a:bodyPr>
          <a:lstStyle/>
          <a:p>
            <a:pPr defTabSz="457200"/>
            <a:r>
              <a:rPr lang="en-US" sz="6400">
                <a:solidFill>
                  <a:srgbClr val="F2F2F2"/>
                </a:solidFill>
              </a:rPr>
              <a:t>Use Cases</a:t>
            </a:r>
          </a:p>
        </p:txBody>
      </p:sp>
      <p:sp>
        <p:nvSpPr>
          <p:cNvPr id="133" name="Freeform: Shape 24">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2620" y="0"/>
            <a:ext cx="16061380" cy="13716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96220" y="-2"/>
            <a:ext cx="1118944" cy="7419284"/>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35" name="Rectangle 28">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36" name="Text Placeholder 4">
            <a:extLst>
              <a:ext uri="{FF2B5EF4-FFF2-40B4-BE49-F238E27FC236}">
                <a16:creationId xmlns:a16="http://schemas.microsoft.com/office/drawing/2014/main" id="{F507E1E9-F822-4ACB-BEAC-CF75810805A2}"/>
              </a:ext>
            </a:extLst>
          </p:cNvPr>
          <p:cNvGraphicFramePr/>
          <p:nvPr>
            <p:extLst>
              <p:ext uri="{D42A27DB-BD31-4B8C-83A1-F6EECF244321}">
                <p14:modId xmlns:p14="http://schemas.microsoft.com/office/powerpoint/2010/main" val="3835224713"/>
              </p:ext>
            </p:extLst>
          </p:nvPr>
        </p:nvGraphicFramePr>
        <p:xfrm>
          <a:off x="10209738" y="2244482"/>
          <a:ext cx="12992100" cy="914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18574344"/>
      </p:ext>
    </p:extLst>
  </p:cSld>
  <p:clrMapOvr>
    <a:overrideClrMapping bg1="lt1" tx1="dk1" bg2="lt2" tx2="dk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9D71B14-7808-43E1-BE42-8C6201370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4024" y="960120"/>
            <a:ext cx="22475952" cy="1179576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iagram&#10;&#10;Description automatically generated">
            <a:extLst>
              <a:ext uri="{FF2B5EF4-FFF2-40B4-BE49-F238E27FC236}">
                <a16:creationId xmlns:a16="http://schemas.microsoft.com/office/drawing/2014/main" id="{5C657007-CE44-AE44-9015-708C3BFD0978}"/>
              </a:ext>
            </a:extLst>
          </p:cNvPr>
          <p:cNvPicPr>
            <a:picLocks noChangeAspect="1"/>
          </p:cNvPicPr>
          <p:nvPr/>
        </p:nvPicPr>
        <p:blipFill>
          <a:blip r:embed="rId3"/>
          <a:stretch>
            <a:fillRect/>
          </a:stretch>
        </p:blipFill>
        <p:spPr>
          <a:xfrm>
            <a:off x="7204062" y="1276650"/>
            <a:ext cx="8618738" cy="10991495"/>
          </a:xfrm>
          <a:prstGeom prst="rect">
            <a:avLst/>
          </a:prstGeom>
        </p:spPr>
      </p:pic>
    </p:spTree>
    <p:extLst>
      <p:ext uri="{BB962C8B-B14F-4D97-AF65-F5344CB8AC3E}">
        <p14:creationId xmlns:p14="http://schemas.microsoft.com/office/powerpoint/2010/main" val="208341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diagram, bubble chart&#10;&#10;Description automatically generated">
            <a:extLst>
              <a:ext uri="{FF2B5EF4-FFF2-40B4-BE49-F238E27FC236}">
                <a16:creationId xmlns:a16="http://schemas.microsoft.com/office/drawing/2014/main" id="{BB6AEDA0-6BAF-4E1A-A9C0-2D32B5D5060B}"/>
              </a:ext>
            </a:extLst>
          </p:cNvPr>
          <p:cNvPicPr>
            <a:picLocks noChangeAspect="1"/>
          </p:cNvPicPr>
          <p:nvPr/>
        </p:nvPicPr>
        <p:blipFill>
          <a:blip r:embed="rId2"/>
          <a:stretch>
            <a:fillRect/>
          </a:stretch>
        </p:blipFill>
        <p:spPr>
          <a:xfrm>
            <a:off x="2160087" y="8256028"/>
            <a:ext cx="10004609" cy="4518661"/>
          </a:xfrm>
          <a:prstGeom prst="rect">
            <a:avLst/>
          </a:prstGeom>
        </p:spPr>
      </p:pic>
      <p:pic>
        <p:nvPicPr>
          <p:cNvPr id="7" name="Picture 7" descr="Diagram, schematic&#10;&#10;Description automatically generated">
            <a:extLst>
              <a:ext uri="{FF2B5EF4-FFF2-40B4-BE49-F238E27FC236}">
                <a16:creationId xmlns:a16="http://schemas.microsoft.com/office/drawing/2014/main" id="{B1516B43-3802-4143-BD36-5B9B98E1B0E5}"/>
              </a:ext>
            </a:extLst>
          </p:cNvPr>
          <p:cNvPicPr>
            <a:picLocks noChangeAspect="1"/>
          </p:cNvPicPr>
          <p:nvPr/>
        </p:nvPicPr>
        <p:blipFill>
          <a:blip r:embed="rId3"/>
          <a:stretch>
            <a:fillRect/>
          </a:stretch>
        </p:blipFill>
        <p:spPr>
          <a:xfrm>
            <a:off x="2996145" y="1223097"/>
            <a:ext cx="6351493" cy="6522695"/>
          </a:xfrm>
          <a:prstGeom prst="rect">
            <a:avLst/>
          </a:prstGeom>
        </p:spPr>
      </p:pic>
      <p:pic>
        <p:nvPicPr>
          <p:cNvPr id="8" name="Picture 8" descr="Diagram&#10;&#10;Description automatically generated">
            <a:extLst>
              <a:ext uri="{FF2B5EF4-FFF2-40B4-BE49-F238E27FC236}">
                <a16:creationId xmlns:a16="http://schemas.microsoft.com/office/drawing/2014/main" id="{19A9252A-D375-40BD-8014-77D35F299217}"/>
              </a:ext>
            </a:extLst>
          </p:cNvPr>
          <p:cNvPicPr>
            <a:picLocks noChangeAspect="1"/>
          </p:cNvPicPr>
          <p:nvPr/>
        </p:nvPicPr>
        <p:blipFill>
          <a:blip r:embed="rId4"/>
          <a:stretch>
            <a:fillRect/>
          </a:stretch>
        </p:blipFill>
        <p:spPr>
          <a:xfrm>
            <a:off x="12503488" y="332319"/>
            <a:ext cx="8155098" cy="8305800"/>
          </a:xfrm>
          <a:prstGeom prst="rect">
            <a:avLst/>
          </a:prstGeom>
        </p:spPr>
      </p:pic>
      <p:sp>
        <p:nvSpPr>
          <p:cNvPr id="10" name="Arrow: Right 9">
            <a:extLst>
              <a:ext uri="{FF2B5EF4-FFF2-40B4-BE49-F238E27FC236}">
                <a16:creationId xmlns:a16="http://schemas.microsoft.com/office/drawing/2014/main" id="{86D45E35-7D4F-437A-9C52-9F78A3BB00C1}"/>
              </a:ext>
            </a:extLst>
          </p:cNvPr>
          <p:cNvSpPr/>
          <p:nvPr/>
        </p:nvSpPr>
        <p:spPr>
          <a:xfrm>
            <a:off x="9854329" y="4166956"/>
            <a:ext cx="1924315" cy="603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Bent 10">
            <a:extLst>
              <a:ext uri="{FF2B5EF4-FFF2-40B4-BE49-F238E27FC236}">
                <a16:creationId xmlns:a16="http://schemas.microsoft.com/office/drawing/2014/main" id="{05063053-E7E9-4A44-8B97-7A55F90E14DB}"/>
              </a:ext>
            </a:extLst>
          </p:cNvPr>
          <p:cNvSpPr/>
          <p:nvPr/>
        </p:nvSpPr>
        <p:spPr>
          <a:xfrm rot="10800000">
            <a:off x="15019907" y="9457403"/>
            <a:ext cx="1543878" cy="14988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3109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Graphik"/>
        <a:ea typeface="Graphik"/>
        <a:cs typeface="Graphik"/>
      </a:majorFont>
      <a:minorFont>
        <a:latin typeface="Graphik"/>
        <a:ea typeface="Graphik"/>
        <a:cs typeface="Graphik"/>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rgbClr val="FFFFFF"/>
            </a:solidFill>
            <a:effectLst/>
            <a:uFillTx/>
            <a:latin typeface="Graphik-SemiboldItalic"/>
            <a:ea typeface="Graphik-SemiboldItalic"/>
            <a:cs typeface="Graphik-SemiboldItalic"/>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1531" rtl="0" fontAlgn="auto" latinLnBrk="0" hangingPunct="0">
          <a:lnSpc>
            <a:spcPct val="80000"/>
          </a:lnSpc>
          <a:spcBef>
            <a:spcPts val="400"/>
          </a:spcBef>
          <a:spcAft>
            <a:spcPts val="0"/>
          </a:spcAft>
          <a:buClrTx/>
          <a:buSzTx/>
          <a:buFontTx/>
          <a:buNone/>
          <a:tabLst>
            <a:tab pos="812800" algn="l"/>
          </a:tabLst>
          <a:defRPr kumimoji="0" sz="2600" b="0" i="0" u="none" strike="noStrike" cap="none" spc="-26" normalizeH="0" baseline="0">
            <a:ln>
              <a:noFill/>
            </a:ln>
            <a:solidFill>
              <a:srgbClr val="000000"/>
            </a:solidFill>
            <a:effectLst/>
            <a:uFillTx/>
            <a:latin typeface="Graphik Compact Regular"/>
            <a:ea typeface="Graphik Compact Regular"/>
            <a:cs typeface="Graphik Compact Regular"/>
            <a:sym typeface="Graphik Compac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{8E6A511E-D8DF-9346-B827-3C962A8EEB7A}tf10001062</Template>
  <Application>Microsoft Office PowerPoint</Application>
  <PresentationFormat>Custom</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To-Do Planner</vt:lpstr>
      <vt:lpstr>Agenda</vt:lpstr>
      <vt:lpstr>Project Description</vt:lpstr>
      <vt:lpstr>Requirements</vt:lpstr>
      <vt:lpstr>Requirements</vt:lpstr>
      <vt:lpstr>Overall Design Approach</vt:lpstr>
      <vt:lpstr>Use Cases</vt:lpstr>
      <vt:lpstr>PowerPoint Presentation</vt:lpstr>
      <vt:lpstr>PowerPoint Presentation</vt:lpstr>
      <vt:lpstr>Requirements-Use Case Trace Matrix</vt:lpstr>
      <vt:lpstr>PowerPoint Presentation</vt:lpstr>
      <vt:lpstr>Incremental Matrix</vt:lpstr>
      <vt:lpstr>PowerPoint Presentation</vt:lpstr>
      <vt:lpstr>Domain Model</vt:lpstr>
      <vt:lpstr>PowerPoint Presentation</vt:lpstr>
      <vt:lpstr>Summary</vt:lpstr>
      <vt:lpstr>Q &amp; A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Planner</dc:title>
  <cp:revision>3</cp:revision>
  <dcterms:modified xsi:type="dcterms:W3CDTF">2022-03-04T03:45:07Z</dcterms:modified>
</cp:coreProperties>
</file>