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 id="2147483800" r:id="rId2"/>
  </p:sldMasterIdLst>
  <p:sldIdLst>
    <p:sldId id="256" r:id="rId3"/>
    <p:sldId id="257" r:id="rId4"/>
    <p:sldId id="259" r:id="rId5"/>
    <p:sldId id="258" r:id="rId6"/>
    <p:sldId id="260" r:id="rId7"/>
    <p:sldId id="262"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3D0CB37-1E44-7A40-AF2B-75D1EE2673DA}">
          <p14:sldIdLst>
            <p14:sldId id="256"/>
            <p14:sldId id="257"/>
            <p14:sldId id="259"/>
            <p14:sldId id="258"/>
            <p14:sldId id="260"/>
            <p14:sldId id="262"/>
            <p14:sldId id="26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0C0"/>
    <a:srgbClr val="ECE9C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89" d="100"/>
          <a:sy n="89" d="100"/>
        </p:scale>
        <p:origin x="1282" y="-9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 Option 1">
    <p:spTree>
      <p:nvGrpSpPr>
        <p:cNvPr id="1" name=""/>
        <p:cNvGrpSpPr/>
        <p:nvPr/>
      </p:nvGrpSpPr>
      <p:grpSpPr>
        <a:xfrm>
          <a:off x="0" y="0"/>
          <a:ext cx="0" cy="0"/>
          <a:chOff x="0" y="0"/>
          <a:chExt cx="0" cy="0"/>
        </a:xfrm>
      </p:grpSpPr>
      <p:pic>
        <p:nvPicPr>
          <p:cNvPr id="5" name="Picture 4" descr="PPT-General7.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3105628" y="465270"/>
            <a:ext cx="5444279" cy="2441160"/>
          </a:xfrm>
          <a:prstGeom prst="rect">
            <a:avLst/>
          </a:prstGeom>
        </p:spPr>
        <p:txBody>
          <a:bodyPr anchor="t"/>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105628" y="3137687"/>
            <a:ext cx="544427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 Option 2">
    <p:spTree>
      <p:nvGrpSpPr>
        <p:cNvPr id="1" name=""/>
        <p:cNvGrpSpPr/>
        <p:nvPr/>
      </p:nvGrpSpPr>
      <p:grpSpPr>
        <a:xfrm>
          <a:off x="0" y="0"/>
          <a:ext cx="0" cy="0"/>
          <a:chOff x="0" y="0"/>
          <a:chExt cx="0" cy="0"/>
        </a:xfrm>
      </p:grpSpPr>
      <p:pic>
        <p:nvPicPr>
          <p:cNvPr id="9" name="Picture 8" descr="PPT-General.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24810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Option 1">
    <p:spTree>
      <p:nvGrpSpPr>
        <p:cNvPr id="1" name=""/>
        <p:cNvGrpSpPr/>
        <p:nvPr/>
      </p:nvGrpSpPr>
      <p:grpSpPr>
        <a:xfrm>
          <a:off x="0" y="0"/>
          <a:ext cx="0" cy="0"/>
          <a:chOff x="0" y="0"/>
          <a:chExt cx="0" cy="0"/>
        </a:xfrm>
      </p:grpSpPr>
      <p:pic>
        <p:nvPicPr>
          <p:cNvPr id="2" name="Picture 1" descr="PPT-General8.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ctrTitle" hasCustomPrompt="1"/>
          </p:nvPr>
        </p:nvSpPr>
        <p:spPr>
          <a:xfrm>
            <a:off x="3105628" y="465270"/>
            <a:ext cx="5444279" cy="2441160"/>
          </a:xfrm>
          <a:prstGeom prst="rect">
            <a:avLst/>
          </a:prstGeom>
        </p:spPr>
        <p:txBody>
          <a:bodyPr anchor="t"/>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Subtitle 2"/>
          <p:cNvSpPr>
            <a:spLocks noGrp="1"/>
          </p:cNvSpPr>
          <p:nvPr>
            <p:ph type="subTitle" idx="1"/>
          </p:nvPr>
        </p:nvSpPr>
        <p:spPr>
          <a:xfrm>
            <a:off x="3105628" y="3137687"/>
            <a:ext cx="544427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417123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1861441"/>
            <a:ext cx="7745505" cy="3170264"/>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4" name="Title 10"/>
          <p:cNvSpPr>
            <a:spLocks noGrp="1"/>
          </p:cNvSpPr>
          <p:nvPr>
            <p:ph type="title"/>
          </p:nvPr>
        </p:nvSpPr>
        <p:spPr>
          <a:xfrm>
            <a:off x="688490" y="570156"/>
            <a:ext cx="7756263"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375432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itle 1"/>
          <p:cNvSpPr>
            <a:spLocks noGrp="1"/>
          </p:cNvSpPr>
          <p:nvPr>
            <p:ph type="title"/>
          </p:nvPr>
        </p:nvSpPr>
        <p:spPr>
          <a:xfrm>
            <a:off x="690040"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a:t>Click to edit Master title style</a:t>
            </a:r>
            <a:endParaRPr lang="en-US" dirty="0"/>
          </a:p>
        </p:txBody>
      </p:sp>
      <p:sp>
        <p:nvSpPr>
          <p:cNvPr id="4" name="Text Placeholder 2"/>
          <p:cNvSpPr>
            <a:spLocks noGrp="1"/>
          </p:cNvSpPr>
          <p:nvPr>
            <p:ph type="body" idx="1"/>
          </p:nvPr>
        </p:nvSpPr>
        <p:spPr>
          <a:xfrm>
            <a:off x="699248" y="3324431"/>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235582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3"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4"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5"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199278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3"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a:t>Click to edit Master title style</a:t>
            </a:r>
            <a:endParaRPr lang="en-US" dirty="0"/>
          </a:p>
        </p:txBody>
      </p:sp>
      <p:sp>
        <p:nvSpPr>
          <p:cNvPr id="4" name="Text Placeholder 2"/>
          <p:cNvSpPr>
            <a:spLocks noGrp="1"/>
          </p:cNvSpPr>
          <p:nvPr>
            <p:ph type="body" idx="1"/>
          </p:nvPr>
        </p:nvSpPr>
        <p:spPr>
          <a:xfrm>
            <a:off x="688490"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Content Placeholder 3"/>
          <p:cNvSpPr>
            <a:spLocks noGrp="1"/>
          </p:cNvSpPr>
          <p:nvPr>
            <p:ph sz="half" idx="2"/>
          </p:nvPr>
        </p:nvSpPr>
        <p:spPr>
          <a:xfrm>
            <a:off x="688488"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6" name="Text Placeholder 4"/>
          <p:cNvSpPr>
            <a:spLocks noGrp="1"/>
          </p:cNvSpPr>
          <p:nvPr>
            <p:ph type="body" sz="quarter" idx="3"/>
          </p:nvPr>
        </p:nvSpPr>
        <p:spPr>
          <a:xfrm>
            <a:off x="4785878"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903422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002" y="559399"/>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4" name="Text Placeholder 3"/>
          <p:cNvSpPr>
            <a:spLocks noGrp="1"/>
          </p:cNvSpPr>
          <p:nvPr>
            <p:ph type="body" sz="half" idx="2"/>
          </p:nvPr>
        </p:nvSpPr>
        <p:spPr>
          <a:xfrm>
            <a:off x="4889812"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43237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rot="344365">
            <a:off x="773476" y="536672"/>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8489"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388612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Slide - Option 1">
    <p:spTree>
      <p:nvGrpSpPr>
        <p:cNvPr id="1" name=""/>
        <p:cNvGrpSpPr/>
        <p:nvPr/>
      </p:nvGrpSpPr>
      <p:grpSpPr>
        <a:xfrm>
          <a:off x="0" y="0"/>
          <a:ext cx="0" cy="0"/>
          <a:chOff x="0" y="0"/>
          <a:chExt cx="0" cy="0"/>
        </a:xfrm>
      </p:grpSpPr>
      <p:pic>
        <p:nvPicPr>
          <p:cNvPr id="2" name="Picture 1" descr="genbuffback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9848602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Option 2">
    <p:spTree>
      <p:nvGrpSpPr>
        <p:cNvPr id="1" name=""/>
        <p:cNvGrpSpPr/>
        <p:nvPr/>
      </p:nvGrpSpPr>
      <p:grpSpPr>
        <a:xfrm>
          <a:off x="0" y="0"/>
          <a:ext cx="0" cy="0"/>
          <a:chOff x="0" y="0"/>
          <a:chExt cx="0" cy="0"/>
        </a:xfrm>
      </p:grpSpPr>
      <p:pic>
        <p:nvPicPr>
          <p:cNvPr id="3" name="Picture 2" descr="plainbuffcov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1"/>
          <p:cNvSpPr>
            <a:spLocks noGrp="1"/>
          </p:cNvSpPr>
          <p:nvPr>
            <p:ph type="title"/>
          </p:nvPr>
        </p:nvSpPr>
        <p:spPr>
          <a:xfrm>
            <a:off x="690040" y="1204857"/>
            <a:ext cx="7754713" cy="1910716"/>
          </a:xfrm>
          <a:prstGeom prst="rect">
            <a:avLst/>
          </a:prstGeom>
        </p:spPr>
        <p:txBody>
          <a:bodyPr anchor="b"/>
          <a:lstStyle>
            <a:lvl1pPr algn="ctr">
              <a:defRPr sz="5400" b="1" cap="none" baseline="0">
                <a:solidFill>
                  <a:srgbClr val="FFFFFF"/>
                </a:solidFill>
                <a:latin typeface="Arial"/>
                <a:cs typeface="Arial"/>
              </a:defRPr>
            </a:lvl1pPr>
          </a:lstStyle>
          <a:p>
            <a:r>
              <a:rPr lang="en-US" dirty="0"/>
              <a:t>Click to edit Master title style</a:t>
            </a:r>
          </a:p>
        </p:txBody>
      </p:sp>
      <p:sp>
        <p:nvSpPr>
          <p:cNvPr id="5" name="Text Placeholder 2"/>
          <p:cNvSpPr>
            <a:spLocks noGrp="1"/>
          </p:cNvSpPr>
          <p:nvPr>
            <p:ph type="body" idx="1"/>
          </p:nvPr>
        </p:nvSpPr>
        <p:spPr>
          <a:xfrm>
            <a:off x="699248" y="3324431"/>
            <a:ext cx="7734747" cy="1500187"/>
          </a:xfrm>
          <a:prstGeom prst="rect">
            <a:avLst/>
          </a:prstGeom>
        </p:spPr>
        <p:txBody>
          <a:bodyPr anchor="t"/>
          <a:lstStyle>
            <a:lvl1pPr marL="0" indent="0" algn="ctr">
              <a:buNone/>
              <a:defRPr sz="2000">
                <a:solidFill>
                  <a:srgbClr val="FFFFFF"/>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396484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1861441"/>
            <a:ext cx="7745505" cy="3170264"/>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zh-CN" altLang="en-US"/>
              <a:t>单击此处编辑母版文本样式</a:t>
            </a:r>
          </a:p>
        </p:txBody>
      </p:sp>
      <p:sp>
        <p:nvSpPr>
          <p:cNvPr id="11" name="Title 10"/>
          <p:cNvSpPr>
            <a:spLocks noGrp="1"/>
          </p:cNvSpPr>
          <p:nvPr>
            <p:ph type="title"/>
          </p:nvPr>
        </p:nvSpPr>
        <p:spPr>
          <a:xfrm>
            <a:off x="688490" y="570156"/>
            <a:ext cx="7756263"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zh-CN" altLang="en-US"/>
              <a:t>单击此处编辑母版标题样式</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Slide - Option 2">
    <p:spTree>
      <p:nvGrpSpPr>
        <p:cNvPr id="1" name=""/>
        <p:cNvGrpSpPr/>
        <p:nvPr/>
      </p:nvGrpSpPr>
      <p:grpSpPr>
        <a:xfrm>
          <a:off x="0" y="0"/>
          <a:ext cx="0" cy="0"/>
          <a:chOff x="0" y="0"/>
          <a:chExt cx="0" cy="0"/>
        </a:xfrm>
      </p:grpSpPr>
      <p:pic>
        <p:nvPicPr>
          <p:cNvPr id="3" name="Picture 2" descr="PPT-General3.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732821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TextBox 8"/>
          <p:cNvSpPr txBox="1"/>
          <p:nvPr/>
        </p:nvSpPr>
        <p:spPr>
          <a:xfrm>
            <a:off x="4147073" y="2887579"/>
            <a:ext cx="857768" cy="923330"/>
          </a:xfrm>
          <a:prstGeom prst="rect">
            <a:avLst/>
          </a:prstGeom>
          <a:noFill/>
        </p:spPr>
        <p:txBody>
          <a:bodyPr wrap="square" rtlCol="0">
            <a:spAutoFit/>
          </a:bodyPr>
          <a:lstStyle/>
          <a:p>
            <a:endParaRPr lang="en-US" sz="5400" dirty="0">
              <a:solidFill>
                <a:schemeClr val="tx2">
                  <a:lumMod val="60000"/>
                  <a:lumOff val="40000"/>
                </a:schemeClr>
              </a:solidFill>
              <a:latin typeface="Wingdings" pitchFamily="2" charset="2"/>
            </a:endParaRPr>
          </a:p>
        </p:txBody>
      </p:sp>
      <p:sp>
        <p:nvSpPr>
          <p:cNvPr id="2" name="Title 1"/>
          <p:cNvSpPr>
            <a:spLocks noGrp="1"/>
          </p:cNvSpPr>
          <p:nvPr>
            <p:ph type="title"/>
          </p:nvPr>
        </p:nvSpPr>
        <p:spPr>
          <a:xfrm>
            <a:off x="690040"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99248" y="3324431"/>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Areas">
    <p:spTree>
      <p:nvGrpSpPr>
        <p:cNvPr id="1" name=""/>
        <p:cNvGrpSpPr/>
        <p:nvPr/>
      </p:nvGrpSpPr>
      <p:grpSpPr>
        <a:xfrm>
          <a:off x="0" y="0"/>
          <a:ext cx="0" cy="0"/>
          <a:chOff x="0" y="0"/>
          <a:chExt cx="0" cy="0"/>
        </a:xfrm>
      </p:grpSpPr>
      <p:sp>
        <p:nvSpPr>
          <p:cNvPr id="12"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zh-CN" altLang="en-US"/>
              <a:t>单击此处编辑母版标题样式</a:t>
            </a:r>
            <a:endParaRPr lang="en-US" dirty="0"/>
          </a:p>
        </p:txBody>
      </p:sp>
      <p:sp>
        <p:nvSpPr>
          <p:cNvPr id="8"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zh-CN" altLang="en-US"/>
              <a:t>单击此处编辑母版文本样式</a:t>
            </a:r>
          </a:p>
        </p:txBody>
      </p:sp>
      <p:sp>
        <p:nvSpPr>
          <p:cNvPr id="10"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zh-CN" altLang="en-US"/>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Two Columns with Subtitles">
    <p:spTree>
      <p:nvGrpSpPr>
        <p:cNvPr id="1" name=""/>
        <p:cNvGrpSpPr/>
        <p:nvPr/>
      </p:nvGrpSpPr>
      <p:grpSpPr>
        <a:xfrm>
          <a:off x="0" y="0"/>
          <a:ext cx="0" cy="0"/>
          <a:chOff x="0" y="0"/>
          <a:chExt cx="0" cy="0"/>
        </a:xfrm>
      </p:grpSpPr>
      <p:sp>
        <p:nvSpPr>
          <p:cNvPr id="2"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88490"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8488"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zh-CN" altLang="en-US"/>
              <a:t>单击此处编辑母版文本样式</a:t>
            </a:r>
          </a:p>
        </p:txBody>
      </p:sp>
      <p:sp>
        <p:nvSpPr>
          <p:cNvPr id="5" name="Text Placeholder 4"/>
          <p:cNvSpPr>
            <a:spLocks noGrp="1"/>
          </p:cNvSpPr>
          <p:nvPr>
            <p:ph type="body" sz="quarter" idx="3"/>
          </p:nvPr>
        </p:nvSpPr>
        <p:spPr>
          <a:xfrm>
            <a:off x="4785878"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002" y="559399"/>
            <a:ext cx="3580882" cy="4414019"/>
          </a:xfrm>
          <a:prstGeom prst="rect">
            <a:avLst/>
          </a:prstGeom>
        </p:spPr>
        <p:txBody>
          <a:bodyPr anchor="t">
            <a:normAutofit/>
          </a:bodyPr>
          <a:lstStyle>
            <a:lvl1pPr algn="l">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zh-CN" altLang="en-US"/>
              <a:t>单击此处编辑母版文本样式</a:t>
            </a:r>
          </a:p>
        </p:txBody>
      </p:sp>
      <p:sp>
        <p:nvSpPr>
          <p:cNvPr id="4" name="Text Placeholder 3"/>
          <p:cNvSpPr>
            <a:spLocks noGrp="1"/>
          </p:cNvSpPr>
          <p:nvPr>
            <p:ph type="body" sz="half" idx="2"/>
          </p:nvPr>
        </p:nvSpPr>
        <p:spPr>
          <a:xfrm>
            <a:off x="4889812"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hoto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rot="344365">
            <a:off x="773476" y="536672"/>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8489"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losing Slide - Option 1">
    <p:spTree>
      <p:nvGrpSpPr>
        <p:cNvPr id="1" name=""/>
        <p:cNvGrpSpPr/>
        <p:nvPr/>
      </p:nvGrpSpPr>
      <p:grpSpPr>
        <a:xfrm>
          <a:off x="0" y="0"/>
          <a:ext cx="0" cy="0"/>
          <a:chOff x="0" y="0"/>
          <a:chExt cx="0" cy="0"/>
        </a:xfrm>
      </p:grpSpPr>
      <p:pic>
        <p:nvPicPr>
          <p:cNvPr id="4" name="Picture 3" descr="PPT-General9.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121724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 Option 2">
    <p:spTree>
      <p:nvGrpSpPr>
        <p:cNvPr id="1" name=""/>
        <p:cNvGrpSpPr/>
        <p:nvPr/>
      </p:nvGrpSpPr>
      <p:grpSpPr>
        <a:xfrm>
          <a:off x="0" y="0"/>
          <a:ext cx="0" cy="0"/>
          <a:chOff x="0" y="0"/>
          <a:chExt cx="0" cy="0"/>
        </a:xfrm>
      </p:grpSpPr>
      <p:pic>
        <p:nvPicPr>
          <p:cNvPr id="6" name="Picture 5" descr="plainluecov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itle 1"/>
          <p:cNvSpPr>
            <a:spLocks noGrp="1"/>
          </p:cNvSpPr>
          <p:nvPr>
            <p:ph type="title"/>
          </p:nvPr>
        </p:nvSpPr>
        <p:spPr>
          <a:xfrm>
            <a:off x="690040" y="1204857"/>
            <a:ext cx="7754713" cy="1910716"/>
          </a:xfrm>
          <a:prstGeom prst="rect">
            <a:avLst/>
          </a:prstGeom>
        </p:spPr>
        <p:txBody>
          <a:bodyPr anchor="b"/>
          <a:lstStyle>
            <a:lvl1pPr algn="ctr">
              <a:defRPr sz="5400" b="1" cap="none" baseline="0">
                <a:solidFill>
                  <a:srgbClr val="FFFFFF"/>
                </a:solidFill>
                <a:latin typeface="Arial"/>
                <a:cs typeface="Arial"/>
              </a:defRPr>
            </a:lvl1pPr>
          </a:lstStyle>
          <a:p>
            <a:r>
              <a:rPr lang="zh-CN" altLang="en-US"/>
              <a:t>单击此处编辑母版标题样式</a:t>
            </a:r>
            <a:endParaRPr lang="en-US" dirty="0"/>
          </a:p>
        </p:txBody>
      </p:sp>
      <p:sp>
        <p:nvSpPr>
          <p:cNvPr id="8" name="Text Placeholder 2"/>
          <p:cNvSpPr>
            <a:spLocks noGrp="1"/>
          </p:cNvSpPr>
          <p:nvPr>
            <p:ph type="body" idx="1"/>
          </p:nvPr>
        </p:nvSpPr>
        <p:spPr>
          <a:xfrm>
            <a:off x="699248" y="3324431"/>
            <a:ext cx="7734747" cy="1500187"/>
          </a:xfrm>
          <a:prstGeom prst="rect">
            <a:avLst/>
          </a:prstGeom>
        </p:spPr>
        <p:txBody>
          <a:bodyPr anchor="t"/>
          <a:lstStyle>
            <a:lvl1pPr marL="0" indent="0" algn="ctr">
              <a:buNone/>
              <a:defRPr sz="2000">
                <a:solidFill>
                  <a:srgbClr val="FFFFFF"/>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183561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5.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0.jpe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1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PPT-General11.jpg"/>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F1909345-DEE0-4B07-8E32-441AC9DA095E}" type="datetime1">
              <a:rPr lang="en-US" smtClean="0"/>
              <a:pPr/>
              <a:t>7/4/2020</a:t>
            </a:fld>
            <a:endParaRPr lang="en-US" dirty="0"/>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F36DD0FD-55B0-48C4-8AF2-8A69533EDFC3}" type="slidenum">
              <a:rPr lang="en-US" smtClean="0"/>
              <a:pPr/>
              <a:t>‹#›</a:t>
            </a:fld>
            <a:endParaRPr lang="en-US" dirty="0"/>
          </a:p>
        </p:txBody>
      </p:sp>
      <p:pic>
        <p:nvPicPr>
          <p:cNvPr id="7" name="Picture 6" descr="PPT-General4.jpg"/>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descr="PPT-General4.jpg"/>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descr="PPT-General6.jpg"/>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790" r:id="rId1"/>
    <p:sldLayoutId id="2147483792" r:id="rId2"/>
    <p:sldLayoutId id="2147483793" r:id="rId3"/>
    <p:sldLayoutId id="2147483794" r:id="rId4"/>
    <p:sldLayoutId id="2147483795" r:id="rId5"/>
    <p:sldLayoutId id="2147483796" r:id="rId6"/>
    <p:sldLayoutId id="2147483797" r:id="rId7"/>
    <p:sldLayoutId id="2147483799" r:id="rId8"/>
    <p:sldLayoutId id="2147483814" r:id="rId9"/>
    <p:sldLayoutId id="2147483813" r:id="rId10"/>
  </p:sldLayoutIdLst>
  <p:hf sldNum="0" hdr="0" ftr="0" dt="0"/>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14400" rtl="0" eaLnBrk="1" latinLnBrk="0" hangingPunct="1">
        <a:spcBef>
          <a:spcPct val="20000"/>
        </a:spcBef>
        <a:buClr>
          <a:schemeClr val="accent1"/>
        </a:buClr>
        <a:buFont typeface="Wingdings" pitchFamily="2" charset="2"/>
        <a:buNone/>
        <a:defRPr sz="2400" kern="1200">
          <a:solidFill>
            <a:schemeClr val="tx1">
              <a:lumMod val="85000"/>
              <a:lumOff val="15000"/>
            </a:schemeClr>
          </a:solidFill>
          <a:latin typeface="+mn-lt"/>
          <a:ea typeface="+mn-ea"/>
          <a:cs typeface="+mn-cs"/>
        </a:defRPr>
      </a:lvl1pPr>
      <a:lvl2pPr marL="411480" indent="0" algn="l" defTabSz="914400" rtl="0" eaLnBrk="1" latinLnBrk="0" hangingPunct="1">
        <a:spcBef>
          <a:spcPct val="20000"/>
        </a:spcBef>
        <a:buClr>
          <a:schemeClr val="accent1"/>
        </a:buClr>
        <a:buFont typeface="Wingdings" pitchFamily="2" charset="2"/>
        <a:buNone/>
        <a:defRPr sz="2200" kern="1200">
          <a:solidFill>
            <a:schemeClr val="tx1">
              <a:lumMod val="85000"/>
              <a:lumOff val="15000"/>
            </a:schemeClr>
          </a:solidFill>
          <a:latin typeface="+mn-lt"/>
          <a:ea typeface="+mn-ea"/>
          <a:cs typeface="+mn-cs"/>
        </a:defRPr>
      </a:lvl2pPr>
      <a:lvl3pPr marL="777240" indent="0" algn="l" defTabSz="914400" rtl="0" eaLnBrk="1" latinLnBrk="0" hangingPunct="1">
        <a:spcBef>
          <a:spcPct val="20000"/>
        </a:spcBef>
        <a:buClr>
          <a:schemeClr val="accent1"/>
        </a:buClr>
        <a:buFont typeface="Wingdings" pitchFamily="2" charset="2"/>
        <a:buNone/>
        <a:defRPr sz="2000" kern="1200">
          <a:solidFill>
            <a:schemeClr val="tx1">
              <a:lumMod val="85000"/>
              <a:lumOff val="15000"/>
            </a:schemeClr>
          </a:solidFill>
          <a:latin typeface="+mn-lt"/>
          <a:ea typeface="+mn-ea"/>
          <a:cs typeface="+mn-cs"/>
        </a:defRPr>
      </a:lvl3pPr>
      <a:lvl4pPr marL="1188720" indent="0" algn="l" defTabSz="914400" rtl="0" eaLnBrk="1" latinLnBrk="0" hangingPunct="1">
        <a:spcBef>
          <a:spcPct val="20000"/>
        </a:spcBef>
        <a:buClr>
          <a:schemeClr val="accent1"/>
        </a:buClr>
        <a:buFont typeface="Wingdings" pitchFamily="2" charset="2"/>
        <a:buNone/>
        <a:defRPr sz="1800" kern="1200">
          <a:solidFill>
            <a:schemeClr val="tx1">
              <a:lumMod val="85000"/>
              <a:lumOff val="15000"/>
            </a:schemeClr>
          </a:solidFill>
          <a:latin typeface="+mn-lt"/>
          <a:ea typeface="+mn-ea"/>
          <a:cs typeface="+mn-cs"/>
        </a:defRPr>
      </a:lvl4pPr>
      <a:lvl5pPr marL="1508760" indent="0" algn="l" defTabSz="914400" rtl="0" eaLnBrk="1" latinLnBrk="0" hangingPunct="1">
        <a:spcBef>
          <a:spcPct val="20000"/>
        </a:spcBef>
        <a:buClr>
          <a:schemeClr val="accent1"/>
        </a:buClr>
        <a:buFont typeface="Wingdings" pitchFamily="2" charset="2"/>
        <a:buNone/>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5.jpg"/>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Picture 7" descr="PPT-General2.jpg"/>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descr="PPT-General12.jpg"/>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163565461"/>
      </p:ext>
    </p:extLst>
  </p:cSld>
  <p:clrMap bg1="lt1" tx1="dk1" bg2="lt2" tx2="dk2" accent1="accent1" accent2="accent2" accent3="accent3" accent4="accent4" accent5="accent5" accent6="accent6" hlink="hlink" folHlink="folHlink"/>
  <p:sldLayoutIdLst>
    <p:sldLayoutId id="2147483801" r:id="rId1"/>
    <p:sldLayoutId id="2147483803" r:id="rId2"/>
    <p:sldLayoutId id="2147483804" r:id="rId3"/>
    <p:sldLayoutId id="2147483805" r:id="rId4"/>
    <p:sldLayoutId id="2147483806" r:id="rId5"/>
    <p:sldLayoutId id="2147483807" r:id="rId6"/>
    <p:sldLayoutId id="2147483808" r:id="rId7"/>
    <p:sldLayoutId id="2147483809" r:id="rId8"/>
    <p:sldLayoutId id="2147483812" r:id="rId9"/>
    <p:sldLayoutId id="2147483816"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05628" y="1153830"/>
            <a:ext cx="5444279" cy="1752600"/>
          </a:xfrm>
        </p:spPr>
        <p:txBody>
          <a:bodyPr/>
          <a:lstStyle/>
          <a:p>
            <a:r>
              <a:rPr lang="en-US" dirty="0"/>
              <a:t>M</a:t>
            </a:r>
            <a:r>
              <a:rPr lang="en-US" altLang="zh-CN" dirty="0"/>
              <a:t>aster Mind</a:t>
            </a:r>
            <a:br>
              <a:rPr lang="en-US" altLang="zh-CN" dirty="0"/>
            </a:br>
            <a:endParaRPr lang="en-US" dirty="0"/>
          </a:p>
        </p:txBody>
      </p:sp>
      <p:sp>
        <p:nvSpPr>
          <p:cNvPr id="3" name="Subtitle 2"/>
          <p:cNvSpPr>
            <a:spLocks noGrp="1"/>
          </p:cNvSpPr>
          <p:nvPr>
            <p:ph type="subTitle" idx="1"/>
          </p:nvPr>
        </p:nvSpPr>
        <p:spPr/>
        <p:txBody>
          <a:bodyPr/>
          <a:lstStyle/>
          <a:p>
            <a:r>
              <a:rPr lang="en-US" dirty="0"/>
              <a:t>Yuxin Lei</a:t>
            </a:r>
          </a:p>
          <a:p>
            <a:r>
              <a:rPr lang="en-US" dirty="0">
                <a:solidFill>
                  <a:srgbClr val="E1E0C0"/>
                </a:solidFill>
              </a:rPr>
              <a:t>Jintao</a:t>
            </a:r>
            <a:r>
              <a:rPr lang="en-US" dirty="0"/>
              <a:t> Sun</a:t>
            </a:r>
          </a:p>
          <a:p>
            <a:endParaRPr lang="en-US" sz="2000" dirty="0"/>
          </a:p>
          <a:p>
            <a:r>
              <a:rPr lang="en-US" sz="2000" dirty="0"/>
              <a:t>07/07/2020</a:t>
            </a:r>
          </a:p>
        </p:txBody>
      </p:sp>
    </p:spTree>
    <p:extLst>
      <p:ext uri="{BB962C8B-B14F-4D97-AF65-F5344CB8AC3E}">
        <p14:creationId xmlns:p14="http://schemas.microsoft.com/office/powerpoint/2010/main" val="2114873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1360788"/>
            <a:ext cx="5227099" cy="4091105"/>
          </a:xfrm>
        </p:spPr>
        <p:txBody>
          <a:bodyPr/>
          <a:lstStyle/>
          <a:p>
            <a:pPr marL="342900" indent="-342900">
              <a:buClr>
                <a:schemeClr val="bg1">
                  <a:lumMod val="65000"/>
                </a:schemeClr>
              </a:buClr>
              <a:buFont typeface="Arial" panose="020B0604020202020204" pitchFamily="34" charset="0"/>
              <a:buChar char="•"/>
            </a:pPr>
            <a:r>
              <a:rPr lang="en-US" dirty="0"/>
              <a:t>Game of Master Mind</a:t>
            </a:r>
          </a:p>
          <a:p>
            <a:pPr lvl="1">
              <a:buClr>
                <a:schemeClr val="bg1">
                  <a:lumMod val="65000"/>
                </a:schemeClr>
              </a:buClr>
            </a:pPr>
            <a:r>
              <a:rPr lang="en-US" altLang="zh-CN" sz="2000" dirty="0"/>
              <a:t>  - One player (computer) has four slots, and each slot will contain a ball that is red (R). yellow (Y). green (G) or blue (B).  The other player (the user) are trying to guess the color of balls in the slots. When you guess the correct color for the correct slot, you get a "hit:’ ; If you guess a color that exists but is in the wrong slot, you get a "pseudo-hit:’</a:t>
            </a:r>
          </a:p>
          <a:p>
            <a:pPr>
              <a:buClr>
                <a:schemeClr val="bg1">
                  <a:lumMod val="65000"/>
                </a:schemeClr>
              </a:buClr>
            </a:pPr>
            <a:r>
              <a:rPr lang="en-US" altLang="zh-CN" sz="2000" dirty="0"/>
              <a:t>        - Can have more colors</a:t>
            </a:r>
            <a:endParaRPr lang="en-US" sz="2000" dirty="0"/>
          </a:p>
          <a:p>
            <a:pPr marL="342900" indent="-342900">
              <a:buClr>
                <a:schemeClr val="bg1">
                  <a:lumMod val="65000"/>
                </a:schemeClr>
              </a:buClr>
              <a:buFont typeface="Arial" panose="020B0604020202020204" pitchFamily="34" charset="0"/>
              <a:buChar char="•"/>
            </a:pPr>
            <a:r>
              <a:rPr lang="en-US" dirty="0"/>
              <a:t>Time complexity is O(n)</a:t>
            </a:r>
          </a:p>
        </p:txBody>
      </p:sp>
      <p:sp>
        <p:nvSpPr>
          <p:cNvPr id="3" name="Title 2"/>
          <p:cNvSpPr>
            <a:spLocks noGrp="1"/>
          </p:cNvSpPr>
          <p:nvPr>
            <p:ph type="title"/>
          </p:nvPr>
        </p:nvSpPr>
        <p:spPr/>
        <p:txBody>
          <a:bodyPr/>
          <a:lstStyle/>
          <a:p>
            <a:r>
              <a:rPr lang="en-US" dirty="0"/>
              <a:t>Introduction</a:t>
            </a:r>
          </a:p>
        </p:txBody>
      </p:sp>
      <p:pic>
        <p:nvPicPr>
          <p:cNvPr id="5" name="图片 4" descr="图片包含 桌子, 电脑, 电路, 灯光&#10;&#10;描述已自动生成">
            <a:extLst>
              <a:ext uri="{FF2B5EF4-FFF2-40B4-BE49-F238E27FC236}">
                <a16:creationId xmlns:a16="http://schemas.microsoft.com/office/drawing/2014/main" id="{8E6E0371-9744-4ACC-BA38-D3A9BE027D5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702061" y="1672757"/>
            <a:ext cx="3329795" cy="3547632"/>
          </a:xfrm>
          <a:prstGeom prst="rect">
            <a:avLst/>
          </a:prstGeom>
        </p:spPr>
      </p:pic>
    </p:spTree>
    <p:extLst>
      <p:ext uri="{BB962C8B-B14F-4D97-AF65-F5344CB8AC3E}">
        <p14:creationId xmlns:p14="http://schemas.microsoft.com/office/powerpoint/2010/main" val="2389982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D613CD8-FDEF-41BA-9258-EEA02C162F23}"/>
              </a:ext>
            </a:extLst>
          </p:cNvPr>
          <p:cNvSpPr>
            <a:spLocks noGrp="1"/>
          </p:cNvSpPr>
          <p:nvPr>
            <p:ph type="title"/>
          </p:nvPr>
        </p:nvSpPr>
        <p:spPr/>
        <p:txBody>
          <a:bodyPr/>
          <a:lstStyle/>
          <a:p>
            <a:r>
              <a:rPr lang="en-US" altLang="zh-CN" dirty="0"/>
              <a:t>Solution (code)</a:t>
            </a:r>
            <a:endParaRPr lang="zh-CN" altLang="en-US" dirty="0"/>
          </a:p>
        </p:txBody>
      </p:sp>
      <p:pic>
        <p:nvPicPr>
          <p:cNvPr id="5" name="图片 4" descr="手机屏幕截图&#10;&#10;描述已自动生成">
            <a:extLst>
              <a:ext uri="{FF2B5EF4-FFF2-40B4-BE49-F238E27FC236}">
                <a16:creationId xmlns:a16="http://schemas.microsoft.com/office/drawing/2014/main" id="{20ABEEE3-3633-4631-A2EC-62F25D2A7115}"/>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23933" y="1265497"/>
            <a:ext cx="8496134" cy="5220755"/>
          </a:xfrm>
          <a:prstGeom prst="rect">
            <a:avLst/>
          </a:prstGeom>
        </p:spPr>
      </p:pic>
      <p:pic>
        <p:nvPicPr>
          <p:cNvPr id="7" name="图片 6" descr="手机屏幕的截图&#10;&#10;描述已自动生成">
            <a:extLst>
              <a:ext uri="{FF2B5EF4-FFF2-40B4-BE49-F238E27FC236}">
                <a16:creationId xmlns:a16="http://schemas.microsoft.com/office/drawing/2014/main" id="{6699CA38-5CA3-45B2-9C5B-7EEDD8CCA50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7579" y="1441958"/>
            <a:ext cx="8768841" cy="4475763"/>
          </a:xfrm>
          <a:prstGeom prst="rect">
            <a:avLst/>
          </a:prstGeom>
        </p:spPr>
      </p:pic>
    </p:spTree>
    <p:extLst>
      <p:ext uri="{BB962C8B-B14F-4D97-AF65-F5344CB8AC3E}">
        <p14:creationId xmlns:p14="http://schemas.microsoft.com/office/powerpoint/2010/main" val="102134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99771BC-56A7-4EB9-95FC-368D9909646C}"/>
              </a:ext>
            </a:extLst>
          </p:cNvPr>
          <p:cNvSpPr>
            <a:spLocks noGrp="1"/>
          </p:cNvSpPr>
          <p:nvPr>
            <p:ph idx="1"/>
          </p:nvPr>
        </p:nvSpPr>
        <p:spPr>
          <a:xfrm>
            <a:off x="710005" y="1378362"/>
            <a:ext cx="7745505" cy="1405788"/>
          </a:xfrm>
        </p:spPr>
        <p:txBody>
          <a:bodyPr/>
          <a:lstStyle/>
          <a:p>
            <a:pPr marL="342900" indent="-342900">
              <a:buClr>
                <a:schemeClr val="bg1">
                  <a:lumMod val="65000"/>
                </a:schemeClr>
              </a:buClr>
              <a:buFont typeface="Arial" panose="020B0604020202020204" pitchFamily="34" charset="0"/>
              <a:buChar char="•"/>
            </a:pPr>
            <a:r>
              <a:rPr lang="en-US" altLang="zh-CN" dirty="0"/>
              <a:t>Using hash map to store the solution array, guess array and the hit times. </a:t>
            </a:r>
          </a:p>
          <a:p>
            <a:pPr marL="342900" indent="-342900">
              <a:buClr>
                <a:schemeClr val="bg1">
                  <a:lumMod val="65000"/>
                </a:schemeClr>
              </a:buClr>
              <a:buFont typeface="Arial" panose="020B0604020202020204" pitchFamily="34" charset="0"/>
              <a:buChar char="•"/>
            </a:pPr>
            <a:r>
              <a:rPr lang="en-US" altLang="zh-CN" dirty="0"/>
              <a:t>Assume solution is RGBY and guess is BBRG, how to get the pseudo-hit?</a:t>
            </a:r>
            <a:endParaRPr lang="zh-CN" altLang="en-US" dirty="0"/>
          </a:p>
        </p:txBody>
      </p:sp>
      <p:sp>
        <p:nvSpPr>
          <p:cNvPr id="3" name="标题 2">
            <a:extLst>
              <a:ext uri="{FF2B5EF4-FFF2-40B4-BE49-F238E27FC236}">
                <a16:creationId xmlns:a16="http://schemas.microsoft.com/office/drawing/2014/main" id="{3D7FCE6A-11F7-4087-B37B-1F43378F852C}"/>
              </a:ext>
            </a:extLst>
          </p:cNvPr>
          <p:cNvSpPr>
            <a:spLocks noGrp="1"/>
          </p:cNvSpPr>
          <p:nvPr>
            <p:ph type="title"/>
          </p:nvPr>
        </p:nvSpPr>
        <p:spPr/>
        <p:txBody>
          <a:bodyPr/>
          <a:lstStyle/>
          <a:p>
            <a:r>
              <a:rPr lang="en-US" altLang="zh-CN" dirty="0"/>
              <a:t>Solution</a:t>
            </a:r>
            <a:endParaRPr lang="zh-CN" altLang="en-US" dirty="0"/>
          </a:p>
        </p:txBody>
      </p:sp>
      <p:graphicFrame>
        <p:nvGraphicFramePr>
          <p:cNvPr id="4" name="表格 4">
            <a:extLst>
              <a:ext uri="{FF2B5EF4-FFF2-40B4-BE49-F238E27FC236}">
                <a16:creationId xmlns:a16="http://schemas.microsoft.com/office/drawing/2014/main" id="{B88B842E-0E69-443E-BC32-9568B53A97E1}"/>
              </a:ext>
            </a:extLst>
          </p:cNvPr>
          <p:cNvGraphicFramePr>
            <a:graphicFrameLocks noGrp="1"/>
          </p:cNvGraphicFramePr>
          <p:nvPr>
            <p:extLst>
              <p:ext uri="{D42A27DB-BD31-4B8C-83A1-F6EECF244321}">
                <p14:modId xmlns:p14="http://schemas.microsoft.com/office/powerpoint/2010/main" val="3053216731"/>
              </p:ext>
            </p:extLst>
          </p:nvPr>
        </p:nvGraphicFramePr>
        <p:xfrm>
          <a:off x="1466491" y="3106061"/>
          <a:ext cx="6096000" cy="740965"/>
        </p:xfrm>
        <a:graphic>
          <a:graphicData uri="http://schemas.openxmlformats.org/drawingml/2006/table">
            <a:tbl>
              <a:tblPr firstRow="1" bandRow="1">
                <a:tableStyleId>{E8B1032C-EA38-4F05-BA0D-38AFFFC7BED3}</a:tableStyleId>
              </a:tblPr>
              <a:tblGrid>
                <a:gridCol w="1219200">
                  <a:extLst>
                    <a:ext uri="{9D8B030D-6E8A-4147-A177-3AD203B41FA5}">
                      <a16:colId xmlns:a16="http://schemas.microsoft.com/office/drawing/2014/main" val="2839616810"/>
                    </a:ext>
                  </a:extLst>
                </a:gridCol>
                <a:gridCol w="1219200">
                  <a:extLst>
                    <a:ext uri="{9D8B030D-6E8A-4147-A177-3AD203B41FA5}">
                      <a16:colId xmlns:a16="http://schemas.microsoft.com/office/drawing/2014/main" val="2640181394"/>
                    </a:ext>
                  </a:extLst>
                </a:gridCol>
                <a:gridCol w="1219200">
                  <a:extLst>
                    <a:ext uri="{9D8B030D-6E8A-4147-A177-3AD203B41FA5}">
                      <a16:colId xmlns:a16="http://schemas.microsoft.com/office/drawing/2014/main" val="2534330078"/>
                    </a:ext>
                  </a:extLst>
                </a:gridCol>
                <a:gridCol w="1219200">
                  <a:extLst>
                    <a:ext uri="{9D8B030D-6E8A-4147-A177-3AD203B41FA5}">
                      <a16:colId xmlns:a16="http://schemas.microsoft.com/office/drawing/2014/main" val="1528826706"/>
                    </a:ext>
                  </a:extLst>
                </a:gridCol>
                <a:gridCol w="1219200">
                  <a:extLst>
                    <a:ext uri="{9D8B030D-6E8A-4147-A177-3AD203B41FA5}">
                      <a16:colId xmlns:a16="http://schemas.microsoft.com/office/drawing/2014/main" val="1411258228"/>
                    </a:ext>
                  </a:extLst>
                </a:gridCol>
              </a:tblGrid>
              <a:tr h="370125">
                <a:tc>
                  <a:txBody>
                    <a:bodyPr/>
                    <a:lstStyle/>
                    <a:p>
                      <a:pPr algn="ctr"/>
                      <a:r>
                        <a:rPr lang="en-US" altLang="zh-CN" dirty="0"/>
                        <a:t>Key</a:t>
                      </a:r>
                      <a:endParaRPr lang="zh-CN" altLang="en-US" dirty="0"/>
                    </a:p>
                  </a:txBody>
                  <a:tcPr/>
                </a:tc>
                <a:tc>
                  <a:txBody>
                    <a:bodyPr/>
                    <a:lstStyle/>
                    <a:p>
                      <a:pPr algn="ctr"/>
                      <a:r>
                        <a:rPr lang="en-US" altLang="zh-CN" b="0" dirty="0"/>
                        <a:t>R</a:t>
                      </a:r>
                      <a:endParaRPr lang="zh-CN" altLang="en-US" b="0" dirty="0"/>
                    </a:p>
                  </a:txBody>
                  <a:tcPr/>
                </a:tc>
                <a:tc>
                  <a:txBody>
                    <a:bodyPr/>
                    <a:lstStyle/>
                    <a:p>
                      <a:pPr algn="ctr"/>
                      <a:r>
                        <a:rPr lang="en-US" altLang="zh-CN" b="0" dirty="0"/>
                        <a:t>G</a:t>
                      </a:r>
                      <a:endParaRPr lang="zh-CN" altLang="en-US" b="0" dirty="0"/>
                    </a:p>
                  </a:txBody>
                  <a:tcPr/>
                </a:tc>
                <a:tc>
                  <a:txBody>
                    <a:bodyPr/>
                    <a:lstStyle/>
                    <a:p>
                      <a:pPr algn="ctr"/>
                      <a:r>
                        <a:rPr lang="en-US" altLang="zh-CN" b="0" dirty="0"/>
                        <a:t>B</a:t>
                      </a:r>
                      <a:endParaRPr lang="zh-CN" altLang="en-US" b="0" dirty="0"/>
                    </a:p>
                  </a:txBody>
                  <a:tcPr/>
                </a:tc>
                <a:tc>
                  <a:txBody>
                    <a:bodyPr/>
                    <a:lstStyle/>
                    <a:p>
                      <a:pPr algn="ctr"/>
                      <a:r>
                        <a:rPr lang="en-US" altLang="zh-CN" b="0" dirty="0"/>
                        <a:t>Y</a:t>
                      </a:r>
                      <a:endParaRPr lang="zh-CN" altLang="en-US" b="0" dirty="0"/>
                    </a:p>
                  </a:txBody>
                  <a:tcPr/>
                </a:tc>
                <a:extLst>
                  <a:ext uri="{0D108BD9-81ED-4DB2-BD59-A6C34878D82A}">
                    <a16:rowId xmlns:a16="http://schemas.microsoft.com/office/drawing/2014/main" val="1700021717"/>
                  </a:ext>
                </a:extLst>
              </a:tr>
              <a:tr h="370840">
                <a:tc>
                  <a:txBody>
                    <a:bodyPr/>
                    <a:lstStyle/>
                    <a:p>
                      <a:pPr algn="ctr"/>
                      <a:r>
                        <a:rPr lang="en-US" altLang="zh-CN" b="1" dirty="0"/>
                        <a:t>Value</a:t>
                      </a:r>
                      <a:endParaRPr lang="zh-CN" altLang="en-US" b="1"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165405079"/>
                  </a:ext>
                </a:extLst>
              </a:tr>
            </a:tbl>
          </a:graphicData>
        </a:graphic>
      </p:graphicFrame>
      <p:graphicFrame>
        <p:nvGraphicFramePr>
          <p:cNvPr id="6" name="表格 4">
            <a:extLst>
              <a:ext uri="{FF2B5EF4-FFF2-40B4-BE49-F238E27FC236}">
                <a16:creationId xmlns:a16="http://schemas.microsoft.com/office/drawing/2014/main" id="{B4C635A6-21AF-4F34-9732-C2E91C7D3FBE}"/>
              </a:ext>
            </a:extLst>
          </p:cNvPr>
          <p:cNvGraphicFramePr>
            <a:graphicFrameLocks noGrp="1"/>
          </p:cNvGraphicFramePr>
          <p:nvPr>
            <p:extLst>
              <p:ext uri="{D42A27DB-BD31-4B8C-83A1-F6EECF244321}">
                <p14:modId xmlns:p14="http://schemas.microsoft.com/office/powerpoint/2010/main" val="237372148"/>
              </p:ext>
            </p:extLst>
          </p:nvPr>
        </p:nvGraphicFramePr>
        <p:xfrm>
          <a:off x="1466491" y="4084532"/>
          <a:ext cx="6096000" cy="741680"/>
        </p:xfrm>
        <a:graphic>
          <a:graphicData uri="http://schemas.openxmlformats.org/drawingml/2006/table">
            <a:tbl>
              <a:tblPr firstRow="1" bandRow="1">
                <a:tableStyleId>{E8B1032C-EA38-4F05-BA0D-38AFFFC7BED3}</a:tableStyleId>
              </a:tblPr>
              <a:tblGrid>
                <a:gridCol w="1219200">
                  <a:extLst>
                    <a:ext uri="{9D8B030D-6E8A-4147-A177-3AD203B41FA5}">
                      <a16:colId xmlns:a16="http://schemas.microsoft.com/office/drawing/2014/main" val="506588740"/>
                    </a:ext>
                  </a:extLst>
                </a:gridCol>
                <a:gridCol w="1219200">
                  <a:extLst>
                    <a:ext uri="{9D8B030D-6E8A-4147-A177-3AD203B41FA5}">
                      <a16:colId xmlns:a16="http://schemas.microsoft.com/office/drawing/2014/main" val="2640181394"/>
                    </a:ext>
                  </a:extLst>
                </a:gridCol>
                <a:gridCol w="1219200">
                  <a:extLst>
                    <a:ext uri="{9D8B030D-6E8A-4147-A177-3AD203B41FA5}">
                      <a16:colId xmlns:a16="http://schemas.microsoft.com/office/drawing/2014/main" val="2534330078"/>
                    </a:ext>
                  </a:extLst>
                </a:gridCol>
                <a:gridCol w="1219200">
                  <a:extLst>
                    <a:ext uri="{9D8B030D-6E8A-4147-A177-3AD203B41FA5}">
                      <a16:colId xmlns:a16="http://schemas.microsoft.com/office/drawing/2014/main" val="1528826706"/>
                    </a:ext>
                  </a:extLst>
                </a:gridCol>
                <a:gridCol w="1219200">
                  <a:extLst>
                    <a:ext uri="{9D8B030D-6E8A-4147-A177-3AD203B41FA5}">
                      <a16:colId xmlns:a16="http://schemas.microsoft.com/office/drawing/2014/main" val="1411258228"/>
                    </a:ext>
                  </a:extLst>
                </a:gridCol>
              </a:tblGrid>
              <a:tr h="370840">
                <a:tc>
                  <a:txBody>
                    <a:bodyPr/>
                    <a:lstStyle/>
                    <a:p>
                      <a:pPr algn="ctr"/>
                      <a:r>
                        <a:rPr lang="en-US" altLang="zh-CN" dirty="0"/>
                        <a:t>Key</a:t>
                      </a:r>
                      <a:endParaRPr lang="zh-CN" altLang="en-US" dirty="0"/>
                    </a:p>
                  </a:txBody>
                  <a:tcPr/>
                </a:tc>
                <a:tc>
                  <a:txBody>
                    <a:bodyPr/>
                    <a:lstStyle/>
                    <a:p>
                      <a:pPr algn="ctr"/>
                      <a:r>
                        <a:rPr lang="en-US" altLang="zh-CN" b="0" dirty="0"/>
                        <a:t>B</a:t>
                      </a:r>
                      <a:endParaRPr lang="zh-CN" altLang="en-US" b="0" dirty="0"/>
                    </a:p>
                  </a:txBody>
                  <a:tcPr/>
                </a:tc>
                <a:tc>
                  <a:txBody>
                    <a:bodyPr/>
                    <a:lstStyle/>
                    <a:p>
                      <a:pPr algn="ctr"/>
                      <a:r>
                        <a:rPr lang="en-US" altLang="zh-CN" b="0" dirty="0"/>
                        <a:t>B</a:t>
                      </a:r>
                      <a:endParaRPr lang="zh-CN" altLang="en-US" b="0" dirty="0"/>
                    </a:p>
                  </a:txBody>
                  <a:tcPr/>
                </a:tc>
                <a:tc>
                  <a:txBody>
                    <a:bodyPr/>
                    <a:lstStyle/>
                    <a:p>
                      <a:pPr algn="ctr"/>
                      <a:r>
                        <a:rPr lang="en-US" altLang="zh-CN" b="0" dirty="0"/>
                        <a:t>R</a:t>
                      </a:r>
                      <a:endParaRPr lang="zh-CN" altLang="en-US" b="0" dirty="0"/>
                    </a:p>
                  </a:txBody>
                  <a:tcPr/>
                </a:tc>
                <a:tc>
                  <a:txBody>
                    <a:bodyPr/>
                    <a:lstStyle/>
                    <a:p>
                      <a:pPr algn="ctr"/>
                      <a:r>
                        <a:rPr lang="en-US" altLang="zh-CN" b="0" dirty="0"/>
                        <a:t>G</a:t>
                      </a:r>
                      <a:endParaRPr lang="zh-CN" altLang="en-US" b="0" dirty="0"/>
                    </a:p>
                  </a:txBody>
                  <a:tcPr/>
                </a:tc>
                <a:extLst>
                  <a:ext uri="{0D108BD9-81ED-4DB2-BD59-A6C34878D82A}">
                    <a16:rowId xmlns:a16="http://schemas.microsoft.com/office/drawing/2014/main" val="1700021717"/>
                  </a:ext>
                </a:extLst>
              </a:tr>
              <a:tr h="370840">
                <a:tc>
                  <a:txBody>
                    <a:bodyPr/>
                    <a:lstStyle/>
                    <a:p>
                      <a:pPr algn="ctr"/>
                      <a:r>
                        <a:rPr lang="en-US" altLang="zh-CN" b="1" dirty="0"/>
                        <a:t>Value</a:t>
                      </a:r>
                      <a:endParaRPr lang="zh-CN" altLang="en-US" b="1"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165405079"/>
                  </a:ext>
                </a:extLst>
              </a:tr>
            </a:tbl>
          </a:graphicData>
        </a:graphic>
      </p:graphicFrame>
      <p:cxnSp>
        <p:nvCxnSpPr>
          <p:cNvPr id="10" name="直接连接符 9">
            <a:extLst>
              <a:ext uri="{FF2B5EF4-FFF2-40B4-BE49-F238E27FC236}">
                <a16:creationId xmlns:a16="http://schemas.microsoft.com/office/drawing/2014/main" id="{56571FCF-A290-4BF8-BB51-7AF38EDCBD8A}"/>
              </a:ext>
            </a:extLst>
          </p:cNvPr>
          <p:cNvCxnSpPr/>
          <p:nvPr/>
        </p:nvCxnSpPr>
        <p:spPr>
          <a:xfrm>
            <a:off x="3096884" y="3944965"/>
            <a:ext cx="517585" cy="992037"/>
          </a:xfrm>
          <a:prstGeom prst="line">
            <a:avLst/>
          </a:prstGeom>
          <a:ln w="254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7949AEF4-0A25-49B3-8258-E197C28DC016}"/>
              </a:ext>
            </a:extLst>
          </p:cNvPr>
          <p:cNvSpPr txBox="1"/>
          <p:nvPr/>
        </p:nvSpPr>
        <p:spPr>
          <a:xfrm>
            <a:off x="232913" y="3149610"/>
            <a:ext cx="1233578" cy="646331"/>
          </a:xfrm>
          <a:prstGeom prst="rect">
            <a:avLst/>
          </a:prstGeom>
          <a:noFill/>
        </p:spPr>
        <p:txBody>
          <a:bodyPr wrap="square" rtlCol="0">
            <a:spAutoFit/>
          </a:bodyPr>
          <a:lstStyle/>
          <a:p>
            <a:r>
              <a:rPr lang="en-US" altLang="zh-CN" dirty="0"/>
              <a:t>Solution map</a:t>
            </a:r>
            <a:endParaRPr lang="zh-CN" altLang="en-US" dirty="0"/>
          </a:p>
        </p:txBody>
      </p:sp>
      <p:sp>
        <p:nvSpPr>
          <p:cNvPr id="12" name="文本框 11">
            <a:extLst>
              <a:ext uri="{FF2B5EF4-FFF2-40B4-BE49-F238E27FC236}">
                <a16:creationId xmlns:a16="http://schemas.microsoft.com/office/drawing/2014/main" id="{5FFE30A9-D6D7-446A-8DCB-A73E64DCA5CD}"/>
              </a:ext>
            </a:extLst>
          </p:cNvPr>
          <p:cNvSpPr txBox="1"/>
          <p:nvPr/>
        </p:nvSpPr>
        <p:spPr>
          <a:xfrm>
            <a:off x="232913" y="4130952"/>
            <a:ext cx="1233578" cy="646331"/>
          </a:xfrm>
          <a:prstGeom prst="rect">
            <a:avLst/>
          </a:prstGeom>
          <a:noFill/>
        </p:spPr>
        <p:txBody>
          <a:bodyPr wrap="square" rtlCol="0">
            <a:spAutoFit/>
          </a:bodyPr>
          <a:lstStyle/>
          <a:p>
            <a:r>
              <a:rPr lang="en-US" altLang="zh-CN" dirty="0"/>
              <a:t>Guess map</a:t>
            </a:r>
          </a:p>
        </p:txBody>
      </p:sp>
      <p:sp>
        <p:nvSpPr>
          <p:cNvPr id="13" name="内容占位符 1">
            <a:extLst>
              <a:ext uri="{FF2B5EF4-FFF2-40B4-BE49-F238E27FC236}">
                <a16:creationId xmlns:a16="http://schemas.microsoft.com/office/drawing/2014/main" id="{0115F89C-EC53-42BB-B725-7CB20BE5A9D9}"/>
              </a:ext>
            </a:extLst>
          </p:cNvPr>
          <p:cNvSpPr txBox="1">
            <a:spLocks/>
          </p:cNvSpPr>
          <p:nvPr/>
        </p:nvSpPr>
        <p:spPr>
          <a:xfrm>
            <a:off x="710005" y="5049308"/>
            <a:ext cx="7745505" cy="1295827"/>
          </a:xfrm>
          <a:prstGeom prst="rect">
            <a:avLst/>
          </a:prstGeom>
        </p:spPr>
        <p:txBody>
          <a:bodyPr/>
          <a:lstStyle>
            <a:lvl1pPr marL="0" indent="0" algn="l" defTabSz="914400" rtl="0" eaLnBrk="1" latinLnBrk="0" hangingPunct="1">
              <a:spcBef>
                <a:spcPct val="20000"/>
              </a:spcBef>
              <a:buClr>
                <a:schemeClr val="accent1"/>
              </a:buClr>
              <a:buFont typeface="Wingdings" pitchFamily="2" charset="2"/>
              <a:buNone/>
              <a:defRPr sz="2400" kern="1200">
                <a:solidFill>
                  <a:srgbClr val="595959"/>
                </a:solidFill>
                <a:latin typeface="Arial"/>
                <a:ea typeface="+mn-ea"/>
                <a:cs typeface="Arial"/>
              </a:defRPr>
            </a:lvl1pPr>
            <a:lvl2pPr marL="411480" indent="0" algn="l" defTabSz="914400" rtl="0" eaLnBrk="1" latinLnBrk="0" hangingPunct="1">
              <a:spcBef>
                <a:spcPct val="20000"/>
              </a:spcBef>
              <a:buClr>
                <a:schemeClr val="accent1"/>
              </a:buClr>
              <a:buFont typeface="Wingdings" pitchFamily="2" charset="2"/>
              <a:buNone/>
              <a:defRPr sz="2200" kern="1200">
                <a:solidFill>
                  <a:schemeClr val="tx1">
                    <a:lumMod val="85000"/>
                    <a:lumOff val="15000"/>
                  </a:schemeClr>
                </a:solidFill>
                <a:latin typeface="Arial"/>
                <a:ea typeface="+mn-ea"/>
                <a:cs typeface="Arial"/>
              </a:defRPr>
            </a:lvl2pPr>
            <a:lvl3pPr marL="777240" indent="0" algn="l" defTabSz="914400" rtl="0" eaLnBrk="1" latinLnBrk="0" hangingPunct="1">
              <a:spcBef>
                <a:spcPct val="20000"/>
              </a:spcBef>
              <a:buClr>
                <a:schemeClr val="accent1"/>
              </a:buClr>
              <a:buFont typeface="Wingdings" pitchFamily="2" charset="2"/>
              <a:buNone/>
              <a:defRPr sz="2000" kern="1200">
                <a:solidFill>
                  <a:schemeClr val="tx1">
                    <a:lumMod val="85000"/>
                    <a:lumOff val="15000"/>
                  </a:schemeClr>
                </a:solidFill>
                <a:latin typeface="Arial"/>
                <a:ea typeface="+mn-ea"/>
                <a:cs typeface="Arial"/>
              </a:defRPr>
            </a:lvl3pPr>
            <a:lvl4pPr marL="1188720" indent="0" algn="l" defTabSz="914400" rtl="0" eaLnBrk="1" latinLnBrk="0" hangingPunct="1">
              <a:spcBef>
                <a:spcPct val="20000"/>
              </a:spcBef>
              <a:buClr>
                <a:schemeClr val="accent1"/>
              </a:buClr>
              <a:buFont typeface="Wingdings" pitchFamily="2" charset="2"/>
              <a:buNone/>
              <a:defRPr sz="1800" kern="1200">
                <a:solidFill>
                  <a:schemeClr val="tx1">
                    <a:lumMod val="85000"/>
                    <a:lumOff val="15000"/>
                  </a:schemeClr>
                </a:solidFill>
                <a:latin typeface="Arial"/>
                <a:ea typeface="+mn-ea"/>
                <a:cs typeface="Arial"/>
              </a:defRPr>
            </a:lvl4pPr>
            <a:lvl5pPr marL="1508760" indent="0" algn="l" defTabSz="914400" rtl="0" eaLnBrk="1" latinLnBrk="0" hangingPunct="1">
              <a:spcBef>
                <a:spcPct val="20000"/>
              </a:spcBef>
              <a:buClr>
                <a:schemeClr val="accent1"/>
              </a:buClr>
              <a:buFont typeface="Wingdings" pitchFamily="2" charset="2"/>
              <a:buNone/>
              <a:defRPr sz="1600" kern="1200">
                <a:solidFill>
                  <a:schemeClr val="tx1">
                    <a:lumMod val="85000"/>
                    <a:lumOff val="15000"/>
                  </a:schemeClr>
                </a:solidFill>
                <a:latin typeface="Arial"/>
                <a:ea typeface="+mn-ea"/>
                <a:cs typeface="Arial"/>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342900" indent="-342900">
              <a:buClr>
                <a:schemeClr val="bg1">
                  <a:lumMod val="65000"/>
                </a:schemeClr>
              </a:buClr>
              <a:buFont typeface="Arial" panose="020B0604020202020204" pitchFamily="34" charset="0"/>
              <a:buChar char="•"/>
            </a:pPr>
            <a:r>
              <a:rPr lang="en-US" altLang="zh-CN" dirty="0"/>
              <a:t>If</a:t>
            </a:r>
            <a:r>
              <a:rPr lang="zh-CN" altLang="en-US" dirty="0"/>
              <a:t> </a:t>
            </a:r>
            <a:r>
              <a:rPr lang="en-US" altLang="zh-CN" dirty="0"/>
              <a:t>both</a:t>
            </a:r>
            <a:r>
              <a:rPr lang="zh-CN" altLang="en-US" dirty="0"/>
              <a:t> </a:t>
            </a:r>
            <a:r>
              <a:rPr lang="en-US" altLang="zh-CN" dirty="0"/>
              <a:t>two maps contains a specific key, chose the smaller value as the pseudo-hit of this key.</a:t>
            </a:r>
          </a:p>
          <a:p>
            <a:pPr marL="342900" indent="-342900">
              <a:buClr>
                <a:schemeClr val="bg1">
                  <a:lumMod val="65000"/>
                </a:schemeClr>
              </a:buClr>
              <a:buFont typeface="Arial" panose="020B0604020202020204" pitchFamily="34" charset="0"/>
              <a:buChar char="•"/>
            </a:pPr>
            <a:r>
              <a:rPr lang="en-US" altLang="zh-CN" dirty="0"/>
              <a:t>The [hit, pseudo-hit] array is [0,3] in this example.</a:t>
            </a:r>
            <a:endParaRPr lang="zh-CN" altLang="en-US" dirty="0"/>
          </a:p>
        </p:txBody>
      </p:sp>
    </p:spTree>
    <p:extLst>
      <p:ext uri="{BB962C8B-B14F-4D97-AF65-F5344CB8AC3E}">
        <p14:creationId xmlns:p14="http://schemas.microsoft.com/office/powerpoint/2010/main" val="281706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672315A-B307-4CB1-915E-C1FAED5132DB}"/>
              </a:ext>
            </a:extLst>
          </p:cNvPr>
          <p:cNvSpPr>
            <a:spLocks noGrp="1"/>
          </p:cNvSpPr>
          <p:nvPr>
            <p:ph idx="1"/>
          </p:nvPr>
        </p:nvSpPr>
        <p:spPr>
          <a:xfrm>
            <a:off x="802764" y="1438747"/>
            <a:ext cx="1836919" cy="648845"/>
          </a:xfrm>
        </p:spPr>
        <p:txBody>
          <a:bodyPr/>
          <a:lstStyle/>
          <a:p>
            <a:r>
              <a:rPr lang="en-US" altLang="zh-CN" dirty="0"/>
              <a:t>You win!</a:t>
            </a:r>
            <a:endParaRPr lang="zh-CN" altLang="en-US" dirty="0"/>
          </a:p>
        </p:txBody>
      </p:sp>
      <p:sp>
        <p:nvSpPr>
          <p:cNvPr id="3" name="标题 2">
            <a:extLst>
              <a:ext uri="{FF2B5EF4-FFF2-40B4-BE49-F238E27FC236}">
                <a16:creationId xmlns:a16="http://schemas.microsoft.com/office/drawing/2014/main" id="{9FD1863B-3F55-4BCA-B9C2-181617ACDA3A}"/>
              </a:ext>
            </a:extLst>
          </p:cNvPr>
          <p:cNvSpPr>
            <a:spLocks noGrp="1"/>
          </p:cNvSpPr>
          <p:nvPr>
            <p:ph type="title"/>
          </p:nvPr>
        </p:nvSpPr>
        <p:spPr>
          <a:xfrm>
            <a:off x="688490" y="570156"/>
            <a:ext cx="7756263" cy="1054250"/>
          </a:xfrm>
        </p:spPr>
        <p:txBody>
          <a:bodyPr/>
          <a:lstStyle/>
          <a:p>
            <a:r>
              <a:rPr lang="en-US" altLang="zh-CN" dirty="0"/>
              <a:t>Empirical Result</a:t>
            </a:r>
            <a:endParaRPr lang="zh-CN" altLang="en-US" dirty="0"/>
          </a:p>
        </p:txBody>
      </p:sp>
      <p:sp>
        <p:nvSpPr>
          <p:cNvPr id="4" name="内容占位符 1">
            <a:extLst>
              <a:ext uri="{FF2B5EF4-FFF2-40B4-BE49-F238E27FC236}">
                <a16:creationId xmlns:a16="http://schemas.microsoft.com/office/drawing/2014/main" id="{7AE480E7-8BA7-4A07-A044-55A2A11B6339}"/>
              </a:ext>
            </a:extLst>
          </p:cNvPr>
          <p:cNvSpPr txBox="1">
            <a:spLocks/>
          </p:cNvSpPr>
          <p:nvPr/>
        </p:nvSpPr>
        <p:spPr>
          <a:xfrm>
            <a:off x="5466779" y="1438747"/>
            <a:ext cx="1836919" cy="648845"/>
          </a:xfrm>
          <a:prstGeom prst="rect">
            <a:avLst/>
          </a:prstGeom>
        </p:spPr>
        <p:txBody>
          <a:bodyPr/>
          <a:lstStyle>
            <a:lvl1pPr marL="0" indent="0" algn="l" defTabSz="914400" rtl="0" eaLnBrk="1" latinLnBrk="0" hangingPunct="1">
              <a:spcBef>
                <a:spcPct val="20000"/>
              </a:spcBef>
              <a:buClr>
                <a:schemeClr val="accent1"/>
              </a:buClr>
              <a:buFont typeface="Wingdings" pitchFamily="2" charset="2"/>
              <a:buNone/>
              <a:defRPr sz="2400" kern="1200">
                <a:solidFill>
                  <a:srgbClr val="595959"/>
                </a:solidFill>
                <a:latin typeface="Arial"/>
                <a:ea typeface="+mn-ea"/>
                <a:cs typeface="Arial"/>
              </a:defRPr>
            </a:lvl1pPr>
            <a:lvl2pPr marL="411480" indent="0" algn="l" defTabSz="914400" rtl="0" eaLnBrk="1" latinLnBrk="0" hangingPunct="1">
              <a:spcBef>
                <a:spcPct val="20000"/>
              </a:spcBef>
              <a:buClr>
                <a:schemeClr val="accent1"/>
              </a:buClr>
              <a:buFont typeface="Wingdings" pitchFamily="2" charset="2"/>
              <a:buNone/>
              <a:defRPr sz="2200" kern="1200">
                <a:solidFill>
                  <a:schemeClr val="tx1">
                    <a:lumMod val="85000"/>
                    <a:lumOff val="15000"/>
                  </a:schemeClr>
                </a:solidFill>
                <a:latin typeface="Arial"/>
                <a:ea typeface="+mn-ea"/>
                <a:cs typeface="Arial"/>
              </a:defRPr>
            </a:lvl2pPr>
            <a:lvl3pPr marL="777240" indent="0" algn="l" defTabSz="914400" rtl="0" eaLnBrk="1" latinLnBrk="0" hangingPunct="1">
              <a:spcBef>
                <a:spcPct val="20000"/>
              </a:spcBef>
              <a:buClr>
                <a:schemeClr val="accent1"/>
              </a:buClr>
              <a:buFont typeface="Wingdings" pitchFamily="2" charset="2"/>
              <a:buNone/>
              <a:defRPr sz="2000" kern="1200">
                <a:solidFill>
                  <a:schemeClr val="tx1">
                    <a:lumMod val="85000"/>
                    <a:lumOff val="15000"/>
                  </a:schemeClr>
                </a:solidFill>
                <a:latin typeface="Arial"/>
                <a:ea typeface="+mn-ea"/>
                <a:cs typeface="Arial"/>
              </a:defRPr>
            </a:lvl3pPr>
            <a:lvl4pPr marL="1188720" indent="0" algn="l" defTabSz="914400" rtl="0" eaLnBrk="1" latinLnBrk="0" hangingPunct="1">
              <a:spcBef>
                <a:spcPct val="20000"/>
              </a:spcBef>
              <a:buClr>
                <a:schemeClr val="accent1"/>
              </a:buClr>
              <a:buFont typeface="Wingdings" pitchFamily="2" charset="2"/>
              <a:buNone/>
              <a:defRPr sz="1800" kern="1200">
                <a:solidFill>
                  <a:schemeClr val="tx1">
                    <a:lumMod val="85000"/>
                    <a:lumOff val="15000"/>
                  </a:schemeClr>
                </a:solidFill>
                <a:latin typeface="Arial"/>
                <a:ea typeface="+mn-ea"/>
                <a:cs typeface="Arial"/>
              </a:defRPr>
            </a:lvl4pPr>
            <a:lvl5pPr marL="1508760" indent="0" algn="l" defTabSz="914400" rtl="0" eaLnBrk="1" latinLnBrk="0" hangingPunct="1">
              <a:spcBef>
                <a:spcPct val="20000"/>
              </a:spcBef>
              <a:buClr>
                <a:schemeClr val="accent1"/>
              </a:buClr>
              <a:buFont typeface="Wingdings" pitchFamily="2" charset="2"/>
              <a:buNone/>
              <a:defRPr sz="1600" kern="1200">
                <a:solidFill>
                  <a:schemeClr val="tx1">
                    <a:lumMod val="85000"/>
                    <a:lumOff val="15000"/>
                  </a:schemeClr>
                </a:solidFill>
                <a:latin typeface="Arial"/>
                <a:ea typeface="+mn-ea"/>
                <a:cs typeface="Arial"/>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r>
              <a:rPr lang="en-US" altLang="zh-CN" dirty="0"/>
              <a:t>You lose.</a:t>
            </a:r>
            <a:endParaRPr lang="zh-CN" altLang="en-US" dirty="0"/>
          </a:p>
        </p:txBody>
      </p:sp>
      <p:pic>
        <p:nvPicPr>
          <p:cNvPr id="6" name="图片 5" descr="手机屏幕的截图&#10;&#10;描述已自动生成">
            <a:extLst>
              <a:ext uri="{FF2B5EF4-FFF2-40B4-BE49-F238E27FC236}">
                <a16:creationId xmlns:a16="http://schemas.microsoft.com/office/drawing/2014/main" id="{FED85F82-DF2E-47F3-873F-637312395CB5}"/>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r="13828" b="2386"/>
          <a:stretch/>
        </p:blipFill>
        <p:spPr>
          <a:xfrm>
            <a:off x="4818280" y="1966823"/>
            <a:ext cx="4071346" cy="3096884"/>
          </a:xfrm>
          <a:prstGeom prst="rect">
            <a:avLst/>
          </a:prstGeom>
        </p:spPr>
      </p:pic>
      <p:pic>
        <p:nvPicPr>
          <p:cNvPr id="8" name="图片 7" descr="手机屏幕的截图&#10;&#10;描述已自动生成">
            <a:extLst>
              <a:ext uri="{FF2B5EF4-FFF2-40B4-BE49-F238E27FC236}">
                <a16:creationId xmlns:a16="http://schemas.microsoft.com/office/drawing/2014/main" id="{7A57364B-DDBE-410C-B97B-FCFD3A16888D}"/>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r="8522" b="10815"/>
          <a:stretch/>
        </p:blipFill>
        <p:spPr>
          <a:xfrm>
            <a:off x="162929" y="1966822"/>
            <a:ext cx="4162795" cy="2924355"/>
          </a:xfrm>
          <a:prstGeom prst="rect">
            <a:avLst/>
          </a:prstGeom>
        </p:spPr>
      </p:pic>
    </p:spTree>
    <p:extLst>
      <p:ext uri="{BB962C8B-B14F-4D97-AF65-F5344CB8AC3E}">
        <p14:creationId xmlns:p14="http://schemas.microsoft.com/office/powerpoint/2010/main" val="3255724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013DF14-9F16-4FEF-88B8-B44EB8EDB855}"/>
              </a:ext>
            </a:extLst>
          </p:cNvPr>
          <p:cNvSpPr>
            <a:spLocks noGrp="1"/>
          </p:cNvSpPr>
          <p:nvPr>
            <p:ph type="title"/>
          </p:nvPr>
        </p:nvSpPr>
        <p:spPr>
          <a:xfrm>
            <a:off x="688490" y="570156"/>
            <a:ext cx="7756263" cy="1054250"/>
          </a:xfrm>
          <a:prstGeom prst="rect">
            <a:avLst/>
          </a:prstGeom>
        </p:spPr>
        <p:txBody>
          <a:bodyPr/>
          <a:lstStyle/>
          <a:p>
            <a:r>
              <a:rPr lang="en-US" altLang="zh-CN" dirty="0"/>
              <a:t>Graph of Running Time</a:t>
            </a:r>
            <a:endParaRPr lang="zh-CN" altLang="en-US" dirty="0"/>
          </a:p>
        </p:txBody>
      </p:sp>
      <p:pic>
        <p:nvPicPr>
          <p:cNvPr id="5" name="图片 4">
            <a:extLst>
              <a:ext uri="{FF2B5EF4-FFF2-40B4-BE49-F238E27FC236}">
                <a16:creationId xmlns:a16="http://schemas.microsoft.com/office/drawing/2014/main" id="{D1A7E227-A5C1-4300-A98D-B051A8B3050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428207" y="1547857"/>
            <a:ext cx="5890770" cy="3520745"/>
          </a:xfrm>
          <a:prstGeom prst="rect">
            <a:avLst/>
          </a:prstGeom>
        </p:spPr>
      </p:pic>
    </p:spTree>
    <p:extLst>
      <p:ext uri="{BB962C8B-B14F-4D97-AF65-F5344CB8AC3E}">
        <p14:creationId xmlns:p14="http://schemas.microsoft.com/office/powerpoint/2010/main" val="681385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699393A-5A3C-4F70-B507-F483F017BB26}"/>
              </a:ext>
            </a:extLst>
          </p:cNvPr>
          <p:cNvSpPr>
            <a:spLocks noGrp="1"/>
          </p:cNvSpPr>
          <p:nvPr>
            <p:ph idx="1"/>
          </p:nvPr>
        </p:nvSpPr>
        <p:spPr>
          <a:xfrm>
            <a:off x="699247" y="1861441"/>
            <a:ext cx="7745505" cy="1433850"/>
          </a:xfrm>
        </p:spPr>
        <p:txBody>
          <a:bodyPr/>
          <a:lstStyle/>
          <a:p>
            <a:pPr marL="342900" indent="-342900">
              <a:buClr>
                <a:schemeClr val="bg1">
                  <a:lumMod val="65000"/>
                </a:schemeClr>
              </a:buClr>
              <a:buFont typeface="Arial" panose="020B0604020202020204" pitchFamily="34" charset="0"/>
              <a:buChar char="•"/>
            </a:pPr>
            <a:r>
              <a:rPr lang="en-US" altLang="zh-CN" dirty="0"/>
              <a:t>Key point is how to find the pseudo-hit times.</a:t>
            </a:r>
          </a:p>
          <a:p>
            <a:pPr marL="754380" lvl="1" indent="-342900">
              <a:buClr>
                <a:schemeClr val="bg1">
                  <a:lumMod val="65000"/>
                </a:schemeClr>
              </a:buClr>
              <a:buFont typeface="Arial" panose="020B0604020202020204" pitchFamily="34" charset="0"/>
              <a:buChar char="•"/>
            </a:pPr>
            <a:r>
              <a:rPr lang="en-US" altLang="zh-CN" dirty="0"/>
              <a:t>- What is the key and value of hash maps?</a:t>
            </a:r>
          </a:p>
          <a:p>
            <a:pPr marL="754380" lvl="1" indent="-342900">
              <a:buClr>
                <a:schemeClr val="bg1">
                  <a:lumMod val="65000"/>
                </a:schemeClr>
              </a:buClr>
              <a:buFont typeface="Arial" panose="020B0604020202020204" pitchFamily="34" charset="0"/>
              <a:buChar char="•"/>
            </a:pPr>
            <a:r>
              <a:rPr lang="en-US" altLang="zh-CN" dirty="0"/>
              <a:t>- How to update the appearance times of a key?</a:t>
            </a:r>
          </a:p>
        </p:txBody>
      </p:sp>
      <p:sp>
        <p:nvSpPr>
          <p:cNvPr id="3" name="标题 2">
            <a:extLst>
              <a:ext uri="{FF2B5EF4-FFF2-40B4-BE49-F238E27FC236}">
                <a16:creationId xmlns:a16="http://schemas.microsoft.com/office/drawing/2014/main" id="{8CEC8285-E66D-4D8D-8EAE-26D2300D97BD}"/>
              </a:ext>
            </a:extLst>
          </p:cNvPr>
          <p:cNvSpPr>
            <a:spLocks noGrp="1"/>
          </p:cNvSpPr>
          <p:nvPr>
            <p:ph type="title"/>
          </p:nvPr>
        </p:nvSpPr>
        <p:spPr/>
        <p:txBody>
          <a:bodyPr/>
          <a:lstStyle/>
          <a:p>
            <a:r>
              <a:rPr lang="en-US" altLang="zh-CN" dirty="0"/>
              <a:t>Conclusion</a:t>
            </a:r>
            <a:endParaRPr lang="zh-CN" altLang="en-US" dirty="0"/>
          </a:p>
        </p:txBody>
      </p:sp>
      <p:sp>
        <p:nvSpPr>
          <p:cNvPr id="4" name="内容占位符 1">
            <a:extLst>
              <a:ext uri="{FF2B5EF4-FFF2-40B4-BE49-F238E27FC236}">
                <a16:creationId xmlns:a16="http://schemas.microsoft.com/office/drawing/2014/main" id="{BE856BB3-2A56-4BF6-A662-34FA0F782FEC}"/>
              </a:ext>
            </a:extLst>
          </p:cNvPr>
          <p:cNvSpPr txBox="1">
            <a:spLocks/>
          </p:cNvSpPr>
          <p:nvPr/>
        </p:nvSpPr>
        <p:spPr>
          <a:xfrm>
            <a:off x="688490" y="3295291"/>
            <a:ext cx="7745505" cy="1433850"/>
          </a:xfrm>
          <a:prstGeom prst="rect">
            <a:avLst/>
          </a:prstGeom>
        </p:spPr>
        <p:txBody>
          <a:bodyPr/>
          <a:lstStyle>
            <a:lvl1pPr marL="0" indent="0" algn="l" defTabSz="914400" rtl="0" eaLnBrk="1" latinLnBrk="0" hangingPunct="1">
              <a:spcBef>
                <a:spcPct val="20000"/>
              </a:spcBef>
              <a:buClr>
                <a:schemeClr val="accent1"/>
              </a:buClr>
              <a:buFont typeface="Wingdings" pitchFamily="2" charset="2"/>
              <a:buNone/>
              <a:defRPr sz="2400" kern="1200">
                <a:solidFill>
                  <a:srgbClr val="595959"/>
                </a:solidFill>
                <a:latin typeface="Arial"/>
                <a:ea typeface="+mn-ea"/>
                <a:cs typeface="Arial"/>
              </a:defRPr>
            </a:lvl1pPr>
            <a:lvl2pPr marL="411480" indent="0" algn="l" defTabSz="914400" rtl="0" eaLnBrk="1" latinLnBrk="0" hangingPunct="1">
              <a:spcBef>
                <a:spcPct val="20000"/>
              </a:spcBef>
              <a:buClr>
                <a:schemeClr val="accent1"/>
              </a:buClr>
              <a:buFont typeface="Wingdings" pitchFamily="2" charset="2"/>
              <a:buNone/>
              <a:defRPr sz="2200" kern="1200">
                <a:solidFill>
                  <a:schemeClr val="tx1">
                    <a:lumMod val="85000"/>
                    <a:lumOff val="15000"/>
                  </a:schemeClr>
                </a:solidFill>
                <a:latin typeface="Arial"/>
                <a:ea typeface="+mn-ea"/>
                <a:cs typeface="Arial"/>
              </a:defRPr>
            </a:lvl2pPr>
            <a:lvl3pPr marL="777240" indent="0" algn="l" defTabSz="914400" rtl="0" eaLnBrk="1" latinLnBrk="0" hangingPunct="1">
              <a:spcBef>
                <a:spcPct val="20000"/>
              </a:spcBef>
              <a:buClr>
                <a:schemeClr val="accent1"/>
              </a:buClr>
              <a:buFont typeface="Wingdings" pitchFamily="2" charset="2"/>
              <a:buNone/>
              <a:defRPr sz="2000" kern="1200">
                <a:solidFill>
                  <a:schemeClr val="tx1">
                    <a:lumMod val="85000"/>
                    <a:lumOff val="15000"/>
                  </a:schemeClr>
                </a:solidFill>
                <a:latin typeface="Arial"/>
                <a:ea typeface="+mn-ea"/>
                <a:cs typeface="Arial"/>
              </a:defRPr>
            </a:lvl3pPr>
            <a:lvl4pPr marL="1188720" indent="0" algn="l" defTabSz="914400" rtl="0" eaLnBrk="1" latinLnBrk="0" hangingPunct="1">
              <a:spcBef>
                <a:spcPct val="20000"/>
              </a:spcBef>
              <a:buClr>
                <a:schemeClr val="accent1"/>
              </a:buClr>
              <a:buFont typeface="Wingdings" pitchFamily="2" charset="2"/>
              <a:buNone/>
              <a:defRPr sz="1800" kern="1200">
                <a:solidFill>
                  <a:schemeClr val="tx1">
                    <a:lumMod val="85000"/>
                    <a:lumOff val="15000"/>
                  </a:schemeClr>
                </a:solidFill>
                <a:latin typeface="Arial"/>
                <a:ea typeface="+mn-ea"/>
                <a:cs typeface="Arial"/>
              </a:defRPr>
            </a:lvl4pPr>
            <a:lvl5pPr marL="1508760" indent="0" algn="l" defTabSz="914400" rtl="0" eaLnBrk="1" latinLnBrk="0" hangingPunct="1">
              <a:spcBef>
                <a:spcPct val="20000"/>
              </a:spcBef>
              <a:buClr>
                <a:schemeClr val="accent1"/>
              </a:buClr>
              <a:buFont typeface="Wingdings" pitchFamily="2" charset="2"/>
              <a:buNone/>
              <a:defRPr sz="1600" kern="1200">
                <a:solidFill>
                  <a:schemeClr val="tx1">
                    <a:lumMod val="85000"/>
                    <a:lumOff val="15000"/>
                  </a:schemeClr>
                </a:solidFill>
                <a:latin typeface="Arial"/>
                <a:ea typeface="+mn-ea"/>
                <a:cs typeface="Arial"/>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342900" indent="-342900">
              <a:buClr>
                <a:schemeClr val="bg1">
                  <a:lumMod val="65000"/>
                </a:schemeClr>
              </a:buClr>
              <a:buFont typeface="Arial" panose="020B0604020202020204" pitchFamily="34" charset="0"/>
              <a:buChar char="•"/>
            </a:pPr>
            <a:r>
              <a:rPr lang="en-US" altLang="zh-CN" dirty="0"/>
              <a:t>The deviation between experimental and theoretical values might caused by the too small testing values, or extra operations like calling the map.</a:t>
            </a:r>
          </a:p>
        </p:txBody>
      </p:sp>
    </p:spTree>
    <p:extLst>
      <p:ext uri="{BB962C8B-B14F-4D97-AF65-F5344CB8AC3E}">
        <p14:creationId xmlns:p14="http://schemas.microsoft.com/office/powerpoint/2010/main" val="11454702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W General">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GW_General_PPT</Template>
  <TotalTime>321</TotalTime>
  <Words>283</Words>
  <Application>Microsoft Office PowerPoint</Application>
  <PresentationFormat>全屏显示(4:3)</PresentationFormat>
  <Paragraphs>47</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7</vt:i4>
      </vt:variant>
    </vt:vector>
  </HeadingPairs>
  <TitlesOfParts>
    <vt:vector size="12" baseType="lpstr">
      <vt:lpstr>Arial</vt:lpstr>
      <vt:lpstr>Book Antiqua</vt:lpstr>
      <vt:lpstr>Wingdings</vt:lpstr>
      <vt:lpstr>GW General</vt:lpstr>
      <vt:lpstr>Custom Design</vt:lpstr>
      <vt:lpstr>Master Mind </vt:lpstr>
      <vt:lpstr>Introduction</vt:lpstr>
      <vt:lpstr>Solution (code)</vt:lpstr>
      <vt:lpstr>Solution</vt:lpstr>
      <vt:lpstr>Empirical Result</vt:lpstr>
      <vt:lpstr>Graph of Running Time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Mind</dc:title>
  <dc:creator>lei yuxin</dc:creator>
  <cp:lastModifiedBy>lei yuxin</cp:lastModifiedBy>
  <cp:revision>16</cp:revision>
  <dcterms:created xsi:type="dcterms:W3CDTF">2020-07-04T22:29:34Z</dcterms:created>
  <dcterms:modified xsi:type="dcterms:W3CDTF">2020-07-05T04:01:31Z</dcterms:modified>
</cp:coreProperties>
</file>