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90" r:id="rId2"/>
    <p:sldId id="300" r:id="rId3"/>
    <p:sldId id="309" r:id="rId4"/>
    <p:sldId id="281" r:id="rId5"/>
    <p:sldId id="307" r:id="rId6"/>
    <p:sldId id="292" r:id="rId7"/>
    <p:sldId id="301" r:id="rId8"/>
    <p:sldId id="303" r:id="rId9"/>
    <p:sldId id="310" r:id="rId10"/>
    <p:sldId id="312" r:id="rId11"/>
    <p:sldId id="313" r:id="rId12"/>
    <p:sldId id="314" r:id="rId13"/>
    <p:sldId id="315" r:id="rId14"/>
    <p:sldId id="316" r:id="rId15"/>
    <p:sldId id="317" r:id="rId16"/>
    <p:sldId id="326" r:id="rId17"/>
    <p:sldId id="318" r:id="rId18"/>
    <p:sldId id="319" r:id="rId19"/>
    <p:sldId id="304" r:id="rId20"/>
    <p:sldId id="263" r:id="rId21"/>
    <p:sldId id="324" r:id="rId22"/>
    <p:sldId id="325" r:id="rId23"/>
    <p:sldId id="320" r:id="rId24"/>
    <p:sldId id="288" r:id="rId25"/>
    <p:sldId id="273" r:id="rId26"/>
    <p:sldId id="323" r:id="rId27"/>
    <p:sldId id="322" r:id="rId28"/>
    <p:sldId id="276" r:id="rId29"/>
    <p:sldId id="277" r:id="rId30"/>
    <p:sldId id="278" r:id="rId3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364" autoAdjust="0"/>
  </p:normalViewPr>
  <p:slideViewPr>
    <p:cSldViewPr snapToGrid="0" showGuides="1">
      <p:cViewPr varScale="1">
        <p:scale>
          <a:sx n="97" d="100"/>
          <a:sy n="97" d="100"/>
        </p:scale>
        <p:origin x="690" y="84"/>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20019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752081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438734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719991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62804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87203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本文综合考虑了</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两个通信系统的性能和优缺点来对抗军事通信中复杂的干扰信道情况。</a:t>
            </a:r>
            <a:r>
              <a:rPr lang="en-US" altLang="zh-CN" sz="1200" kern="1200" dirty="0" smtClean="0">
                <a:solidFill>
                  <a:schemeClr val="tx1"/>
                </a:solidFill>
                <a:effectLst/>
                <a:latin typeface="+mn-lt"/>
                <a:ea typeface="+mn-ea"/>
                <a:cs typeface="+mn-cs"/>
              </a:rPr>
              <a:t> </a:t>
            </a:r>
          </a:p>
          <a:p>
            <a:r>
              <a:rPr lang="zh-CN" altLang="en-US" sz="1200" kern="1200" dirty="0" smtClean="0">
                <a:solidFill>
                  <a:schemeClr val="tx1"/>
                </a:solidFill>
                <a:effectLst/>
                <a:latin typeface="+mn-lt"/>
                <a:ea typeface="+mn-ea"/>
                <a:cs typeface="+mn-cs"/>
              </a:rPr>
              <a:t>研究</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技术和</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技术如何协同工作，共存于一个通信系统中，尽可能地抵抗窄带干扰，实现高速率的可靠通信</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5563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单载波频域均衡系统结构与</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a:t>
            </a:r>
            <a:r>
              <a:rPr lang="zh-CN" altLang="en-US" sz="1200" kern="1200" dirty="0" smtClean="0">
                <a:solidFill>
                  <a:schemeClr val="tx1"/>
                </a:solidFill>
                <a:effectLst/>
                <a:latin typeface="+mn-lt"/>
                <a:ea typeface="+mn-ea"/>
                <a:cs typeface="+mn-cs"/>
              </a:rPr>
              <a:t>非常</a:t>
            </a:r>
            <a:r>
              <a:rPr lang="zh-CN" altLang="zh-CN" sz="1200" kern="1200" dirty="0" smtClean="0">
                <a:solidFill>
                  <a:schemeClr val="tx1"/>
                </a:solidFill>
                <a:effectLst/>
                <a:latin typeface="+mn-lt"/>
                <a:ea typeface="+mn-ea"/>
                <a:cs typeface="+mn-cs"/>
              </a:rPr>
              <a:t>相似，二者都采用了分块传输技术和</a:t>
            </a:r>
            <a:r>
              <a:rPr lang="en-US" altLang="zh-CN" sz="1200" kern="1200" dirty="0" smtClean="0">
                <a:solidFill>
                  <a:schemeClr val="tx1"/>
                </a:solidFill>
                <a:effectLst/>
                <a:latin typeface="+mn-lt"/>
                <a:ea typeface="+mn-ea"/>
                <a:cs typeface="+mn-cs"/>
              </a:rPr>
              <a:t>FFT/IFFT</a:t>
            </a:r>
            <a:r>
              <a:rPr lang="zh-CN" altLang="zh-CN" sz="1200" kern="1200" dirty="0" smtClean="0">
                <a:solidFill>
                  <a:schemeClr val="tx1"/>
                </a:solidFill>
                <a:effectLst/>
                <a:latin typeface="+mn-lt"/>
                <a:ea typeface="+mn-ea"/>
                <a:cs typeface="+mn-cs"/>
              </a:rPr>
              <a:t>运算模块，同时都采用了循环前缀来消除码间干扰。不同之处仅仅是</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系统发送的是单路数据流，它的</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模块位于接收端，是为了将经过频域均衡之后的频域数据变成时域数据；</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系统的</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模块位于发送端，是为了实现多路数据的数字基带调制</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OFDM</a:t>
            </a:r>
            <a:r>
              <a:rPr lang="zh-CN" altLang="en-US" sz="1200" kern="1200" dirty="0" smtClean="0">
                <a:solidFill>
                  <a:schemeClr val="tx1"/>
                </a:solidFill>
                <a:effectLst/>
                <a:latin typeface="+mn-lt"/>
                <a:ea typeface="+mn-ea"/>
                <a:cs typeface="+mn-cs"/>
              </a:rPr>
              <a:t>系统的问题：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高峰均比：</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系统输出信号是多路子载波信号的叠加。当相位一致的时候，叠加信号的峰值功率远远大于信号的平均功率，因而</a:t>
            </a:r>
            <a:r>
              <a:rPr lang="zh-CN" altLang="en-US" sz="1200" kern="1200" dirty="0" smtClean="0">
                <a:solidFill>
                  <a:schemeClr val="tx1"/>
                </a:solidFill>
                <a:effectLst/>
                <a:latin typeface="+mn-lt"/>
                <a:ea typeface="+mn-ea"/>
                <a:cs typeface="+mn-cs"/>
              </a:rPr>
              <a:t>峰均比</a:t>
            </a:r>
            <a:r>
              <a:rPr lang="zh-CN" altLang="zh-CN" sz="1200" kern="1200" dirty="0" smtClean="0">
                <a:solidFill>
                  <a:schemeClr val="tx1"/>
                </a:solidFill>
                <a:effectLst/>
                <a:latin typeface="+mn-lt"/>
                <a:ea typeface="+mn-ea"/>
                <a:cs typeface="+mn-cs"/>
              </a:rPr>
              <a:t>较大，系统发射机对功率放大器的线性动态范围要求很高。如果功放的范围不能满足要求，输出信号会发生非线性畸变，叠加信号的频谱会发生变化，破坏子载波之间的正交性。同时高峰均比的信号需要接收机更高分辨率的</a:t>
            </a:r>
            <a:r>
              <a:rPr lang="en-US" altLang="zh-CN" sz="1200" kern="1200" dirty="0" smtClean="0">
                <a:solidFill>
                  <a:schemeClr val="tx1"/>
                </a:solidFill>
                <a:effectLst/>
                <a:latin typeface="+mn-lt"/>
                <a:ea typeface="+mn-ea"/>
                <a:cs typeface="+mn-cs"/>
              </a:rPr>
              <a:t>A/D</a:t>
            </a:r>
            <a:r>
              <a:rPr lang="zh-CN" altLang="zh-CN" sz="1200" kern="1200" dirty="0" smtClean="0">
                <a:solidFill>
                  <a:schemeClr val="tx1"/>
                </a:solidFill>
                <a:effectLst/>
                <a:latin typeface="+mn-lt"/>
                <a:ea typeface="+mn-ea"/>
                <a:cs typeface="+mn-cs"/>
              </a:rPr>
              <a:t>变换器，增大了接收机前端电路的实现复杂度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载波同步敏感：</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系统的正交性是通过相邻子载波频率间隔</a:t>
            </a:r>
            <a:r>
              <a:rPr lang="zh-CN" altLang="en-US" sz="1200" kern="1200" dirty="0" smtClean="0">
                <a:solidFill>
                  <a:schemeClr val="tx1"/>
                </a:solidFill>
                <a:effectLst/>
                <a:latin typeface="+mn-lt"/>
                <a:ea typeface="+mn-ea"/>
                <a:cs typeface="+mn-cs"/>
              </a:rPr>
              <a:t>为子载波上符号间隔的倒数</a:t>
            </a:r>
            <a:r>
              <a:rPr lang="zh-CN" altLang="zh-CN" sz="1200" kern="1200" dirty="0" smtClean="0">
                <a:solidFill>
                  <a:schemeClr val="tx1"/>
                </a:solidFill>
                <a:effectLst/>
                <a:latin typeface="+mn-lt"/>
                <a:ea typeface="+mn-ea"/>
                <a:cs typeface="+mn-cs"/>
              </a:rPr>
              <a:t>来实现的</a:t>
            </a:r>
            <a:r>
              <a:rPr lang="zh-CN" altLang="en-US" sz="1200" kern="1200" dirty="0" smtClean="0">
                <a:solidFill>
                  <a:schemeClr val="tx1"/>
                </a:solidFill>
                <a:effectLst/>
                <a:latin typeface="+mn-lt"/>
                <a:ea typeface="+mn-ea"/>
                <a:cs typeface="+mn-cs"/>
              </a:rPr>
              <a:t>，如果载波同步有偏差</a:t>
            </a:r>
            <a:r>
              <a:rPr lang="zh-CN" altLang="zh-CN" sz="1200" kern="1200" dirty="0" smtClean="0">
                <a:solidFill>
                  <a:schemeClr val="tx1"/>
                </a:solidFill>
                <a:effectLst/>
                <a:latin typeface="+mn-lt"/>
                <a:ea typeface="+mn-ea"/>
                <a:cs typeface="+mn-cs"/>
              </a:rPr>
              <a:t>，那么在解调时，</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任意子载波与其它子载波内积不为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，产生子载波间干扰</a:t>
            </a:r>
            <a:r>
              <a:rPr lang="en-US" altLang="zh-CN" sz="1200" kern="1200" dirty="0" smtClean="0">
                <a:solidFill>
                  <a:schemeClr val="tx1"/>
                </a:solidFill>
                <a:effectLst/>
                <a:latin typeface="+mn-lt"/>
                <a:ea typeface="+mn-ea"/>
                <a:cs typeface="+mn-cs"/>
              </a:rPr>
              <a:t>ICI</a:t>
            </a:r>
            <a:r>
              <a:rPr lang="zh-CN" altLang="zh-CN" sz="1200" kern="1200" dirty="0" smtClean="0">
                <a:solidFill>
                  <a:schemeClr val="tx1"/>
                </a:solidFill>
                <a:effectLst/>
                <a:latin typeface="+mn-lt"/>
                <a:ea typeface="+mn-ea"/>
                <a:cs typeface="+mn-cs"/>
              </a:rPr>
              <a:t>，并且随着子载波数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次方增大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载波数越多，对载波同步的要求也更加精确</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03322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本文针对军用通信中的人为窄带干扰和低信噪比下系统的同步捕获问题</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69256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40.96MHz</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，子载波间隔为</a:t>
            </a:r>
            <a:r>
              <a:rPr lang="en-US" altLang="zh-CN" sz="1200" kern="1200" dirty="0" smtClean="0">
                <a:solidFill>
                  <a:schemeClr val="tx1"/>
                </a:solidFill>
                <a:effectLst/>
                <a:latin typeface="+mn-lt"/>
                <a:ea typeface="+mn-ea"/>
                <a:cs typeface="+mn-cs"/>
              </a:rPr>
              <a:t>20kHz</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内共有采样点数</a:t>
            </a:r>
            <a:r>
              <a:rPr lang="en-US" altLang="zh-CN" sz="1200" kern="1200" dirty="0" smtClean="0">
                <a:solidFill>
                  <a:schemeClr val="tx1"/>
                </a:solidFill>
                <a:effectLst/>
                <a:latin typeface="+mn-lt"/>
                <a:ea typeface="+mn-ea"/>
                <a:cs typeface="+mn-cs"/>
              </a:rPr>
              <a:t>40960</a:t>
            </a:r>
            <a:r>
              <a:rPr lang="zh-CN" altLang="en-US" sz="1200" kern="1200" dirty="0" smtClean="0">
                <a:solidFill>
                  <a:schemeClr val="tx1"/>
                </a:solidFill>
                <a:effectLst/>
                <a:latin typeface="+mn-lt"/>
                <a:ea typeface="+mn-ea"/>
                <a:cs typeface="+mn-cs"/>
              </a:rPr>
              <a:t>，构成一帧</a:t>
            </a:r>
            <a:r>
              <a:rPr lang="zh-CN" altLang="zh-CN" sz="1200" kern="1200" dirty="0" smtClean="0">
                <a:solidFill>
                  <a:schemeClr val="tx1"/>
                </a:solidFill>
                <a:effectLst/>
                <a:latin typeface="+mn-lt"/>
                <a:ea typeface="+mn-ea"/>
                <a:cs typeface="+mn-cs"/>
              </a:rPr>
              <a:t>。其中</a:t>
            </a:r>
            <a:r>
              <a:rPr lang="zh-CN" altLang="en-US" sz="1200" kern="1200" dirty="0" smtClean="0">
                <a:solidFill>
                  <a:schemeClr val="tx1"/>
                </a:solidFill>
                <a:effectLst/>
                <a:latin typeface="+mn-lt"/>
                <a:ea typeface="+mn-ea"/>
                <a:cs typeface="+mn-cs"/>
              </a:rPr>
              <a:t>共</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符号，剩余</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个样点分布在</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中，</a:t>
            </a:r>
            <a:r>
              <a:rPr lang="zh-CN" altLang="en-US" sz="1200" kern="1200" dirty="0" smtClean="0">
                <a:solidFill>
                  <a:schemeClr val="tx1"/>
                </a:solidFill>
                <a:effectLst/>
                <a:latin typeface="+mn-lt"/>
                <a:ea typeface="+mn-ea"/>
                <a:cs typeface="+mn-cs"/>
              </a:rPr>
              <a:t>导频</a:t>
            </a:r>
            <a:r>
              <a:rPr lang="en-US" altLang="zh-CN" sz="1200" kern="1200" dirty="0" smtClean="0">
                <a:solidFill>
                  <a:schemeClr val="tx1"/>
                </a:solidFill>
                <a:effectLst/>
                <a:latin typeface="+mn-lt"/>
                <a:ea typeface="+mn-ea"/>
                <a:cs typeface="+mn-cs"/>
              </a:rPr>
              <a:t>CP122</a:t>
            </a:r>
            <a:r>
              <a:rPr lang="zh-CN" altLang="en-US" sz="1200" kern="1200" dirty="0" smtClean="0">
                <a:solidFill>
                  <a:schemeClr val="tx1"/>
                </a:solidFill>
                <a:effectLst/>
                <a:latin typeface="+mn-lt"/>
                <a:ea typeface="+mn-ea"/>
                <a:cs typeface="+mn-cs"/>
              </a:rPr>
              <a:t>，数据部分</a:t>
            </a:r>
            <a:r>
              <a:rPr lang="en-US" altLang="zh-CN" sz="1200" kern="1200" dirty="0" smtClean="0">
                <a:solidFill>
                  <a:schemeClr val="tx1"/>
                </a:solidFill>
                <a:effectLst/>
                <a:latin typeface="+mn-lt"/>
                <a:ea typeface="+mn-ea"/>
                <a:cs typeface="+mn-cs"/>
              </a:rPr>
              <a:t>CP107</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20.48M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系统以</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为单位发送一帧数据，</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内共有采样点</a:t>
            </a:r>
            <a:r>
              <a:rPr lang="en-US" altLang="zh-CN" sz="1200" kern="1200" dirty="0" smtClean="0">
                <a:solidFill>
                  <a:schemeClr val="tx1"/>
                </a:solidFill>
                <a:effectLst/>
                <a:latin typeface="+mn-lt"/>
                <a:ea typeface="+mn-ea"/>
                <a:cs typeface="+mn-cs"/>
              </a:rPr>
              <a:t>204800</a:t>
            </a:r>
            <a:r>
              <a:rPr lang="zh-CN" altLang="en-US" sz="1200" kern="1200" dirty="0" smtClean="0">
                <a:solidFill>
                  <a:schemeClr val="tx1"/>
                </a:solidFill>
                <a:effectLst/>
                <a:latin typeface="+mn-lt"/>
                <a:ea typeface="+mn-ea"/>
                <a:cs typeface="+mn-cs"/>
              </a:rPr>
              <a:t>，一</a:t>
            </a:r>
            <a:r>
              <a:rPr lang="zh-CN" altLang="zh-CN" sz="1200" kern="1200" dirty="0" smtClean="0">
                <a:solidFill>
                  <a:schemeClr val="tx1"/>
                </a:solidFill>
                <a:effectLst/>
                <a:latin typeface="+mn-lt"/>
                <a:ea typeface="+mn-ea"/>
                <a:cs typeface="+mn-cs"/>
              </a:rPr>
              <a:t>帧由</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个导频帧和</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个数据帧组成，导频的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1216</a:t>
            </a:r>
            <a:r>
              <a:rPr lang="zh-CN" altLang="zh-CN" sz="1200" kern="1200" dirty="0" smtClean="0">
                <a:solidFill>
                  <a:schemeClr val="tx1"/>
                </a:solidFill>
                <a:effectLst/>
                <a:latin typeface="+mn-lt"/>
                <a:ea typeface="+mn-ea"/>
                <a:cs typeface="+mn-cs"/>
              </a:rPr>
              <a:t>，数据部分的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32</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54805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9417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Zadoff</a:t>
            </a:r>
            <a:r>
              <a:rPr lang="en-US" altLang="zh-CN" sz="1200" kern="1200" dirty="0" smtClean="0">
                <a:solidFill>
                  <a:schemeClr val="tx1"/>
                </a:solidFill>
                <a:effectLst/>
                <a:latin typeface="+mn-lt"/>
                <a:ea typeface="+mn-ea"/>
                <a:cs typeface="+mn-cs"/>
              </a:rPr>
              <a:t>-Chu</a:t>
            </a:r>
            <a:r>
              <a:rPr lang="zh-CN" altLang="zh-CN" sz="1200" kern="1200" dirty="0" smtClean="0">
                <a:solidFill>
                  <a:schemeClr val="tx1"/>
                </a:solidFill>
                <a:effectLst/>
                <a:latin typeface="+mn-lt"/>
                <a:ea typeface="+mn-ea"/>
                <a:cs typeface="+mn-cs"/>
              </a:rPr>
              <a:t>序列本身具有良好的自相关性、互相关性、对称性和横幅特性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块状导频的优势是使信道估计可以获得全频带的信道冲激响应，频域连续的导频也具有良好的抗频率选择性衰落的能力。</a:t>
            </a:r>
            <a:r>
              <a:rPr lang="zh-CN" altLang="en-US" sz="1200" kern="1200" dirty="0" smtClean="0">
                <a:solidFill>
                  <a:schemeClr val="tx1"/>
                </a:solidFill>
                <a:effectLst/>
                <a:latin typeface="+mn-lt"/>
                <a:ea typeface="+mn-ea"/>
                <a:cs typeface="+mn-cs"/>
              </a:rPr>
              <a:t>但是</a:t>
            </a:r>
            <a:r>
              <a:rPr lang="zh-CN" altLang="zh-CN" sz="1200" kern="1200" dirty="0" smtClean="0">
                <a:solidFill>
                  <a:schemeClr val="tx1"/>
                </a:solidFill>
                <a:effectLst/>
                <a:latin typeface="+mn-lt"/>
                <a:ea typeface="+mn-ea"/>
                <a:cs typeface="+mn-cs"/>
              </a:rPr>
              <a:t>块状导频只能应用于时间慢衰落信道</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为了减少接收端</a:t>
            </a:r>
            <a:r>
              <a:rPr lang="en-US" altLang="zh-CN" sz="1200" kern="1200" dirty="0" smtClean="0">
                <a:solidFill>
                  <a:schemeClr val="tx1"/>
                </a:solidFill>
                <a:effectLst/>
                <a:latin typeface="+mn-lt"/>
                <a:ea typeface="+mn-ea"/>
                <a:cs typeface="+mn-cs"/>
              </a:rPr>
              <a:t>GHG</a:t>
            </a:r>
            <a:r>
              <a:rPr lang="zh-CN" altLang="zh-CN" sz="1200" kern="1200" dirty="0" smtClean="0">
                <a:solidFill>
                  <a:schemeClr val="tx1"/>
                </a:solidFill>
                <a:effectLst/>
                <a:latin typeface="+mn-lt"/>
                <a:ea typeface="+mn-ea"/>
                <a:cs typeface="+mn-cs"/>
              </a:rPr>
              <a:t>匹配滤波器的规模和资源消耗，我们在中间做一次截断。</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09100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在接收端，信号经过</a:t>
            </a:r>
            <a:r>
              <a:rPr lang="en-US" altLang="zh-CN" sz="1200" kern="1200" dirty="0" smtClean="0">
                <a:solidFill>
                  <a:schemeClr val="tx1"/>
                </a:solidFill>
                <a:effectLst/>
                <a:latin typeface="+mn-lt"/>
                <a:ea typeface="+mn-ea"/>
                <a:cs typeface="+mn-cs"/>
              </a:rPr>
              <a:t>GHG</a:t>
            </a:r>
            <a:r>
              <a:rPr lang="zh-CN" altLang="zh-CN" sz="1200" kern="1200" dirty="0" smtClean="0">
                <a:solidFill>
                  <a:schemeClr val="tx1"/>
                </a:solidFill>
                <a:effectLst/>
                <a:latin typeface="+mn-lt"/>
                <a:ea typeface="+mn-ea"/>
                <a:cs typeface="+mn-cs"/>
              </a:rPr>
              <a:t>滤波器后做归一化处理，再将</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路和</a:t>
            </a:r>
            <a:r>
              <a:rPr lang="en-US" altLang="zh-CN" sz="1200" kern="1200" dirty="0" smtClean="0">
                <a:solidFill>
                  <a:schemeClr val="tx1"/>
                </a:solidFill>
                <a:effectLst/>
                <a:latin typeface="+mn-lt"/>
                <a:ea typeface="+mn-ea"/>
                <a:cs typeface="+mn-cs"/>
              </a:rPr>
              <a:t>Q</a:t>
            </a:r>
            <a:r>
              <a:rPr lang="zh-CN" altLang="zh-CN" sz="1200" kern="1200" dirty="0" smtClean="0">
                <a:solidFill>
                  <a:schemeClr val="tx1"/>
                </a:solidFill>
                <a:effectLst/>
                <a:latin typeface="+mn-lt"/>
                <a:ea typeface="+mn-ea"/>
                <a:cs typeface="+mn-cs"/>
              </a:rPr>
              <a:t>路的数据进行模方，然后，我们将得到的数据做</a:t>
            </a:r>
            <a:r>
              <a:rPr lang="en-US" altLang="zh-CN" sz="1200" kern="1200" dirty="0" smtClean="0">
                <a:solidFill>
                  <a:schemeClr val="tx1"/>
                </a:solidFill>
                <a:effectLst/>
                <a:latin typeface="+mn-lt"/>
                <a:ea typeface="+mn-ea"/>
                <a:cs typeface="+mn-cs"/>
              </a:rPr>
              <a:t>4096</a:t>
            </a:r>
            <a:r>
              <a:rPr lang="zh-CN" altLang="zh-CN" sz="1200" kern="1200" dirty="0" smtClean="0">
                <a:solidFill>
                  <a:schemeClr val="tx1"/>
                </a:solidFill>
                <a:effectLst/>
                <a:latin typeface="+mn-lt"/>
                <a:ea typeface="+mn-ea"/>
                <a:cs typeface="+mn-cs"/>
              </a:rPr>
              <a:t>点的分段处理。在每段数据中，找到最大值的点，然后用这个点的数据除以其他位置的数据的和的均值，得到的相对值，再将相对值与相对门限比较，由此判断此点是否为数据帧的起始位置。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上图中，绿色的点表示此位置数据大于相对门限值且此位置为数据帧的起始位置；红色的点表示此位置数据大于相对门限但是此位置不是数据帧的起始位置。</a:t>
            </a:r>
          </a:p>
          <a:p>
            <a:r>
              <a:rPr lang="zh-CN" altLang="zh-CN" sz="1200" kern="1200" dirty="0" smtClean="0">
                <a:solidFill>
                  <a:schemeClr val="tx1"/>
                </a:solidFill>
                <a:effectLst/>
                <a:latin typeface="+mn-lt"/>
                <a:ea typeface="+mn-ea"/>
                <a:cs typeface="+mn-cs"/>
              </a:rPr>
              <a:t>在信噪比为</a:t>
            </a:r>
            <a:r>
              <a:rPr lang="en-US" altLang="zh-CN" sz="1200" kern="1200" dirty="0" smtClean="0">
                <a:solidFill>
                  <a:schemeClr val="tx1"/>
                </a:solidFill>
                <a:effectLst/>
                <a:latin typeface="+mn-lt"/>
                <a:ea typeface="+mn-ea"/>
                <a:cs typeface="+mn-cs"/>
              </a:rPr>
              <a:t>-30dB</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AWGN</a:t>
            </a:r>
            <a:r>
              <a:rPr lang="zh-CN" altLang="zh-CN" sz="1200" kern="1200" dirty="0" smtClean="0">
                <a:solidFill>
                  <a:schemeClr val="tx1"/>
                </a:solidFill>
                <a:effectLst/>
                <a:latin typeface="+mn-lt"/>
                <a:ea typeface="+mn-ea"/>
                <a:cs typeface="+mn-cs"/>
              </a:rPr>
              <a:t>仿真系统中，经过多次实验，我们得到此系统同步捕获的性能为：虚警概率为</a:t>
            </a:r>
            <a:r>
              <a:rPr lang="en-US" altLang="zh-CN" sz="1200" kern="1200" dirty="0" smtClean="0">
                <a:solidFill>
                  <a:schemeClr val="tx1"/>
                </a:solidFill>
                <a:effectLst/>
                <a:latin typeface="+mn-lt"/>
                <a:ea typeface="+mn-ea"/>
                <a:cs typeface="+mn-cs"/>
              </a:rPr>
              <a:t>0.1%</a:t>
            </a:r>
            <a:r>
              <a:rPr lang="zh-CN" altLang="zh-CN" sz="1200" kern="1200" dirty="0" smtClean="0">
                <a:solidFill>
                  <a:schemeClr val="tx1"/>
                </a:solidFill>
                <a:effectLst/>
                <a:latin typeface="+mn-lt"/>
                <a:ea typeface="+mn-ea"/>
                <a:cs typeface="+mn-cs"/>
              </a:rPr>
              <a:t>，漏警概率为</a:t>
            </a:r>
            <a:r>
              <a:rPr lang="en-US" altLang="zh-CN" sz="1200" kern="1200" dirty="0" smtClean="0">
                <a:solidFill>
                  <a:schemeClr val="tx1"/>
                </a:solidFill>
                <a:effectLst/>
                <a:latin typeface="+mn-lt"/>
                <a:ea typeface="+mn-ea"/>
                <a:cs typeface="+mn-cs"/>
              </a:rPr>
              <a:t>28.1%,</a:t>
            </a:r>
            <a:r>
              <a:rPr lang="zh-CN" altLang="zh-CN" sz="1200" kern="1200" dirty="0" smtClean="0">
                <a:solidFill>
                  <a:schemeClr val="tx1"/>
                </a:solidFill>
                <a:effectLst/>
                <a:latin typeface="+mn-lt"/>
                <a:ea typeface="+mn-ea"/>
                <a:cs typeface="+mn-cs"/>
              </a:rPr>
              <a:t>正确捕获的概率为</a:t>
            </a:r>
            <a:r>
              <a:rPr lang="en-US" altLang="zh-CN" sz="1200" kern="1200" dirty="0" smtClean="0">
                <a:solidFill>
                  <a:schemeClr val="tx1"/>
                </a:solidFill>
                <a:effectLst/>
                <a:latin typeface="+mn-lt"/>
                <a:ea typeface="+mn-ea"/>
                <a:cs typeface="+mn-cs"/>
              </a:rPr>
              <a:t>71.8%</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87746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如果各条路径的信号的幅值及其到达接收端天线的角度满足统计独立特性，那么接收到的信号包络服从瑞利分布。</a:t>
            </a:r>
            <a:r>
              <a:rPr lang="zh-CN" altLang="en-US"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两个正交高斯信号之和的包络服从瑞利分布</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E是常量</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C是路径增益</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afa是信号到达角</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fai是初始相位</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通过引入随机的多普勒频率，随机的正弦波初始相位等随机变量，改变了</a:t>
            </a:r>
            <a:r>
              <a:rPr lang="en-US" altLang="zh-CN" sz="1200" kern="1200" dirty="0" smtClean="0">
                <a:solidFill>
                  <a:schemeClr val="tx1"/>
                </a:solidFill>
                <a:effectLst/>
                <a:latin typeface="+mn-lt"/>
                <a:ea typeface="+mn-ea"/>
                <a:cs typeface="+mn-cs"/>
              </a:rPr>
              <a:t>Jakes</a:t>
            </a:r>
            <a:r>
              <a:rPr lang="zh-CN" altLang="zh-CN" sz="1200" kern="1200" dirty="0" smtClean="0">
                <a:solidFill>
                  <a:schemeClr val="tx1"/>
                </a:solidFill>
                <a:effectLst/>
                <a:latin typeface="+mn-lt"/>
                <a:ea typeface="+mn-ea"/>
                <a:cs typeface="+mn-cs"/>
              </a:rPr>
              <a:t>模型中的确定性</a:t>
            </a:r>
            <a:r>
              <a:rPr lang="en-US" altLang="zh-CN" sz="120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86091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2019/5/24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1.png"/><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6.bin"/><Relationship Id="rId18" Type="http://schemas.openxmlformats.org/officeDocument/2006/relationships/image" Target="../media/image22.wmf"/><Relationship Id="rId3" Type="http://schemas.openxmlformats.org/officeDocument/2006/relationships/notesSlide" Target="../notesSlides/notesSlide9.xml"/><Relationship Id="rId7" Type="http://schemas.openxmlformats.org/officeDocument/2006/relationships/oleObject" Target="../embeddings/oleObject13.bin"/><Relationship Id="rId12" Type="http://schemas.openxmlformats.org/officeDocument/2006/relationships/image" Target="../media/image19.w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image" Target="../media/image1.png"/><Relationship Id="rId9" Type="http://schemas.openxmlformats.org/officeDocument/2006/relationships/oleObject" Target="../embeddings/oleObject14.bin"/><Relationship Id="rId1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19.bin"/><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oleObject" Target="../embeddings/oleObject20.bin"/><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oleObject" Target="../embeddings/oleObject21.bin"/><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13.xml"/><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emf"/><Relationship Id="rId5" Type="http://schemas.openxmlformats.org/officeDocument/2006/relationships/oleObject" Target="../embeddings/oleObject22.bin"/><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14.xml"/><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emf"/><Relationship Id="rId5" Type="http://schemas.openxmlformats.org/officeDocument/2006/relationships/oleObject" Target="../embeddings/oleObject24.bin"/><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2019-5-29</a:t>
            </a:r>
            <a:endParaRPr lang="zh-CN" altLang="en-US" sz="12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bwMode="auto">
          <a:xfrm>
            <a:off x="2372283" y="1434697"/>
            <a:ext cx="5787162" cy="830997"/>
          </a:xfrm>
          <a:prstGeom prst="rect">
            <a:avLst/>
          </a:prstGeom>
        </p:spPr>
        <p:txBody>
          <a:bodyPr wrap="none">
            <a:spAutoFit/>
          </a:bodyPr>
          <a:lstStyle/>
          <a:p>
            <a:pPr algn="ctr">
              <a:defRPr/>
            </a:pP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面向抗干扰通信的</a:t>
            </a:r>
            <a:r>
              <a:rPr lang="en-US" altLang="zh-CN"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SC-FDE</a:t>
            </a: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OFDM</a:t>
            </a:r>
          </a:p>
          <a:p>
            <a:pPr algn="ctr">
              <a:defRPr/>
            </a:pP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组合</a:t>
            </a: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传输方案设计与实现</a:t>
            </a:r>
          </a:p>
        </p:txBody>
      </p:sp>
      <p:sp>
        <p:nvSpPr>
          <p:cNvPr id="13" name="矩形 12"/>
          <p:cNvSpPr/>
          <p:nvPr/>
        </p:nvSpPr>
        <p:spPr>
          <a:xfrm>
            <a:off x="2411653" y="2320323"/>
            <a:ext cx="5596098" cy="792781"/>
          </a:xfrm>
          <a:prstGeom prst="rect">
            <a:avLst/>
          </a:prstGeom>
        </p:spPr>
        <p:txBody>
          <a:bodyPr wrap="square">
            <a:spAutoFit/>
          </a:bodyPr>
          <a:lstStyle/>
          <a:p>
            <a:pPr lvl="0" algn="ctr">
              <a:lnSpc>
                <a:spcPct val="150000"/>
              </a:lnSpc>
            </a:pPr>
            <a:r>
              <a:rPr lang="en-US" altLang="zh-CN" sz="1600" b="1" dirty="0" smtClean="0">
                <a:solidFill>
                  <a:schemeClr val="accent1"/>
                </a:solidFill>
              </a:rPr>
              <a:t>DESIGN </a:t>
            </a:r>
            <a:r>
              <a:rPr lang="en-US" altLang="zh-CN" sz="1600" b="1" dirty="0">
                <a:solidFill>
                  <a:schemeClr val="accent1"/>
                </a:solidFill>
              </a:rPr>
              <a:t>AND IMPLEMENTATION OF SC-FDE AND OFDM COMBINED TRANSMISSION SCHEME FOR ANTI-JAMMING COMMUNICATION</a:t>
            </a:r>
          </a:p>
        </p:txBody>
      </p:sp>
      <p:cxnSp>
        <p:nvCxnSpPr>
          <p:cNvPr id="14" name="直接连接符 13"/>
          <p:cNvCxnSpPr/>
          <p:nvPr/>
        </p:nvCxnSpPr>
        <p:spPr>
          <a:xfrm flipV="1">
            <a:off x="2509292" y="2320323"/>
            <a:ext cx="5403986" cy="1276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183032" y="4239971"/>
            <a:ext cx="1441420" cy="704232"/>
          </a:xfrm>
          <a:prstGeom prst="rect">
            <a:avLst/>
          </a:prstGeom>
        </p:spPr>
        <p:txBody>
          <a:bodyPr wrap="none">
            <a:spAutoFit/>
          </a:bodyPr>
          <a:lstStyle/>
          <a:p>
            <a:pPr>
              <a:lnSpc>
                <a:spcPct val="150000"/>
              </a:lnSpc>
            </a:pPr>
            <a:r>
              <a:rPr lang="zh-CN" altLang="en-US"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rPr>
              <a:t>答辩</a:t>
            </a: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人：杨晓明</a:t>
            </a:r>
            <a:endParaRPr lang="en-US" altLang="zh-CN"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a:p>
            <a:pPr>
              <a:lnSpc>
                <a:spcPct val="150000"/>
              </a:lnSpc>
            </a:pP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导    师：林雪红</a:t>
            </a:r>
            <a:endParaRPr lang="en-US" altLang="zh-CN"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2" name="Freeform 17"/>
          <p:cNvSpPr>
            <a:spLocks noChangeAspect="1" noEditPoints="1"/>
          </p:cNvSpPr>
          <p:nvPr/>
        </p:nvSpPr>
        <p:spPr bwMode="auto">
          <a:xfrm>
            <a:off x="934027" y="1545694"/>
            <a:ext cx="1181110" cy="1440000"/>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系统结构</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pSp>
        <p:nvGrpSpPr>
          <p:cNvPr id="12" name="组合 11"/>
          <p:cNvGrpSpPr/>
          <p:nvPr/>
        </p:nvGrpSpPr>
        <p:grpSpPr>
          <a:xfrm>
            <a:off x="3501058" y="624107"/>
            <a:ext cx="265547" cy="266722"/>
            <a:chOff x="5394325" y="2859088"/>
            <a:chExt cx="358775" cy="360362"/>
          </a:xfrm>
          <a:solidFill>
            <a:schemeClr val="accent1"/>
          </a:solidFill>
        </p:grpSpPr>
        <p:sp>
          <p:nvSpPr>
            <p:cNvPr id="13"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val="192788087"/>
              </p:ext>
            </p:extLst>
          </p:nvPr>
        </p:nvGraphicFramePr>
        <p:xfrm>
          <a:off x="408049" y="1077616"/>
          <a:ext cx="5273675" cy="1882775"/>
        </p:xfrm>
        <a:graphic>
          <a:graphicData uri="http://schemas.openxmlformats.org/presentationml/2006/ole">
            <mc:AlternateContent xmlns:mc="http://schemas.openxmlformats.org/markup-compatibility/2006">
              <mc:Choice xmlns:v="urn:schemas-microsoft-com:vml" Requires="v">
                <p:oleObj spid="_x0000_s3342" name="Visio" r:id="rId5" imgW="10563326" imgH="3771782" progId="Visio.Drawing.15">
                  <p:embed/>
                </p:oleObj>
              </mc:Choice>
              <mc:Fallback>
                <p:oleObj name="Visio" r:id="rId5" imgW="10563326" imgH="3771782" progId="Visio.Drawing.15">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49" y="1077616"/>
                        <a:ext cx="5273675"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8801624"/>
              </p:ext>
            </p:extLst>
          </p:nvPr>
        </p:nvGraphicFramePr>
        <p:xfrm>
          <a:off x="420749" y="3117839"/>
          <a:ext cx="5260975" cy="1822450"/>
        </p:xfrm>
        <a:graphic>
          <a:graphicData uri="http://schemas.openxmlformats.org/presentationml/2006/ole">
            <mc:AlternateContent xmlns:mc="http://schemas.openxmlformats.org/markup-compatibility/2006">
              <mc:Choice xmlns:v="urn:schemas-microsoft-com:vml" Requires="v">
                <p:oleObj spid="_x0000_s3343" name="Visio" r:id="rId7" imgW="10686959" imgH="3686213" progId="Visio.Drawing.15">
                  <p:embed/>
                </p:oleObj>
              </mc:Choice>
              <mc:Fallback>
                <p:oleObj name="Visio" r:id="rId7" imgW="10686959" imgH="3686213" progId="Visio.Drawing.15">
                  <p:embed/>
                  <p:pic>
                    <p:nvPicPr>
                      <p:cNvPr id="0" name="Object 7"/>
                      <p:cNvPicPr>
                        <a:picLocks noChangeAspect="1" noChangeArrowheads="1"/>
                      </p:cNvPicPr>
                      <p:nvPr/>
                    </p:nvPicPr>
                    <p:blipFill>
                      <a:blip r:embed="rId8"/>
                      <a:srcRect/>
                      <a:stretch>
                        <a:fillRect/>
                      </a:stretch>
                    </p:blipFill>
                    <p:spPr bwMode="auto">
                      <a:xfrm>
                        <a:off x="420749" y="3117839"/>
                        <a:ext cx="5260975" cy="182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矩形 20"/>
          <p:cNvSpPr/>
          <p:nvPr/>
        </p:nvSpPr>
        <p:spPr>
          <a:xfrm>
            <a:off x="5834375" y="1432618"/>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Turbo </a:t>
            </a:r>
            <a:r>
              <a:rPr lang="zh-CN" altLang="en-US" sz="1400" dirty="0" smtClean="0">
                <a:solidFill>
                  <a:schemeClr val="accent1"/>
                </a:solidFill>
                <a:latin typeface="微软雅黑" panose="020B0503020204020204" pitchFamily="34" charset="-122"/>
                <a:ea typeface="微软雅黑" panose="020B0503020204020204" pitchFamily="34" charset="-122"/>
              </a:rPr>
              <a:t>码</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2" name="矩形 21"/>
          <p:cNvSpPr/>
          <p:nvPr/>
        </p:nvSpPr>
        <p:spPr>
          <a:xfrm>
            <a:off x="6809586"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星座调制</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7720249"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速率</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5834375"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6809586"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16QAM</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p:cNvSpPr/>
          <p:nvPr/>
        </p:nvSpPr>
        <p:spPr>
          <a:xfrm>
            <a:off x="7720249"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54Mbps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2" name="矩形 41"/>
          <p:cNvSpPr/>
          <p:nvPr/>
        </p:nvSpPr>
        <p:spPr>
          <a:xfrm>
            <a:off x="5834375" y="2048172"/>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a:t>
            </a:r>
            <a:r>
              <a:rPr lang="en-US" altLang="zh-CN" sz="1400" dirty="0" smtClean="0">
                <a:solidFill>
                  <a:schemeClr val="accent1"/>
                </a:solidFill>
                <a:latin typeface="微软雅黑" panose="020B0503020204020204" pitchFamily="34" charset="-122"/>
                <a:ea typeface="微软雅黑" panose="020B0503020204020204" pitchFamily="34" charset="-122"/>
              </a:rPr>
              <a:t>/3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3" name="矩形 42"/>
          <p:cNvSpPr/>
          <p:nvPr/>
        </p:nvSpPr>
        <p:spPr>
          <a:xfrm>
            <a:off x="6809586"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7720249"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36Mbps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5" name="矩形 44"/>
          <p:cNvSpPr/>
          <p:nvPr/>
        </p:nvSpPr>
        <p:spPr>
          <a:xfrm>
            <a:off x="5834375"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6" name="矩形 45"/>
          <p:cNvSpPr/>
          <p:nvPr/>
        </p:nvSpPr>
        <p:spPr>
          <a:xfrm>
            <a:off x="6809586"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7720249" y="2355949"/>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1</a:t>
            </a:r>
            <a:r>
              <a:rPr lang="en-US" altLang="zh-CN" sz="1400" dirty="0" smtClean="0">
                <a:solidFill>
                  <a:schemeClr val="accent1"/>
                </a:solidFill>
                <a:latin typeface="微软雅黑" panose="020B0503020204020204" pitchFamily="34" charset="-122"/>
                <a:ea typeface="微软雅黑" panose="020B0503020204020204" pitchFamily="34" charset="-122"/>
              </a:rPr>
              <a:t>8Mbps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8" name="矩形 47"/>
          <p:cNvSpPr/>
          <p:nvPr/>
        </p:nvSpPr>
        <p:spPr>
          <a:xfrm>
            <a:off x="5834375" y="1085841"/>
            <a:ext cx="240669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在</a:t>
            </a:r>
            <a:r>
              <a:rPr lang="en-US" altLang="zh-CN" sz="1400" dirty="0" smtClean="0">
                <a:solidFill>
                  <a:schemeClr val="accent1"/>
                </a:solidFill>
                <a:latin typeface="微软雅黑" panose="020B0503020204020204" pitchFamily="34" charset="-122"/>
                <a:ea typeface="微软雅黑" panose="020B0503020204020204" pitchFamily="34" charset="-122"/>
              </a:rPr>
              <a:t>30M</a:t>
            </a:r>
            <a:r>
              <a:rPr lang="zh-CN" altLang="en-US" sz="1400" dirty="0" smtClean="0">
                <a:solidFill>
                  <a:schemeClr val="accent1"/>
                </a:solidFill>
                <a:latin typeface="微软雅黑" panose="020B0503020204020204" pitchFamily="34" charset="-122"/>
                <a:ea typeface="微软雅黑" panose="020B0503020204020204" pitchFamily="34" charset="-122"/>
              </a:rPr>
              <a:t>带宽可用的情况下：</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5834375" y="3117839"/>
            <a:ext cx="2806819" cy="1169551"/>
          </a:xfrm>
          <a:prstGeom prst="rect">
            <a:avLst/>
          </a:prstGeom>
        </p:spPr>
        <p:txBody>
          <a:bodyPr wrap="square">
            <a:spAutoFit/>
          </a:bodyPr>
          <a:lstStyle/>
          <a:p>
            <a:r>
              <a:rPr lang="zh-CN" altLang="en-US" sz="1400" dirty="0" smtClean="0">
                <a:solidFill>
                  <a:schemeClr val="accent1"/>
                </a:solidFill>
                <a:latin typeface="+mj-ea"/>
                <a:ea typeface="+mj-ea"/>
              </a:rPr>
              <a:t>      以</a:t>
            </a:r>
            <a:r>
              <a:rPr lang="en-US" altLang="zh-CN" sz="1400" dirty="0" smtClean="0">
                <a:solidFill>
                  <a:schemeClr val="accent1"/>
                </a:solidFill>
                <a:latin typeface="+mj-ea"/>
                <a:ea typeface="+mj-ea"/>
              </a:rPr>
              <a:t>10</a:t>
            </a:r>
            <a:r>
              <a:rPr lang="zh-CN" altLang="en-US" sz="1400" dirty="0">
                <a:solidFill>
                  <a:schemeClr val="accent1"/>
                </a:solidFill>
                <a:latin typeface="+mj-ea"/>
                <a:ea typeface="+mj-ea"/>
              </a:rPr>
              <a:t>个</a:t>
            </a:r>
            <a:r>
              <a:rPr lang="zh-CN" altLang="en-US" sz="1400" dirty="0" smtClean="0">
                <a:solidFill>
                  <a:schemeClr val="accent1"/>
                </a:solidFill>
                <a:latin typeface="+mj-ea"/>
                <a:ea typeface="+mj-ea"/>
              </a:rPr>
              <a:t>数据帧为单位，导频</a:t>
            </a:r>
            <a:r>
              <a:rPr lang="zh-CN" altLang="en-US" sz="1400" dirty="0">
                <a:solidFill>
                  <a:schemeClr val="accent1"/>
                </a:solidFill>
                <a:latin typeface="+mj-ea"/>
                <a:ea typeface="+mj-ea"/>
              </a:rPr>
              <a:t>部分完全相同</a:t>
            </a:r>
            <a:r>
              <a:rPr lang="zh-CN" altLang="en-US" sz="1400" dirty="0" smtClean="0">
                <a:solidFill>
                  <a:schemeClr val="accent1"/>
                </a:solidFill>
                <a:latin typeface="+mj-ea"/>
                <a:ea typeface="+mj-ea"/>
              </a:rPr>
              <a:t>，数据部分是编码</a:t>
            </a:r>
            <a:r>
              <a:rPr lang="zh-CN" altLang="en-US" sz="1400" dirty="0">
                <a:solidFill>
                  <a:schemeClr val="accent1"/>
                </a:solidFill>
                <a:latin typeface="+mj-ea"/>
                <a:ea typeface="+mj-ea"/>
              </a:rPr>
              <a:t>完之后的数据的重复序列，在接收端会将所有的重复序列合并</a:t>
            </a:r>
            <a:r>
              <a:rPr lang="zh-CN" altLang="en-US" sz="1400" dirty="0" smtClean="0">
                <a:solidFill>
                  <a:schemeClr val="accent1"/>
                </a:solidFill>
                <a:latin typeface="+mj-ea"/>
                <a:ea typeface="+mj-ea"/>
              </a:rPr>
              <a:t>，用于</a:t>
            </a:r>
            <a:r>
              <a:rPr lang="zh-CN" altLang="en-US" sz="1400" dirty="0">
                <a:solidFill>
                  <a:schemeClr val="accent1"/>
                </a:solidFill>
                <a:latin typeface="+mj-ea"/>
                <a:ea typeface="+mj-ea"/>
              </a:rPr>
              <a:t>获得抗干扰</a:t>
            </a:r>
            <a:r>
              <a:rPr lang="zh-CN" altLang="en-US" sz="1400" dirty="0" smtClean="0">
                <a:solidFill>
                  <a:schemeClr val="accent1"/>
                </a:solidFill>
                <a:latin typeface="+mj-ea"/>
                <a:ea typeface="+mj-ea"/>
              </a:rPr>
              <a:t>增益</a:t>
            </a:r>
            <a:endParaRPr lang="zh-CN" altLang="en-US" sz="1400" dirty="0">
              <a:solidFill>
                <a:schemeClr val="accent1"/>
              </a:solidFill>
              <a:latin typeface="+mj-ea"/>
              <a:ea typeface="+mj-ea"/>
            </a:endParaRPr>
          </a:p>
        </p:txBody>
      </p:sp>
    </p:spTree>
    <p:extLst>
      <p:ext uri="{BB962C8B-B14F-4D97-AF65-F5344CB8AC3E}">
        <p14:creationId xmlns:p14="http://schemas.microsoft.com/office/powerpoint/2010/main" val="925442469"/>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导频设计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1" name="矩形 40"/>
          <p:cNvSpPr/>
          <p:nvPr/>
        </p:nvSpPr>
        <p:spPr>
          <a:xfrm>
            <a:off x="715707" y="990702"/>
            <a:ext cx="2329180" cy="523220"/>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业务信道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smtClean="0">
                <a:solidFill>
                  <a:schemeClr val="accent1"/>
                </a:solidFill>
                <a:latin typeface="微软雅黑" panose="020B0503020204020204" pitchFamily="34" charset="-122"/>
                <a:ea typeface="微软雅黑" panose="020B0503020204020204" pitchFamily="34" charset="-122"/>
              </a:rPr>
              <a:t>块状导频</a:t>
            </a:r>
            <a:r>
              <a:rPr lang="en-US" altLang="zh-CN" sz="1400" dirty="0" err="1" smtClean="0">
                <a:solidFill>
                  <a:schemeClr val="accent1"/>
                </a:solidFill>
                <a:latin typeface="微软雅黑" panose="020B0503020204020204" pitchFamily="34" charset="-122"/>
                <a:ea typeface="微软雅黑" panose="020B0503020204020204" pitchFamily="34" charset="-122"/>
              </a:rPr>
              <a:t>Zadoff</a:t>
            </a:r>
            <a:r>
              <a:rPr lang="en-US" altLang="zh-CN" sz="1400" dirty="0" smtClean="0">
                <a:solidFill>
                  <a:schemeClr val="accent1"/>
                </a:solidFill>
                <a:latin typeface="微软雅黑" panose="020B0503020204020204" pitchFamily="34" charset="-122"/>
                <a:ea typeface="微软雅黑" panose="020B0503020204020204" pitchFamily="34" charset="-122"/>
              </a:rPr>
              <a:t>-Chu</a:t>
            </a:r>
            <a:r>
              <a:rPr lang="zh-CN" altLang="en-US" sz="1400" dirty="0" smtClean="0">
                <a:solidFill>
                  <a:schemeClr val="accent1"/>
                </a:solidFill>
                <a:latin typeface="微软雅黑" panose="020B0503020204020204" pitchFamily="34" charset="-122"/>
                <a:ea typeface="微软雅黑" panose="020B0503020204020204" pitchFamily="34" charset="-122"/>
              </a:rPr>
              <a:t>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37605" y="20647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86447798"/>
              </p:ext>
            </p:extLst>
          </p:nvPr>
        </p:nvGraphicFramePr>
        <p:xfrm>
          <a:off x="337605" y="1634686"/>
          <a:ext cx="3429000" cy="762000"/>
        </p:xfrm>
        <a:graphic>
          <a:graphicData uri="http://schemas.openxmlformats.org/presentationml/2006/ole">
            <mc:AlternateContent xmlns:mc="http://schemas.openxmlformats.org/markup-compatibility/2006">
              <mc:Choice xmlns:v="urn:schemas-microsoft-com:vml" Requires="v">
                <p:oleObj spid="_x0000_s4555" r:id="rId5" imgW="3416300" imgH="736600" progId="Equation.DSMT4">
                  <p:embed/>
                </p:oleObj>
              </mc:Choice>
              <mc:Fallback>
                <p:oleObj r:id="rId5" imgW="3416300" imgH="736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05" y="1634686"/>
                        <a:ext cx="3429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35090710"/>
              </p:ext>
            </p:extLst>
          </p:nvPr>
        </p:nvGraphicFramePr>
        <p:xfrm>
          <a:off x="359048" y="2609215"/>
          <a:ext cx="3207809" cy="2359205"/>
        </p:xfrm>
        <a:graphic>
          <a:graphicData uri="http://schemas.openxmlformats.org/presentationml/2006/ole">
            <mc:AlternateContent xmlns:mc="http://schemas.openxmlformats.org/markup-compatibility/2006">
              <mc:Choice xmlns:v="urn:schemas-microsoft-com:vml" Requires="v">
                <p:oleObj spid="_x0000_s4556" name="Visio" r:id="rId7" imgW="8105784" imgH="5981728" progId="Visio.Drawing.15">
                  <p:embed/>
                </p:oleObj>
              </mc:Choice>
              <mc:Fallback>
                <p:oleObj name="Visio" r:id="rId7" imgW="8105784" imgH="5981728" progId="Visio.Drawing.1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048" y="2609215"/>
                        <a:ext cx="3207809" cy="2359205"/>
                      </a:xfrm>
                      <a:prstGeom prst="rect">
                        <a:avLst/>
                      </a:prstGeom>
                      <a:noFill/>
                    </p:spPr>
                  </p:pic>
                </p:oleObj>
              </mc:Fallback>
            </mc:AlternateContent>
          </a:graphicData>
        </a:graphic>
      </p:graphicFrame>
      <p:sp>
        <p:nvSpPr>
          <p:cNvPr id="49" name="矩形 48"/>
          <p:cNvSpPr/>
          <p:nvPr/>
        </p:nvSpPr>
        <p:spPr>
          <a:xfrm>
            <a:off x="4831415" y="958070"/>
            <a:ext cx="2329180" cy="523220"/>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控制</a:t>
            </a:r>
            <a:r>
              <a:rPr lang="zh-CN" altLang="en-US" sz="1400" dirty="0" smtClean="0">
                <a:solidFill>
                  <a:schemeClr val="accent1"/>
                </a:solidFill>
                <a:latin typeface="微软雅黑" panose="020B0503020204020204" pitchFamily="34" charset="-122"/>
                <a:ea typeface="微软雅黑" panose="020B0503020204020204" pitchFamily="34" charset="-122"/>
              </a:rPr>
              <a:t>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a:solidFill>
                  <a:schemeClr val="accent1"/>
                </a:solidFill>
                <a:latin typeface="微软雅黑" panose="020B0503020204020204" pitchFamily="34" charset="-122"/>
                <a:ea typeface="微软雅黑" panose="020B0503020204020204" pitchFamily="34" charset="-122"/>
              </a:rPr>
              <a:t>广义分层格雷序列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699593724"/>
              </p:ext>
            </p:extLst>
          </p:nvPr>
        </p:nvGraphicFramePr>
        <p:xfrm>
          <a:off x="4936190" y="1480567"/>
          <a:ext cx="2057400" cy="914400"/>
        </p:xfrm>
        <a:graphic>
          <a:graphicData uri="http://schemas.openxmlformats.org/presentationml/2006/ole">
            <mc:AlternateContent xmlns:mc="http://schemas.openxmlformats.org/markup-compatibility/2006">
              <mc:Choice xmlns:v="urn:schemas-microsoft-com:vml" Requires="v">
                <p:oleObj spid="_x0000_s4557" r:id="rId9" imgW="2019300" imgH="939800" progId="Equation.DSMT4">
                  <p:embed/>
                </p:oleObj>
              </mc:Choice>
              <mc:Fallback>
                <p:oleObj r:id="rId9" imgW="2019300" imgH="93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6190" y="1480567"/>
                        <a:ext cx="2057400" cy="914400"/>
                      </a:xfrm>
                      <a:prstGeom prst="rect">
                        <a:avLst/>
                      </a:prstGeom>
                      <a:noFill/>
                    </p:spPr>
                  </p:pic>
                </p:oleObj>
              </mc:Fallback>
            </mc:AlternateContent>
          </a:graphicData>
        </a:graphic>
      </p:graphicFrame>
      <p:sp>
        <p:nvSpPr>
          <p:cNvPr id="20" name="Rectangle 26"/>
          <p:cNvSpPr>
            <a:spLocks noChangeArrowheads="1"/>
          </p:cNvSpPr>
          <p:nvPr/>
        </p:nvSpPr>
        <p:spPr bwMode="auto">
          <a:xfrm>
            <a:off x="5240082" y="26791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297787847"/>
              </p:ext>
            </p:extLst>
          </p:nvPr>
        </p:nvGraphicFramePr>
        <p:xfrm>
          <a:off x="4936190" y="2453510"/>
          <a:ext cx="2667000" cy="228600"/>
        </p:xfrm>
        <a:graphic>
          <a:graphicData uri="http://schemas.openxmlformats.org/presentationml/2006/ole">
            <mc:AlternateContent xmlns:mc="http://schemas.openxmlformats.org/markup-compatibility/2006">
              <mc:Choice xmlns:v="urn:schemas-microsoft-com:vml" Requires="v">
                <p:oleObj spid="_x0000_s4558" r:id="rId11" imgW="2667000" imgH="241300" progId="Equation.DSMT4">
                  <p:embed/>
                </p:oleObj>
              </mc:Choice>
              <mc:Fallback>
                <p:oleObj r:id="rId11" imgW="2667000" imgH="2413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6190" y="2453510"/>
                        <a:ext cx="26670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矩形 49"/>
          <p:cNvSpPr/>
          <p:nvPr/>
        </p:nvSpPr>
        <p:spPr>
          <a:xfrm>
            <a:off x="6232372" y="1439494"/>
            <a:ext cx="3249233" cy="430887"/>
          </a:xfrm>
          <a:prstGeom prst="rect">
            <a:avLst/>
          </a:prstGeom>
        </p:spPr>
        <p:txBody>
          <a:bodyPr wrap="square">
            <a:spAutoFit/>
          </a:bodyPr>
          <a:lstStyle/>
          <a:p>
            <a:pPr algn="ctr"/>
            <a:r>
              <a:rPr lang="zh-CN" altLang="en-US" sz="1100" dirty="0" smtClean="0">
                <a:solidFill>
                  <a:schemeClr val="accent1"/>
                </a:solidFill>
                <a:latin typeface="微软雅黑" panose="020B0503020204020204" pitchFamily="34" charset="-122"/>
                <a:ea typeface="微软雅黑" panose="020B0503020204020204" pitchFamily="34" charset="-122"/>
              </a:rPr>
              <a:t>遍历</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r>
              <a:rPr lang="zh-CN" altLang="en-US" sz="1100" dirty="0" smtClean="0">
                <a:solidFill>
                  <a:schemeClr val="accent1"/>
                </a:solidFill>
                <a:latin typeface="微软雅黑" panose="020B0503020204020204" pitchFamily="34" charset="-122"/>
                <a:ea typeface="微软雅黑" panose="020B0503020204020204" pitchFamily="34" charset="-122"/>
              </a:rPr>
              <a:t>，根据</a:t>
            </a:r>
            <a:r>
              <a:rPr lang="en-US" altLang="zh-CN" sz="1100" dirty="0" smtClean="0">
                <a:solidFill>
                  <a:schemeClr val="accent1"/>
                </a:solidFill>
                <a:latin typeface="微软雅黑" panose="020B0503020204020204" pitchFamily="34" charset="-122"/>
                <a:ea typeface="微软雅黑" panose="020B0503020204020204" pitchFamily="34" charset="-122"/>
              </a:rPr>
              <a:t>GHG</a:t>
            </a:r>
          </a:p>
          <a:p>
            <a:pPr algn="ctr"/>
            <a:r>
              <a:rPr lang="zh-CN" altLang="en-US" sz="1100" dirty="0" smtClean="0">
                <a:solidFill>
                  <a:schemeClr val="accent1"/>
                </a:solidFill>
                <a:latin typeface="微软雅黑" panose="020B0503020204020204" pitchFamily="34" charset="-122"/>
                <a:ea typeface="微软雅黑" panose="020B0503020204020204" pitchFamily="34" charset="-122"/>
              </a:rPr>
              <a:t>自相关旁瓣峰值确定</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pic>
        <p:nvPicPr>
          <p:cNvPr id="51" name="图片 50"/>
          <p:cNvPicPr/>
          <p:nvPr/>
        </p:nvPicPr>
        <p:blipFill>
          <a:blip r:embed="rId13" cstate="print">
            <a:extLst>
              <a:ext uri="{28A0092B-C50C-407E-A947-70E740481C1C}">
                <a14:useLocalDpi xmlns:a14="http://schemas.microsoft.com/office/drawing/2010/main" val="0"/>
              </a:ext>
            </a:extLst>
          </a:blip>
          <a:stretch>
            <a:fillRect/>
          </a:stretch>
        </p:blipFill>
        <p:spPr>
          <a:xfrm>
            <a:off x="4831415" y="2682110"/>
            <a:ext cx="3279689" cy="2213414"/>
          </a:xfrm>
          <a:prstGeom prst="rect">
            <a:avLst/>
          </a:prstGeom>
        </p:spPr>
      </p:pic>
    </p:spTree>
    <p:extLst>
      <p:ext uri="{BB962C8B-B14F-4D97-AF65-F5344CB8AC3E}">
        <p14:creationId xmlns:p14="http://schemas.microsoft.com/office/powerpoint/2010/main" val="872804843"/>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同步仿真</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6"/>
          <p:cNvSpPr>
            <a:spLocks noChangeArrowheads="1"/>
          </p:cNvSpPr>
          <p:nvPr/>
        </p:nvSpPr>
        <p:spPr bwMode="auto">
          <a:xfrm>
            <a:off x="5240082" y="26791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71960096"/>
              </p:ext>
            </p:extLst>
          </p:nvPr>
        </p:nvGraphicFramePr>
        <p:xfrm>
          <a:off x="1250048" y="1225189"/>
          <a:ext cx="2814637" cy="481012"/>
        </p:xfrm>
        <a:graphic>
          <a:graphicData uri="http://schemas.openxmlformats.org/presentationml/2006/ole">
            <mc:AlternateContent xmlns:mc="http://schemas.openxmlformats.org/markup-compatibility/2006">
              <mc:Choice xmlns:v="urn:schemas-microsoft-com:vml" Requires="v">
                <p:oleObj spid="_x0000_s5214" name="Visio" r:id="rId5" imgW="3743270" imgH="638123" progId="Visio.Drawing.15">
                  <p:embed/>
                </p:oleObj>
              </mc:Choice>
              <mc:Fallback>
                <p:oleObj name="Visio" r:id="rId5" imgW="3743270" imgH="638123"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048" y="1225189"/>
                        <a:ext cx="2814637"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463014" y="1278127"/>
            <a:ext cx="704039" cy="300082"/>
          </a:xfrm>
          <a:prstGeom prst="rect">
            <a:avLst/>
          </a:prstGeom>
          <a:noFill/>
        </p:spPr>
        <p:txBody>
          <a:bodyPr wrap="none" rtlCol="0">
            <a:spAutoFit/>
          </a:bodyPr>
          <a:lstStyle/>
          <a:p>
            <a:r>
              <a:rPr lang="zh-CN" altLang="en-US" dirty="0" smtClean="0">
                <a:solidFill>
                  <a:schemeClr val="accent1"/>
                </a:solidFill>
              </a:rPr>
              <a:t>帧结构</a:t>
            </a:r>
            <a:endParaRPr lang="zh-CN" altLang="en-US" dirty="0">
              <a:solidFill>
                <a:schemeClr val="accent1"/>
              </a:solidFill>
            </a:endParaRPr>
          </a:p>
        </p:txBody>
      </p:sp>
      <p:sp>
        <p:nvSpPr>
          <p:cNvPr id="29" name="文本框 28"/>
          <p:cNvSpPr txBox="1"/>
          <p:nvPr/>
        </p:nvSpPr>
        <p:spPr>
          <a:xfrm>
            <a:off x="451945" y="1746086"/>
            <a:ext cx="530915" cy="300082"/>
          </a:xfrm>
          <a:prstGeom prst="rect">
            <a:avLst/>
          </a:prstGeom>
          <a:noFill/>
        </p:spPr>
        <p:txBody>
          <a:bodyPr wrap="none" rtlCol="0">
            <a:spAutoFit/>
          </a:bodyPr>
          <a:lstStyle/>
          <a:p>
            <a:r>
              <a:rPr lang="zh-CN" altLang="en-US" dirty="0">
                <a:solidFill>
                  <a:schemeClr val="accent1"/>
                </a:solidFill>
              </a:rPr>
              <a:t>导频</a:t>
            </a:r>
          </a:p>
        </p:txBody>
      </p:sp>
      <p:sp>
        <p:nvSpPr>
          <p:cNvPr id="33" name="文本框 32"/>
          <p:cNvSpPr txBox="1"/>
          <p:nvPr/>
        </p:nvSpPr>
        <p:spPr>
          <a:xfrm>
            <a:off x="1167053" y="1746086"/>
            <a:ext cx="1470274" cy="300082"/>
          </a:xfrm>
          <a:prstGeom prst="rect">
            <a:avLst/>
          </a:prstGeom>
          <a:noFill/>
        </p:spPr>
        <p:txBody>
          <a:bodyPr wrap="none" rtlCol="0">
            <a:spAutoFit/>
          </a:bodyPr>
          <a:lstStyle/>
          <a:p>
            <a:r>
              <a:rPr lang="en-US" altLang="zh-CN" dirty="0" smtClean="0">
                <a:solidFill>
                  <a:schemeClr val="accent1"/>
                </a:solidFill>
              </a:rPr>
              <a:t>16384</a:t>
            </a:r>
            <a:r>
              <a:rPr lang="zh-CN" altLang="en-US" dirty="0" smtClean="0">
                <a:solidFill>
                  <a:schemeClr val="accent1"/>
                </a:solidFill>
              </a:rPr>
              <a:t>点</a:t>
            </a:r>
            <a:r>
              <a:rPr lang="en-US" altLang="zh-CN" dirty="0" smtClean="0">
                <a:solidFill>
                  <a:schemeClr val="accent1"/>
                </a:solidFill>
              </a:rPr>
              <a:t>GHG</a:t>
            </a:r>
            <a:r>
              <a:rPr lang="zh-CN" altLang="en-US" dirty="0" smtClean="0">
                <a:solidFill>
                  <a:schemeClr val="accent1"/>
                </a:solidFill>
              </a:rPr>
              <a:t>序列</a:t>
            </a:r>
            <a:endParaRPr lang="zh-CN" altLang="en-US" dirty="0">
              <a:solidFill>
                <a:schemeClr val="accent1"/>
              </a:solidFill>
            </a:endParaRPr>
          </a:p>
        </p:txBody>
      </p:sp>
      <p:sp>
        <p:nvSpPr>
          <p:cNvPr id="34" name="文本框 33"/>
          <p:cNvSpPr txBox="1"/>
          <p:nvPr/>
        </p:nvSpPr>
        <p:spPr>
          <a:xfrm>
            <a:off x="451945" y="2086053"/>
            <a:ext cx="877163" cy="300082"/>
          </a:xfrm>
          <a:prstGeom prst="rect">
            <a:avLst/>
          </a:prstGeom>
          <a:noFill/>
        </p:spPr>
        <p:txBody>
          <a:bodyPr wrap="none" rtlCol="0">
            <a:spAutoFit/>
          </a:bodyPr>
          <a:lstStyle/>
          <a:p>
            <a:r>
              <a:rPr lang="zh-CN" altLang="en-US" dirty="0" smtClean="0">
                <a:solidFill>
                  <a:schemeClr val="accent1"/>
                </a:solidFill>
              </a:rPr>
              <a:t>调制方式</a:t>
            </a:r>
            <a:endParaRPr lang="zh-CN" altLang="en-US" dirty="0">
              <a:solidFill>
                <a:schemeClr val="accent1"/>
              </a:solidFill>
            </a:endParaRPr>
          </a:p>
        </p:txBody>
      </p:sp>
      <p:sp>
        <p:nvSpPr>
          <p:cNvPr id="35" name="文本框 34"/>
          <p:cNvSpPr txBox="1"/>
          <p:nvPr/>
        </p:nvSpPr>
        <p:spPr>
          <a:xfrm>
            <a:off x="1167053" y="2086053"/>
            <a:ext cx="553357" cy="300082"/>
          </a:xfrm>
          <a:prstGeom prst="rect">
            <a:avLst/>
          </a:prstGeom>
          <a:noFill/>
        </p:spPr>
        <p:txBody>
          <a:bodyPr wrap="none" rtlCol="0">
            <a:spAutoFit/>
          </a:bodyPr>
          <a:lstStyle/>
          <a:p>
            <a:r>
              <a:rPr lang="en-US" altLang="zh-CN" dirty="0" smtClean="0">
                <a:solidFill>
                  <a:schemeClr val="accent1"/>
                </a:solidFill>
              </a:rPr>
              <a:t>QPSK</a:t>
            </a:r>
            <a:endParaRPr lang="zh-CN" altLang="en-US" dirty="0">
              <a:solidFill>
                <a:schemeClr val="accent1"/>
              </a:solidFill>
            </a:endParaRPr>
          </a:p>
        </p:txBody>
      </p:sp>
      <p:sp>
        <p:nvSpPr>
          <p:cNvPr id="42" name="文本框 41"/>
          <p:cNvSpPr txBox="1"/>
          <p:nvPr/>
        </p:nvSpPr>
        <p:spPr>
          <a:xfrm>
            <a:off x="451945" y="2426020"/>
            <a:ext cx="704039" cy="300082"/>
          </a:xfrm>
          <a:prstGeom prst="rect">
            <a:avLst/>
          </a:prstGeom>
          <a:noFill/>
        </p:spPr>
        <p:txBody>
          <a:bodyPr wrap="none" rtlCol="0">
            <a:spAutoFit/>
          </a:bodyPr>
          <a:lstStyle/>
          <a:p>
            <a:r>
              <a:rPr lang="zh-CN" altLang="en-US" dirty="0">
                <a:solidFill>
                  <a:schemeClr val="accent1"/>
                </a:solidFill>
              </a:rPr>
              <a:t>信噪比</a:t>
            </a:r>
          </a:p>
        </p:txBody>
      </p:sp>
      <p:sp>
        <p:nvSpPr>
          <p:cNvPr id="43" name="文本框 42"/>
          <p:cNvSpPr txBox="1"/>
          <p:nvPr/>
        </p:nvSpPr>
        <p:spPr>
          <a:xfrm>
            <a:off x="1167053" y="2426020"/>
            <a:ext cx="596638" cy="300082"/>
          </a:xfrm>
          <a:prstGeom prst="rect">
            <a:avLst/>
          </a:prstGeom>
          <a:noFill/>
        </p:spPr>
        <p:txBody>
          <a:bodyPr wrap="none" rtlCol="0">
            <a:spAutoFit/>
          </a:bodyPr>
          <a:lstStyle/>
          <a:p>
            <a:r>
              <a:rPr lang="en-US" altLang="zh-CN" dirty="0" smtClean="0">
                <a:solidFill>
                  <a:schemeClr val="accent1"/>
                </a:solidFill>
              </a:rPr>
              <a:t>-30dB</a:t>
            </a:r>
            <a:endParaRPr lang="zh-CN" altLang="en-US" dirty="0">
              <a:solidFill>
                <a:schemeClr val="accent1"/>
              </a:solidFill>
            </a:endParaRPr>
          </a:p>
        </p:txBody>
      </p:sp>
      <p:pic>
        <p:nvPicPr>
          <p:cNvPr id="44" name="图片 43"/>
          <p:cNvPicPr/>
          <p:nvPr/>
        </p:nvPicPr>
        <p:blipFill>
          <a:blip r:embed="rId7">
            <a:extLst>
              <a:ext uri="{28A0092B-C50C-407E-A947-70E740481C1C}">
                <a14:useLocalDpi xmlns:a14="http://schemas.microsoft.com/office/drawing/2010/main" val="0"/>
              </a:ext>
            </a:extLst>
          </a:blip>
          <a:stretch>
            <a:fillRect/>
          </a:stretch>
        </p:blipFill>
        <p:spPr>
          <a:xfrm>
            <a:off x="3044887" y="1894472"/>
            <a:ext cx="5273675" cy="3048635"/>
          </a:xfrm>
          <a:prstGeom prst="rect">
            <a:avLst/>
          </a:prstGeom>
        </p:spPr>
      </p:pic>
    </p:spTree>
    <p:extLst>
      <p:ext uri="{BB962C8B-B14F-4D97-AF65-F5344CB8AC3E}">
        <p14:creationId xmlns:p14="http://schemas.microsoft.com/office/powerpoint/2010/main" val="3162079247"/>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信道建模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1429555" y="1419489"/>
            <a:ext cx="1143262" cy="338554"/>
          </a:xfrm>
          <a:prstGeom prst="rect">
            <a:avLst/>
          </a:prstGeom>
        </p:spPr>
        <p:txBody>
          <a:bodyPr wrap="none">
            <a:spAutoFit/>
          </a:bodyPr>
          <a:lstStyle/>
          <a:p>
            <a:r>
              <a:rPr lang="en-US" altLang="zh-CN" sz="1600" dirty="0">
                <a:solidFill>
                  <a:schemeClr val="accent1"/>
                </a:solidFill>
                <a:latin typeface="Times New Roman" panose="02020603050405020304" pitchFamily="18" charset="0"/>
                <a:ea typeface="宋体" panose="02010600030101010101" pitchFamily="2" charset="-122"/>
              </a:rPr>
              <a:t>Clarke</a:t>
            </a:r>
            <a:r>
              <a:rPr lang="zh-CN"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1400" dirty="0">
              <a:solidFill>
                <a:schemeClr val="accent1"/>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130464791"/>
              </p:ext>
            </p:extLst>
          </p:nvPr>
        </p:nvGraphicFramePr>
        <p:xfrm>
          <a:off x="949396" y="2327246"/>
          <a:ext cx="1803045" cy="360609"/>
        </p:xfrm>
        <a:graphic>
          <a:graphicData uri="http://schemas.openxmlformats.org/presentationml/2006/ole">
            <mc:AlternateContent xmlns:mc="http://schemas.openxmlformats.org/markup-compatibility/2006">
              <mc:Choice xmlns:v="urn:schemas-microsoft-com:vml" Requires="v">
                <p:oleObj spid="_x0000_s6747" r:id="rId5" imgW="1168400" imgH="241300" progId="Equation.DSMT4">
                  <p:embed/>
                </p:oleObj>
              </mc:Choice>
              <mc:Fallback>
                <p:oleObj r:id="rId5" imgW="1168400" imgH="2413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96" y="2327246"/>
                        <a:ext cx="1803045" cy="360609"/>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56870465"/>
              </p:ext>
            </p:extLst>
          </p:nvPr>
        </p:nvGraphicFramePr>
        <p:xfrm>
          <a:off x="361792" y="2822441"/>
          <a:ext cx="3595262" cy="695857"/>
        </p:xfrm>
        <a:graphic>
          <a:graphicData uri="http://schemas.openxmlformats.org/presentationml/2006/ole">
            <mc:AlternateContent xmlns:mc="http://schemas.openxmlformats.org/markup-compatibility/2006">
              <mc:Choice xmlns:v="urn:schemas-microsoft-com:vml" Requires="v">
                <p:oleObj spid="_x0000_s6748" r:id="rId7" imgW="2349500" imgH="431800" progId="Equation.DSMT4">
                  <p:embed/>
                </p:oleObj>
              </mc:Choice>
              <mc:Fallback>
                <p:oleObj r:id="rId7" imgW="2349500" imgH="4318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92" y="2822441"/>
                        <a:ext cx="3595262" cy="695857"/>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22140182"/>
              </p:ext>
            </p:extLst>
          </p:nvPr>
        </p:nvGraphicFramePr>
        <p:xfrm>
          <a:off x="358128" y="3646420"/>
          <a:ext cx="3598926" cy="696566"/>
        </p:xfrm>
        <a:graphic>
          <a:graphicData uri="http://schemas.openxmlformats.org/presentationml/2006/ole">
            <mc:AlternateContent xmlns:mc="http://schemas.openxmlformats.org/markup-compatibility/2006">
              <mc:Choice xmlns:v="urn:schemas-microsoft-com:vml" Requires="v">
                <p:oleObj spid="_x0000_s6749" r:id="rId9" imgW="2349500" imgH="431800" progId="Equation.DSMT4">
                  <p:embed/>
                </p:oleObj>
              </mc:Choice>
              <mc:Fallback>
                <p:oleObj r:id="rId9" imgW="2349500" imgH="431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28" y="3646420"/>
                        <a:ext cx="3598926" cy="696566"/>
                      </a:xfrm>
                      <a:prstGeom prst="rect">
                        <a:avLst/>
                      </a:prstGeom>
                      <a:noFill/>
                    </p:spPr>
                  </p:pic>
                </p:oleObj>
              </mc:Fallback>
            </mc:AlternateContent>
          </a:graphicData>
        </a:graphic>
      </p:graphicFrame>
      <p:sp>
        <p:nvSpPr>
          <p:cNvPr id="27" name="矩形 26"/>
          <p:cNvSpPr/>
          <p:nvPr/>
        </p:nvSpPr>
        <p:spPr>
          <a:xfrm>
            <a:off x="448281" y="1734886"/>
            <a:ext cx="3305713" cy="292388"/>
          </a:xfrm>
          <a:prstGeom prst="rect">
            <a:avLst/>
          </a:prstGeom>
        </p:spPr>
        <p:txBody>
          <a:bodyPr wrap="none">
            <a:spAutoFit/>
          </a:bodyPr>
          <a:lstStyle/>
          <a:p>
            <a:r>
              <a:rPr lang="zh-CN"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平坦衰落信道可以由</a:t>
            </a:r>
            <a:r>
              <a:rPr lang="en-US" altLang="zh-CN" sz="1300" dirty="0">
                <a:solidFill>
                  <a:schemeClr val="accent1"/>
                </a:solidFill>
                <a:latin typeface="Times New Roman" panose="02020603050405020304" pitchFamily="18" charset="0"/>
                <a:ea typeface="宋体" panose="02010600030101010101" pitchFamily="2" charset="-122"/>
              </a:rPr>
              <a:t>N</a:t>
            </a:r>
            <a:r>
              <a:rPr lang="zh-CN"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个多径信号之和构成</a:t>
            </a:r>
            <a:endParaRPr lang="zh-CN" altLang="en-US" sz="1300" dirty="0">
              <a:solidFill>
                <a:schemeClr val="accent1"/>
              </a:solidFill>
            </a:endParaRPr>
          </a:p>
        </p:txBody>
      </p:sp>
      <p:sp>
        <p:nvSpPr>
          <p:cNvPr id="45" name="矩形 44"/>
          <p:cNvSpPr/>
          <p:nvPr/>
        </p:nvSpPr>
        <p:spPr>
          <a:xfrm>
            <a:off x="5618164" y="1431521"/>
            <a:ext cx="2066591" cy="338554"/>
          </a:xfrm>
          <a:prstGeom prst="rect">
            <a:avLst/>
          </a:prstGeom>
        </p:spPr>
        <p:txBody>
          <a:bodyPr wrap="none">
            <a:spAutoFit/>
          </a:bodyPr>
          <a:lstStyle/>
          <a:p>
            <a:r>
              <a:rPr lang="zh-CN" altLang="en-US"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Jakes</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改进型</a:t>
            </a:r>
            <a:endParaRPr lang="zh-CN" altLang="en-US" sz="1400" dirty="0">
              <a:solidFill>
                <a:schemeClr val="accent1"/>
              </a:solidFill>
            </a:endParaRPr>
          </a:p>
        </p:txBody>
      </p:sp>
      <p:sp>
        <p:nvSpPr>
          <p:cNvPr id="47" name="矩形 46"/>
          <p:cNvSpPr/>
          <p:nvPr/>
        </p:nvSpPr>
        <p:spPr>
          <a:xfrm>
            <a:off x="5045894" y="1734886"/>
            <a:ext cx="3211135" cy="492443"/>
          </a:xfrm>
          <a:prstGeom prst="rect">
            <a:avLst/>
          </a:prstGeom>
        </p:spPr>
        <p:txBody>
          <a:bodyPr wrap="none">
            <a:spAutoFit/>
          </a:bodyPr>
          <a:lstStyle/>
          <a:p>
            <a:pPr algn="ctr"/>
            <a:r>
              <a:rPr lang="en-US"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Jakes</a:t>
            </a:r>
            <a:r>
              <a:rPr lang="zh-CN" altLang="en-US"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仿真模型是一</a:t>
            </a:r>
            <a:r>
              <a:rPr lang="zh-CN" altLang="en-US"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种基于正弦波叠加法的</a:t>
            </a:r>
            <a:endParaRPr lang="en-US" altLang="zh-CN"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确定型</a:t>
            </a:r>
            <a:r>
              <a:rPr lang="zh-CN" altLang="en-US"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1300" dirty="0">
              <a:solidFill>
                <a:schemeClr val="accent1"/>
              </a:solidFill>
            </a:endParaRPr>
          </a:p>
        </p:txBody>
      </p:sp>
      <p:graphicFrame>
        <p:nvGraphicFramePr>
          <p:cNvPr id="41" name="对象 40"/>
          <p:cNvGraphicFramePr>
            <a:graphicFrameLocks noChangeAspect="1"/>
          </p:cNvGraphicFramePr>
          <p:nvPr>
            <p:extLst>
              <p:ext uri="{D42A27DB-BD31-4B8C-83A1-F6EECF244321}">
                <p14:modId xmlns:p14="http://schemas.microsoft.com/office/powerpoint/2010/main" val="1882012038"/>
              </p:ext>
            </p:extLst>
          </p:nvPr>
        </p:nvGraphicFramePr>
        <p:xfrm>
          <a:off x="5779722" y="2327246"/>
          <a:ext cx="1743477" cy="348695"/>
        </p:xfrm>
        <a:graphic>
          <a:graphicData uri="http://schemas.openxmlformats.org/presentationml/2006/ole">
            <mc:AlternateContent xmlns:mc="http://schemas.openxmlformats.org/markup-compatibility/2006">
              <mc:Choice xmlns:v="urn:schemas-microsoft-com:vml" Requires="v">
                <p:oleObj spid="_x0000_s6750" r:id="rId11" imgW="1168400" imgH="241300" progId="Equation.DSMT4">
                  <p:embed/>
                </p:oleObj>
              </mc:Choice>
              <mc:Fallback>
                <p:oleObj r:id="rId11" imgW="1168400" imgH="241300" progId="Equation.DSMT4">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9722" y="2327246"/>
                        <a:ext cx="1743477" cy="348695"/>
                      </a:xfrm>
                      <a:prstGeom prst="rect">
                        <a:avLst/>
                      </a:prstGeom>
                      <a:noFill/>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4155484038"/>
              </p:ext>
            </p:extLst>
          </p:nvPr>
        </p:nvGraphicFramePr>
        <p:xfrm>
          <a:off x="4912057" y="2816817"/>
          <a:ext cx="4129607" cy="655041"/>
        </p:xfrm>
        <a:graphic>
          <a:graphicData uri="http://schemas.openxmlformats.org/presentationml/2006/ole">
            <mc:AlternateContent xmlns:mc="http://schemas.openxmlformats.org/markup-compatibility/2006">
              <mc:Choice xmlns:v="urn:schemas-microsoft-com:vml" Requires="v">
                <p:oleObj spid="_x0000_s6751" r:id="rId13" imgW="2755900" imgH="431800" progId="Equation.DSMT4">
                  <p:embed/>
                </p:oleObj>
              </mc:Choice>
              <mc:Fallback>
                <p:oleObj r:id="rId13" imgW="2755900" imgH="431800" progId="Equation.DSMT4">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2057" y="2816817"/>
                        <a:ext cx="4129607" cy="655041"/>
                      </a:xfrm>
                      <a:prstGeom prst="rect">
                        <a:avLst/>
                      </a:prstGeom>
                      <a:noFill/>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2495966464"/>
              </p:ext>
            </p:extLst>
          </p:nvPr>
        </p:nvGraphicFramePr>
        <p:xfrm>
          <a:off x="4912056" y="3652565"/>
          <a:ext cx="4105651" cy="684275"/>
        </p:xfrm>
        <a:graphic>
          <a:graphicData uri="http://schemas.openxmlformats.org/presentationml/2006/ole">
            <mc:AlternateContent xmlns:mc="http://schemas.openxmlformats.org/markup-compatibility/2006">
              <mc:Choice xmlns:v="urn:schemas-microsoft-com:vml" Requires="v">
                <p:oleObj spid="_x0000_s6752" r:id="rId15" imgW="2755900" imgH="431800" progId="Equation.DSMT4">
                  <p:embed/>
                </p:oleObj>
              </mc:Choice>
              <mc:Fallback>
                <p:oleObj r:id="rId15" imgW="2755900" imgH="431800" progId="Equation.DSMT4">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12056" y="3652565"/>
                        <a:ext cx="4105651" cy="684275"/>
                      </a:xfrm>
                      <a:prstGeom prst="rect">
                        <a:avLst/>
                      </a:prstGeom>
                      <a:noFill/>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712166460"/>
              </p:ext>
            </p:extLst>
          </p:nvPr>
        </p:nvGraphicFramePr>
        <p:xfrm>
          <a:off x="5618164" y="4469665"/>
          <a:ext cx="2692503" cy="517789"/>
        </p:xfrm>
        <a:graphic>
          <a:graphicData uri="http://schemas.openxmlformats.org/presentationml/2006/ole">
            <mc:AlternateContent xmlns:mc="http://schemas.openxmlformats.org/markup-compatibility/2006">
              <mc:Choice xmlns:v="urn:schemas-microsoft-com:vml" Requires="v">
                <p:oleObj spid="_x0000_s6753" r:id="rId17" imgW="1943100" imgH="393700" progId="Equation.DSMT4">
                  <p:embed/>
                </p:oleObj>
              </mc:Choice>
              <mc:Fallback>
                <p:oleObj r:id="rId17" imgW="1943100" imgH="393700" progId="Equation.DSMT4">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18164" y="4469665"/>
                        <a:ext cx="2692503" cy="517789"/>
                      </a:xfrm>
                      <a:prstGeom prst="rect">
                        <a:avLst/>
                      </a:prstGeom>
                      <a:noFill/>
                    </p:spPr>
                  </p:pic>
                </p:oleObj>
              </mc:Fallback>
            </mc:AlternateContent>
          </a:graphicData>
        </a:graphic>
      </p:graphicFrame>
    </p:spTree>
    <p:extLst>
      <p:ext uri="{BB962C8B-B14F-4D97-AF65-F5344CB8AC3E}">
        <p14:creationId xmlns:p14="http://schemas.microsoft.com/office/powerpoint/2010/main" val="898926038"/>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50383420"/>
              </p:ext>
            </p:extLst>
          </p:nvPr>
        </p:nvGraphicFramePr>
        <p:xfrm>
          <a:off x="615730" y="1212020"/>
          <a:ext cx="7876167" cy="3419386"/>
        </p:xfrm>
        <a:graphic>
          <a:graphicData uri="http://schemas.openxmlformats.org/presentationml/2006/ole">
            <mc:AlternateContent xmlns:mc="http://schemas.openxmlformats.org/markup-compatibility/2006">
              <mc:Choice xmlns:v="urn:schemas-microsoft-com:vml" Requires="v">
                <p:oleObj spid="_x0000_s7234" name="Visio" r:id="rId5" imgW="10953661" imgH="4743543" progId="Visio.Drawing.15">
                  <p:embed/>
                </p:oleObj>
              </mc:Choice>
              <mc:Fallback>
                <p:oleObj name="Visio" r:id="rId5" imgW="10953661" imgH="4743543"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30" y="1212020"/>
                        <a:ext cx="7876167" cy="3419386"/>
                      </a:xfrm>
                      <a:prstGeom prst="rect">
                        <a:avLst/>
                      </a:prstGeom>
                      <a:noFill/>
                    </p:spPr>
                  </p:pic>
                </p:oleObj>
              </mc:Fallback>
            </mc:AlternateContent>
          </a:graphicData>
        </a:graphic>
      </p:graphicFrame>
      <p:grpSp>
        <p:nvGrpSpPr>
          <p:cNvPr id="13" name="组合 12"/>
          <p:cNvGrpSpPr/>
          <p:nvPr/>
        </p:nvGrpSpPr>
        <p:grpSpPr>
          <a:xfrm>
            <a:off x="3488158" y="659520"/>
            <a:ext cx="265836" cy="265836"/>
            <a:chOff x="5394312" y="2141343"/>
            <a:chExt cx="359165" cy="359165"/>
          </a:xfrm>
          <a:solidFill>
            <a:schemeClr val="accent1"/>
          </a:solidFill>
        </p:grpSpPr>
        <p:sp>
          <p:nvSpPr>
            <p:cNvPr id="14"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7" name="矩形 16"/>
          <p:cNvSpPr/>
          <p:nvPr/>
        </p:nvSpPr>
        <p:spPr>
          <a:xfrm>
            <a:off x="3603665"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发送端</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323409"/>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03665"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接收</a:t>
            </a:r>
            <a:r>
              <a:rPr lang="zh-CN" altLang="en-US" sz="1200" dirty="0">
                <a:solidFill>
                  <a:schemeClr val="accent1"/>
                </a:solidFill>
                <a:latin typeface="微软雅黑" panose="020B0503020204020204" pitchFamily="34" charset="-122"/>
                <a:ea typeface="微软雅黑" panose="020B0503020204020204" pitchFamily="34" charset="-122"/>
              </a:rPr>
              <a:t>端</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28555087"/>
              </p:ext>
            </p:extLst>
          </p:nvPr>
        </p:nvGraphicFramePr>
        <p:xfrm>
          <a:off x="559112" y="1228993"/>
          <a:ext cx="8025775" cy="3314054"/>
        </p:xfrm>
        <a:graphic>
          <a:graphicData uri="http://schemas.openxmlformats.org/presentationml/2006/ole">
            <mc:AlternateContent xmlns:mc="http://schemas.openxmlformats.org/markup-compatibility/2006">
              <mc:Choice xmlns:v="urn:schemas-microsoft-com:vml" Requires="v">
                <p:oleObj spid="_x0000_s8256" name="Visio" r:id="rId5" imgW="12944475" imgH="5419726" progId="Visio.Drawing.15">
                  <p:embed/>
                </p:oleObj>
              </mc:Choice>
              <mc:Fallback>
                <p:oleObj name="Visio" r:id="rId5" imgW="12944475" imgH="5419726" progId="Visio.Drawing.15">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12" y="1228993"/>
                        <a:ext cx="8025775" cy="3314054"/>
                      </a:xfrm>
                      <a:prstGeom prst="rect">
                        <a:avLst/>
                      </a:prstGeom>
                      <a:noFill/>
                    </p:spPr>
                  </p:pic>
                </p:oleObj>
              </mc:Fallback>
            </mc:AlternateContent>
          </a:graphicData>
        </a:graphic>
      </p:graphicFrame>
    </p:spTree>
    <p:extLst>
      <p:ext uri="{BB962C8B-B14F-4D97-AF65-F5344CB8AC3E}">
        <p14:creationId xmlns:p14="http://schemas.microsoft.com/office/powerpoint/2010/main" val="4266437174"/>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574169" y="636788"/>
            <a:ext cx="2641460"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控制信道协议设计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902466" y="1434638"/>
            <a:ext cx="6022333"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码率指示</a:t>
            </a:r>
            <a:r>
              <a:rPr lang="zh-CN" altLang="en-US" sz="1400" dirty="0" smtClean="0">
                <a:solidFill>
                  <a:schemeClr val="accent1"/>
                </a:solidFill>
                <a:latin typeface="微软雅黑" panose="020B0503020204020204" pitchFamily="34" charset="-122"/>
                <a:ea typeface="微软雅黑" panose="020B0503020204020204" pitchFamily="34" charset="-122"/>
              </a:rPr>
              <a:t>信号：调制方式</a:t>
            </a:r>
            <a:r>
              <a:rPr lang="en-US" altLang="zh-CN" sz="1400" dirty="0" smtClean="0">
                <a:solidFill>
                  <a:schemeClr val="accent1"/>
                </a:solidFill>
                <a:latin typeface="微软雅黑" panose="020B0503020204020204" pitchFamily="34" charset="-122"/>
                <a:ea typeface="微软雅黑" panose="020B0503020204020204" pitchFamily="34" charset="-122"/>
              </a:rPr>
              <a:t>16QAM</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QPSK</a:t>
            </a:r>
            <a:r>
              <a:rPr lang="zh-CN" altLang="en-US" sz="1400" dirty="0" smtClean="0">
                <a:solidFill>
                  <a:schemeClr val="accent1"/>
                </a:solidFill>
                <a:latin typeface="微软雅黑" panose="020B0503020204020204" pitchFamily="34" charset="-122"/>
                <a:ea typeface="微软雅黑" panose="020B0503020204020204" pitchFamily="34" charset="-122"/>
              </a:rPr>
              <a:t>，码率</a:t>
            </a:r>
            <a:r>
              <a:rPr lang="en-US" altLang="zh-CN" sz="1400" dirty="0" smtClean="0">
                <a:solidFill>
                  <a:schemeClr val="accent1"/>
                </a:solidFill>
                <a:latin typeface="微软雅黑" panose="020B0503020204020204" pitchFamily="34" charset="-122"/>
                <a:ea typeface="微软雅黑" panose="020B0503020204020204" pitchFamily="34" charset="-122"/>
              </a:rPr>
              <a:t>1/2</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a:solidFill>
                  <a:schemeClr val="accent1"/>
                </a:solidFill>
                <a:latin typeface="微软雅黑" panose="020B0503020204020204" pitchFamily="34" charset="-122"/>
                <a:ea typeface="微软雅黑" panose="020B0503020204020204" pitchFamily="34" charset="-122"/>
              </a:rPr>
              <a:t>2</a:t>
            </a:r>
            <a:r>
              <a:rPr lang="en-US" altLang="zh-CN" sz="1400" dirty="0" smtClean="0">
                <a:solidFill>
                  <a:schemeClr val="accent1"/>
                </a:solidFill>
                <a:latin typeface="微软雅黑" panose="020B0503020204020204" pitchFamily="34" charset="-122"/>
                <a:ea typeface="微软雅黑" panose="020B0503020204020204" pitchFamily="34" charset="-122"/>
              </a:rPr>
              <a:t>/3</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1/3	2bit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 name="左大括号 8"/>
          <p:cNvSpPr/>
          <p:nvPr/>
        </p:nvSpPr>
        <p:spPr>
          <a:xfrm>
            <a:off x="1548506" y="1434638"/>
            <a:ext cx="353961" cy="814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893138" y="1941810"/>
            <a:ext cx="2148345"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子载波调度信号   </a:t>
            </a:r>
            <a:r>
              <a:rPr lang="en-US" altLang="zh-CN" sz="1400" dirty="0" smtClean="0">
                <a:solidFill>
                  <a:schemeClr val="accent1"/>
                </a:solidFill>
                <a:latin typeface="微软雅黑" panose="020B0503020204020204" pitchFamily="34" charset="-122"/>
                <a:ea typeface="微软雅黑" panose="020B0503020204020204" pitchFamily="34" charset="-122"/>
              </a:rPr>
              <a:t>128bit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9" name="矩形 18"/>
          <p:cNvSpPr/>
          <p:nvPr/>
        </p:nvSpPr>
        <p:spPr>
          <a:xfrm>
            <a:off x="531580" y="1671103"/>
            <a:ext cx="902811"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主要内容</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668044363"/>
              </p:ext>
            </p:extLst>
          </p:nvPr>
        </p:nvGraphicFramePr>
        <p:xfrm>
          <a:off x="1259848" y="3980182"/>
          <a:ext cx="6664951" cy="614670"/>
        </p:xfrm>
        <a:graphic>
          <a:graphicData uri="http://schemas.openxmlformats.org/presentationml/2006/ole">
            <mc:AlternateContent xmlns:mc="http://schemas.openxmlformats.org/markup-compatibility/2006">
              <mc:Choice xmlns:v="urn:schemas-microsoft-com:vml" Requires="v">
                <p:oleObj spid="_x0000_s11276" name="Visio" r:id="rId5" imgW="6114971" imgH="562002" progId="Visio.Drawing.15">
                  <p:embed/>
                </p:oleObj>
              </mc:Choice>
              <mc:Fallback>
                <p:oleObj name="Visio" r:id="rId5" imgW="6114971" imgH="56200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848" y="3980182"/>
                        <a:ext cx="6664951" cy="614670"/>
                      </a:xfrm>
                      <a:prstGeom prst="rect">
                        <a:avLst/>
                      </a:prstGeom>
                      <a:noFill/>
                    </p:spPr>
                  </p:pic>
                </p:oleObj>
              </mc:Fallback>
            </mc:AlternateContent>
          </a:graphicData>
        </a:graphic>
      </p:graphicFrame>
      <p:sp>
        <p:nvSpPr>
          <p:cNvPr id="22" name="矩形 21"/>
          <p:cNvSpPr/>
          <p:nvPr/>
        </p:nvSpPr>
        <p:spPr>
          <a:xfrm>
            <a:off x="610080" y="3672405"/>
            <a:ext cx="723276" cy="307777"/>
          </a:xfrm>
          <a:prstGeom prst="rect">
            <a:avLst/>
          </a:prstGeom>
        </p:spPr>
        <p:txBody>
          <a:bodyPr wrap="non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帧结构</a:t>
            </a:r>
          </a:p>
        </p:txBody>
      </p:sp>
      <p:sp>
        <p:nvSpPr>
          <p:cNvPr id="23" name="矩形 22"/>
          <p:cNvSpPr/>
          <p:nvPr/>
        </p:nvSpPr>
        <p:spPr>
          <a:xfrm>
            <a:off x="531581" y="2596596"/>
            <a:ext cx="902811"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干扰分析</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4" name="矩形 23"/>
          <p:cNvSpPr/>
          <p:nvPr/>
        </p:nvSpPr>
        <p:spPr>
          <a:xfrm>
            <a:off x="1546529" y="2596596"/>
            <a:ext cx="825868" cy="307777"/>
          </a:xfrm>
          <a:prstGeom prst="rect">
            <a:avLst/>
          </a:prstGeom>
        </p:spPr>
        <p:txBody>
          <a:bodyPr wrap="non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40.96M</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5" name="右箭头 14"/>
          <p:cNvSpPr/>
          <p:nvPr/>
        </p:nvSpPr>
        <p:spPr>
          <a:xfrm>
            <a:off x="2388949" y="2632937"/>
            <a:ext cx="882080" cy="235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271029" y="2596596"/>
            <a:ext cx="4180953" cy="307777"/>
          </a:xfrm>
          <a:prstGeom prst="rect">
            <a:avLst/>
          </a:prstGeom>
        </p:spPr>
        <p:txBody>
          <a:bodyPr wrap="non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128</a:t>
            </a:r>
            <a:r>
              <a:rPr lang="zh-CN" altLang="en-US" sz="1400" dirty="0" smtClean="0">
                <a:solidFill>
                  <a:schemeClr val="accent1"/>
                </a:solidFill>
                <a:latin typeface="微软雅黑" panose="020B0503020204020204" pitchFamily="34" charset="-122"/>
                <a:ea typeface="微软雅黑" panose="020B0503020204020204" pitchFamily="34" charset="-122"/>
              </a:rPr>
              <a:t>个子带，每个子带带宽</a:t>
            </a:r>
            <a:r>
              <a:rPr lang="en-US" altLang="zh-CN" sz="1400" dirty="0" smtClean="0">
                <a:solidFill>
                  <a:schemeClr val="accent1"/>
                </a:solidFill>
                <a:latin typeface="微软雅黑" panose="020B0503020204020204" pitchFamily="34" charset="-122"/>
                <a:ea typeface="微软雅黑" panose="020B0503020204020204" pitchFamily="34" charset="-122"/>
              </a:rPr>
              <a:t>320k</a:t>
            </a:r>
            <a:r>
              <a:rPr lang="zh-CN" altLang="en-US" sz="1400" dirty="0" smtClean="0">
                <a:solidFill>
                  <a:schemeClr val="accent1"/>
                </a:solidFill>
                <a:latin typeface="微软雅黑" panose="020B0503020204020204" pitchFamily="34" charset="-122"/>
                <a:ea typeface="微软雅黑" panose="020B0503020204020204" pitchFamily="34" charset="-122"/>
              </a:rPr>
              <a:t>，覆盖</a:t>
            </a:r>
            <a:r>
              <a:rPr lang="en-US" altLang="zh-CN" sz="1400" dirty="0" smtClean="0">
                <a:solidFill>
                  <a:schemeClr val="accent1"/>
                </a:solidFill>
                <a:latin typeface="微软雅黑" panose="020B0503020204020204" pitchFamily="34" charset="-122"/>
                <a:ea typeface="微软雅黑" panose="020B0503020204020204" pitchFamily="34" charset="-122"/>
              </a:rPr>
              <a:t>16</a:t>
            </a:r>
            <a:r>
              <a:rPr lang="zh-CN" altLang="en-US" sz="1400" dirty="0" smtClean="0">
                <a:solidFill>
                  <a:schemeClr val="accent1"/>
                </a:solidFill>
                <a:latin typeface="微软雅黑" panose="020B0503020204020204" pitchFamily="34" charset="-122"/>
                <a:ea typeface="微软雅黑" panose="020B0503020204020204" pitchFamily="34" charset="-122"/>
              </a:rPr>
              <a:t>个子载波</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1" name="矩形 30"/>
          <p:cNvSpPr/>
          <p:nvPr/>
        </p:nvSpPr>
        <p:spPr>
          <a:xfrm>
            <a:off x="1546529" y="2990657"/>
            <a:ext cx="4001416" cy="307777"/>
          </a:xfrm>
          <a:prstGeom prst="rect">
            <a:avLst/>
          </a:prstGeom>
        </p:spPr>
        <p:txBody>
          <a:bodyPr wrap="none">
            <a:spAutoFit/>
          </a:bodyPr>
          <a:lstStyle/>
          <a:p>
            <a:r>
              <a:rPr lang="zh-CN" altLang="en-US" sz="1400" dirty="0" smtClean="0">
                <a:solidFill>
                  <a:schemeClr val="accent1"/>
                </a:solidFill>
                <a:latin typeface="微软雅黑" panose="020B0503020204020204" pitchFamily="34" charset="-122"/>
                <a:ea typeface="微软雅黑" panose="020B0503020204020204" pitchFamily="34" charset="-122"/>
              </a:rPr>
              <a:t>人为的窄带干扰不超过</a:t>
            </a:r>
            <a:r>
              <a:rPr lang="en-US" altLang="zh-CN" sz="1400" dirty="0" smtClean="0">
                <a:solidFill>
                  <a:schemeClr val="accent1"/>
                </a:solidFill>
                <a:latin typeface="微软雅黑" panose="020B0503020204020204" pitchFamily="34" charset="-122"/>
                <a:ea typeface="微软雅黑" panose="020B0503020204020204" pitchFamily="34" charset="-122"/>
              </a:rPr>
              <a:t>1Mhz</a:t>
            </a:r>
            <a:r>
              <a:rPr lang="zh-CN" altLang="en-US" sz="1400" dirty="0" smtClean="0">
                <a:solidFill>
                  <a:schemeClr val="accent1"/>
                </a:solidFill>
                <a:latin typeface="微软雅黑" panose="020B0503020204020204" pitchFamily="34" charset="-122"/>
                <a:ea typeface="微软雅黑" panose="020B0503020204020204" pitchFamily="34" charset="-122"/>
              </a:rPr>
              <a:t>，最多覆盖</a:t>
            </a:r>
            <a:r>
              <a:rPr lang="en-US" altLang="zh-CN" sz="1400" dirty="0" smtClean="0">
                <a:solidFill>
                  <a:schemeClr val="accent1"/>
                </a:solidFill>
                <a:latin typeface="微软雅黑" panose="020B0503020204020204" pitchFamily="34" charset="-122"/>
                <a:ea typeface="微软雅黑" panose="020B0503020204020204" pitchFamily="34" charset="-122"/>
              </a:rPr>
              <a:t>3</a:t>
            </a:r>
            <a:r>
              <a:rPr lang="zh-CN" altLang="en-US" sz="1400" dirty="0" smtClean="0">
                <a:solidFill>
                  <a:schemeClr val="accent1"/>
                </a:solidFill>
                <a:latin typeface="微软雅黑" panose="020B0503020204020204" pitchFamily="34" charset="-122"/>
                <a:ea typeface="微软雅黑" panose="020B0503020204020204" pitchFamily="34" charset="-122"/>
              </a:rPr>
              <a:t>个子带</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1546529" y="3355988"/>
            <a:ext cx="6643743" cy="307777"/>
          </a:xfrm>
          <a:prstGeom prst="rect">
            <a:avLst/>
          </a:prstGeom>
        </p:spPr>
        <p:txBody>
          <a:bodyPr wrap="square">
            <a:spAutoFit/>
          </a:bodyPr>
          <a:lstStyle/>
          <a:p>
            <a:r>
              <a:rPr lang="zh-CN" altLang="zh-CN" sz="1400" dirty="0">
                <a:solidFill>
                  <a:schemeClr val="accent1"/>
                </a:solidFill>
                <a:latin typeface="+mj-ea"/>
                <a:ea typeface="+mj-ea"/>
                <a:cs typeface="Times New Roman" panose="02020603050405020304" pitchFamily="18" charset="0"/>
              </a:rPr>
              <a:t>子带数量一共</a:t>
            </a:r>
            <a:r>
              <a:rPr lang="en-US" altLang="zh-CN" sz="1400" dirty="0">
                <a:solidFill>
                  <a:schemeClr val="accent1"/>
                </a:solidFill>
                <a:latin typeface="+mj-ea"/>
                <a:ea typeface="+mj-ea"/>
              </a:rPr>
              <a:t>128</a:t>
            </a:r>
            <a:r>
              <a:rPr lang="zh-CN" altLang="zh-CN" sz="1400" dirty="0">
                <a:solidFill>
                  <a:schemeClr val="accent1"/>
                </a:solidFill>
                <a:latin typeface="+mj-ea"/>
                <a:ea typeface="+mj-ea"/>
                <a:cs typeface="Times New Roman" panose="02020603050405020304" pitchFamily="18" charset="0"/>
              </a:rPr>
              <a:t>个</a:t>
            </a:r>
            <a:r>
              <a:rPr lang="zh-CN" altLang="zh-CN" sz="1400" dirty="0" smtClean="0">
                <a:solidFill>
                  <a:schemeClr val="accent1"/>
                </a:solidFill>
                <a:latin typeface="+mj-ea"/>
                <a:ea typeface="+mj-ea"/>
                <a:cs typeface="Times New Roman" panose="02020603050405020304" pitchFamily="18" charset="0"/>
              </a:rPr>
              <a:t>，通过</a:t>
            </a:r>
            <a:r>
              <a:rPr lang="en-US" altLang="zh-CN" sz="1400" dirty="0">
                <a:solidFill>
                  <a:schemeClr val="accent1"/>
                </a:solidFill>
                <a:latin typeface="+mj-ea"/>
                <a:ea typeface="+mj-ea"/>
              </a:rPr>
              <a:t>0/1</a:t>
            </a:r>
            <a:r>
              <a:rPr lang="zh-CN" altLang="zh-CN" sz="1400" dirty="0">
                <a:solidFill>
                  <a:schemeClr val="accent1"/>
                </a:solidFill>
                <a:latin typeface="+mj-ea"/>
                <a:ea typeface="+mj-ea"/>
                <a:cs typeface="Times New Roman" panose="02020603050405020304" pitchFamily="18" charset="0"/>
              </a:rPr>
              <a:t>比特来指示子带是否被干扰，那么总共需要</a:t>
            </a:r>
            <a:r>
              <a:rPr lang="en-US" altLang="zh-CN" sz="1400" dirty="0">
                <a:solidFill>
                  <a:schemeClr val="accent1"/>
                </a:solidFill>
                <a:latin typeface="+mj-ea"/>
                <a:ea typeface="+mj-ea"/>
              </a:rPr>
              <a:t>128</a:t>
            </a:r>
            <a:r>
              <a:rPr lang="zh-CN" altLang="zh-CN" sz="1400" dirty="0">
                <a:solidFill>
                  <a:schemeClr val="accent1"/>
                </a:solidFill>
                <a:latin typeface="+mj-ea"/>
                <a:ea typeface="+mj-ea"/>
                <a:cs typeface="Times New Roman" panose="02020603050405020304" pitchFamily="18" charset="0"/>
              </a:rPr>
              <a:t>比特</a:t>
            </a:r>
            <a:endParaRPr lang="zh-CN" altLang="en-US" dirty="0">
              <a:solidFill>
                <a:schemeClr val="accent1"/>
              </a:solidFill>
              <a:latin typeface="+mj-ea"/>
              <a:ea typeface="+mj-ea"/>
            </a:endParaRPr>
          </a:p>
        </p:txBody>
      </p:sp>
    </p:spTree>
    <p:extLst>
      <p:ext uri="{BB962C8B-B14F-4D97-AF65-F5344CB8AC3E}">
        <p14:creationId xmlns:p14="http://schemas.microsoft.com/office/powerpoint/2010/main" val="2239651990"/>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82321"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模块举例</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021127"/>
              </p:ext>
            </p:extLst>
          </p:nvPr>
        </p:nvGraphicFramePr>
        <p:xfrm>
          <a:off x="317104" y="975601"/>
          <a:ext cx="3897312" cy="2254250"/>
        </p:xfrm>
        <a:graphic>
          <a:graphicData uri="http://schemas.openxmlformats.org/presentationml/2006/ole">
            <mc:AlternateContent xmlns:mc="http://schemas.openxmlformats.org/markup-compatibility/2006">
              <mc:Choice xmlns:v="urn:schemas-microsoft-com:vml" Requires="v">
                <p:oleObj spid="_x0000_s9330" name="Visio" r:id="rId5" imgW="7124819" imgH="4114867" progId="Visio.Drawing.15">
                  <p:embed/>
                </p:oleObj>
              </mc:Choice>
              <mc:Fallback>
                <p:oleObj name="Visio" r:id="rId5" imgW="7124819" imgH="4114867" progId="Visio.Drawing.15">
                  <p:embed/>
                  <p:pic>
                    <p:nvPicPr>
                      <p:cNvPr id="0" name="Object 10"/>
                      <p:cNvPicPr>
                        <a:picLocks noChangeAspect="1" noChangeArrowheads="1"/>
                      </p:cNvPicPr>
                      <p:nvPr/>
                    </p:nvPicPr>
                    <p:blipFill>
                      <a:blip r:embed="rId6"/>
                      <a:srcRect/>
                      <a:stretch>
                        <a:fillRect/>
                      </a:stretch>
                    </p:blipFill>
                    <p:spPr bwMode="auto">
                      <a:xfrm>
                        <a:off x="317104" y="975601"/>
                        <a:ext cx="3897312" cy="2254250"/>
                      </a:xfrm>
                      <a:prstGeom prst="rect">
                        <a:avLst/>
                      </a:prstGeom>
                      <a:noFill/>
                    </p:spPr>
                  </p:pic>
                </p:oleObj>
              </mc:Fallback>
            </mc:AlternateContent>
          </a:graphicData>
        </a:graphic>
      </p:graphicFrame>
      <p:sp>
        <p:nvSpPr>
          <p:cNvPr id="16" name="矩形 15"/>
          <p:cNvSpPr/>
          <p:nvPr/>
        </p:nvSpPr>
        <p:spPr>
          <a:xfrm>
            <a:off x="3481675" y="1756082"/>
            <a:ext cx="1782314" cy="253916"/>
          </a:xfrm>
          <a:prstGeom prst="rect">
            <a:avLst/>
          </a:prstGeom>
        </p:spPr>
        <p:txBody>
          <a:bodyPr wrap="square">
            <a:spAutoFit/>
          </a:bodyPr>
          <a:lstStyle/>
          <a:p>
            <a:pPr algn="ctr"/>
            <a:r>
              <a:rPr lang="en-US" altLang="zh-CN" sz="1050" b="1" dirty="0" smtClean="0">
                <a:solidFill>
                  <a:schemeClr val="accent1"/>
                </a:solidFill>
                <a:latin typeface="微软雅黑" panose="020B0503020204020204" pitchFamily="34" charset="-122"/>
                <a:ea typeface="微软雅黑" panose="020B0503020204020204" pitchFamily="34" charset="-122"/>
              </a:rPr>
              <a:t>Turbo</a:t>
            </a:r>
            <a:r>
              <a:rPr lang="zh-CN" altLang="en-US" sz="1050" b="1" dirty="0" smtClean="0">
                <a:solidFill>
                  <a:schemeClr val="accent1"/>
                </a:solidFill>
                <a:latin typeface="微软雅黑" panose="020B0503020204020204" pitchFamily="34" charset="-122"/>
                <a:ea typeface="微软雅黑" panose="020B0503020204020204" pitchFamily="34" charset="-122"/>
              </a:rPr>
              <a:t>编码</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2680159" y="3853939"/>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速率匹配</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169844274"/>
              </p:ext>
            </p:extLst>
          </p:nvPr>
        </p:nvGraphicFramePr>
        <p:xfrm>
          <a:off x="4007017" y="2528494"/>
          <a:ext cx="4606925" cy="2203450"/>
        </p:xfrm>
        <a:graphic>
          <a:graphicData uri="http://schemas.openxmlformats.org/presentationml/2006/ole">
            <mc:AlternateContent xmlns:mc="http://schemas.openxmlformats.org/markup-compatibility/2006">
              <mc:Choice xmlns:v="urn:schemas-microsoft-com:vml" Requires="v">
                <p:oleObj spid="_x0000_s9331" name="Visio" r:id="rId7" imgW="8553346" imgH="4076807" progId="Visio.Drawing.15">
                  <p:embed/>
                </p:oleObj>
              </mc:Choice>
              <mc:Fallback>
                <p:oleObj name="Visio" r:id="rId7" imgW="8553346" imgH="4076807" progId="Visio.Drawing.15">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7017" y="2528494"/>
                        <a:ext cx="4606925" cy="220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59301043"/>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82321"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模块举例</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21305707"/>
              </p:ext>
            </p:extLst>
          </p:nvPr>
        </p:nvGraphicFramePr>
        <p:xfrm>
          <a:off x="2608724" y="1023093"/>
          <a:ext cx="3329960" cy="1886488"/>
        </p:xfrm>
        <a:graphic>
          <a:graphicData uri="http://schemas.openxmlformats.org/presentationml/2006/ole">
            <mc:AlternateContent xmlns:mc="http://schemas.openxmlformats.org/markup-compatibility/2006">
              <mc:Choice xmlns:v="urn:schemas-microsoft-com:vml" Requires="v">
                <p:oleObj spid="_x0000_s10303" name="Visio" r:id="rId5" imgW="7153163" imgH="4038476" progId="Visio.Drawing.15">
                  <p:embed/>
                </p:oleObj>
              </mc:Choice>
              <mc:Fallback>
                <p:oleObj name="Visio" r:id="rId5" imgW="7153163" imgH="4038476"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724" y="1023093"/>
                        <a:ext cx="3329960" cy="188648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36396366"/>
              </p:ext>
            </p:extLst>
          </p:nvPr>
        </p:nvGraphicFramePr>
        <p:xfrm>
          <a:off x="1938337" y="3227823"/>
          <a:ext cx="5267325" cy="1409700"/>
        </p:xfrm>
        <a:graphic>
          <a:graphicData uri="http://schemas.openxmlformats.org/presentationml/2006/ole">
            <mc:AlternateContent xmlns:mc="http://schemas.openxmlformats.org/markup-compatibility/2006">
              <mc:Choice xmlns:v="urn:schemas-microsoft-com:vml" Requires="v">
                <p:oleObj spid="_x0000_s10304" name="Visio" r:id="rId7" imgW="6153032" imgH="1638227" progId="Visio.Drawing.15">
                  <p:embed/>
                </p:oleObj>
              </mc:Choice>
              <mc:Fallback>
                <p:oleObj name="Visio" r:id="rId7" imgW="6153032" imgH="1638227" progId="Visio.Drawing.1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337" y="3227823"/>
                        <a:ext cx="5267325"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3382547" y="2861151"/>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加</a:t>
            </a:r>
            <a:r>
              <a:rPr lang="en-US" altLang="zh-CN" sz="1050" b="1" dirty="0" smtClean="0">
                <a:solidFill>
                  <a:schemeClr val="accent1"/>
                </a:solidFill>
                <a:latin typeface="微软雅黑" panose="020B0503020204020204" pitchFamily="34" charset="-122"/>
                <a:ea typeface="微软雅黑" panose="020B0503020204020204" pitchFamily="34" charset="-122"/>
              </a:rPr>
              <a:t>CP</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nvSpPr>
        <p:spPr>
          <a:xfrm>
            <a:off x="3488158" y="4594891"/>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同步捕获</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4528011"/>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03</a:t>
            </a:r>
            <a:endParaRPr lang="zh-CN" altLang="en-US" sz="4800" b="1">
              <a:solidFill>
                <a:schemeClr val="accent1"/>
              </a:solidFill>
              <a:latin typeface="+mj-lt"/>
            </a:endParaRPr>
          </a:p>
        </p:txBody>
      </p:sp>
      <p:sp>
        <p:nvSpPr>
          <p:cNvPr id="21" name="矩形 20"/>
          <p:cNvSpPr/>
          <p:nvPr/>
        </p:nvSpPr>
        <p:spPr bwMode="auto">
          <a:xfrm>
            <a:off x="4156364" y="2265114"/>
            <a:ext cx="3775393" cy="523220"/>
          </a:xfrm>
          <a:prstGeom prst="rect">
            <a:avLst/>
          </a:prstGeom>
          <a:noFill/>
        </p:spPr>
        <p:txBody>
          <a:bodyPr wrap="none">
            <a:spAutoFit/>
          </a:bodyPr>
          <a:lstStyle/>
          <a:p>
            <a:pP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22" name="矩形 21"/>
          <p:cNvSpPr/>
          <p:nvPr/>
        </p:nvSpPr>
        <p:spPr>
          <a:xfrm>
            <a:off x="4156364" y="2788335"/>
            <a:ext cx="3461525" cy="276999"/>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RESEARCH RESULTS AND ITS APPLICATION</a:t>
            </a:r>
          </a:p>
        </p:txBody>
      </p:sp>
    </p:spTree>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058335" y="1127809"/>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选题的背景</a:t>
            </a:r>
            <a:r>
              <a:rPr lang="zh-CN" altLang="en-US" sz="1600" dirty="0" smtClean="0">
                <a:solidFill>
                  <a:schemeClr val="accent1"/>
                </a:solidFill>
                <a:latin typeface="+mj-ea"/>
                <a:ea typeface="+mj-ea"/>
              </a:rPr>
              <a:t>与</a:t>
            </a:r>
            <a:r>
              <a:rPr lang="zh-CN" altLang="en-US" sz="1600" dirty="0">
                <a:solidFill>
                  <a:schemeClr val="accent1"/>
                </a:solidFill>
                <a:latin typeface="+mj-ea"/>
                <a:ea typeface="+mj-ea"/>
              </a:rPr>
              <a:t>可行性</a:t>
            </a:r>
          </a:p>
        </p:txBody>
      </p:sp>
      <p:sp>
        <p:nvSpPr>
          <p:cNvPr id="62" name="矩形 61"/>
          <p:cNvSpPr/>
          <p:nvPr/>
        </p:nvSpPr>
        <p:spPr>
          <a:xfrm>
            <a:off x="5058335"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4617463"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058335" y="208588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研究内容及</a:t>
            </a:r>
            <a:r>
              <a:rPr lang="zh-CN" altLang="en-US" sz="1600" dirty="0">
                <a:solidFill>
                  <a:schemeClr val="accent1"/>
                </a:solidFill>
                <a:latin typeface="+mj-ea"/>
                <a:ea typeface="+mj-ea"/>
              </a:rPr>
              <a:t>过程</a:t>
            </a:r>
          </a:p>
        </p:txBody>
      </p:sp>
      <p:sp>
        <p:nvSpPr>
          <p:cNvPr id="65" name="矩形 64"/>
          <p:cNvSpPr/>
          <p:nvPr/>
        </p:nvSpPr>
        <p:spPr>
          <a:xfrm>
            <a:off x="5058335" y="2369469"/>
            <a:ext cx="1749197"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Methods And Processes</a:t>
            </a:r>
          </a:p>
        </p:txBody>
      </p:sp>
      <p:sp>
        <p:nvSpPr>
          <p:cNvPr id="66" name="椭圆 65"/>
          <p:cNvSpPr/>
          <p:nvPr/>
        </p:nvSpPr>
        <p:spPr>
          <a:xfrm>
            <a:off x="4617463"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058335" y="3031380"/>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研究成果展示及其应用</a:t>
            </a:r>
          </a:p>
        </p:txBody>
      </p:sp>
      <p:sp>
        <p:nvSpPr>
          <p:cNvPr id="68" name="文本框 6"/>
          <p:cNvSpPr txBox="1">
            <a:spLocks noChangeArrowheads="1"/>
          </p:cNvSpPr>
          <p:nvPr/>
        </p:nvSpPr>
        <p:spPr bwMode="auto">
          <a:xfrm>
            <a:off x="5058335"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论文总结</a:t>
            </a:r>
          </a:p>
        </p:txBody>
      </p:sp>
      <p:sp>
        <p:nvSpPr>
          <p:cNvPr id="69" name="矩形 68"/>
          <p:cNvSpPr/>
          <p:nvPr/>
        </p:nvSpPr>
        <p:spPr>
          <a:xfrm>
            <a:off x="5058335" y="3314960"/>
            <a:ext cx="186461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Results And Its Application</a:t>
            </a:r>
          </a:p>
        </p:txBody>
      </p:sp>
      <p:sp>
        <p:nvSpPr>
          <p:cNvPr id="70" name="矩形 69"/>
          <p:cNvSpPr/>
          <p:nvPr/>
        </p:nvSpPr>
        <p:spPr>
          <a:xfrm>
            <a:off x="5058335"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4617463"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4617463"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639950"/>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extLst>
      <p:ext uri="{BB962C8B-B14F-4D97-AF65-F5344CB8AC3E}">
        <p14:creationId xmlns:p14="http://schemas.microsoft.com/office/powerpoint/2010/main" val="1124441138"/>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639950"/>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extLst>
      <p:ext uri="{BB962C8B-B14F-4D97-AF65-F5344CB8AC3E}">
        <p14:creationId xmlns:p14="http://schemas.microsoft.com/office/powerpoint/2010/main" val="1855612"/>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04</a:t>
            </a:r>
            <a:endParaRPr lang="zh-CN" altLang="en-US" sz="4800" b="1">
              <a:solidFill>
                <a:schemeClr val="accent1"/>
              </a:solidFill>
              <a:latin typeface="+mj-lt"/>
            </a:endParaRPr>
          </a:p>
        </p:txBody>
      </p:sp>
      <p:sp>
        <p:nvSpPr>
          <p:cNvPr id="8" name="矩形 7"/>
          <p:cNvSpPr/>
          <p:nvPr/>
        </p:nvSpPr>
        <p:spPr bwMode="auto">
          <a:xfrm>
            <a:off x="4156364" y="2265114"/>
            <a:ext cx="1620957" cy="523220"/>
          </a:xfrm>
          <a:prstGeom prst="rect">
            <a:avLst/>
          </a:prstGeom>
          <a:noFill/>
        </p:spPr>
        <p:txBody>
          <a:bodyPr wrap="none">
            <a:spAutoFit/>
          </a:bodyPr>
          <a:lstStyle/>
          <a:p>
            <a:pP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9" name="矩形 8"/>
          <p:cNvSpPr/>
          <p:nvPr/>
        </p:nvSpPr>
        <p:spPr>
          <a:xfrm>
            <a:off x="4156364" y="2788335"/>
            <a:ext cx="1871282" cy="276999"/>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THE PAPER SUMMARY</a:t>
            </a:r>
          </a:p>
        </p:txBody>
      </p:sp>
    </p:spTree>
    <p:extLst>
      <p:ext uri="{BB962C8B-B14F-4D97-AF65-F5344CB8AC3E}">
        <p14:creationId xmlns:p14="http://schemas.microsoft.com/office/powerpoint/2010/main" val="4082747755"/>
      </p:ext>
    </p:extLst>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Freeform 5"/>
          <p:cNvSpPr>
            <a:spLocks noEditPoints="1"/>
          </p:cNvSpPr>
          <p:nvPr/>
        </p:nvSpPr>
        <p:spPr bwMode="auto">
          <a:xfrm>
            <a:off x="839788" y="1557338"/>
            <a:ext cx="2486025" cy="2652712"/>
          </a:xfrm>
          <a:custGeom>
            <a:avLst/>
            <a:gdLst>
              <a:gd name="T0" fmla="*/ 258 w 660"/>
              <a:gd name="T1" fmla="*/ 632 h 704"/>
              <a:gd name="T2" fmla="*/ 258 w 660"/>
              <a:gd name="T3" fmla="*/ 661 h 704"/>
              <a:gd name="T4" fmla="*/ 416 w 660"/>
              <a:gd name="T5" fmla="*/ 646 h 704"/>
              <a:gd name="T6" fmla="*/ 380 w 660"/>
              <a:gd name="T7" fmla="*/ 675 h 704"/>
              <a:gd name="T8" fmla="*/ 265 w 660"/>
              <a:gd name="T9" fmla="*/ 689 h 704"/>
              <a:gd name="T10" fmla="*/ 380 w 660"/>
              <a:gd name="T11" fmla="*/ 704 h 704"/>
              <a:gd name="T12" fmla="*/ 380 w 660"/>
              <a:gd name="T13" fmla="*/ 675 h 704"/>
              <a:gd name="T14" fmla="*/ 14 w 660"/>
              <a:gd name="T15" fmla="*/ 309 h 704"/>
              <a:gd name="T16" fmla="*/ 14 w 660"/>
              <a:gd name="T17" fmla="*/ 338 h 704"/>
              <a:gd name="T18" fmla="*/ 86 w 660"/>
              <a:gd name="T19" fmla="*/ 323 h 704"/>
              <a:gd name="T20" fmla="*/ 646 w 660"/>
              <a:gd name="T21" fmla="*/ 309 h 704"/>
              <a:gd name="T22" fmla="*/ 574 w 660"/>
              <a:gd name="T23" fmla="*/ 323 h 704"/>
              <a:gd name="T24" fmla="*/ 646 w 660"/>
              <a:gd name="T25" fmla="*/ 338 h 704"/>
              <a:gd name="T26" fmla="*/ 646 w 660"/>
              <a:gd name="T27" fmla="*/ 309 h 704"/>
              <a:gd name="T28" fmla="*/ 97 w 660"/>
              <a:gd name="T29" fmla="*/ 535 h 704"/>
              <a:gd name="T30" fmla="*/ 117 w 660"/>
              <a:gd name="T31" fmla="*/ 556 h 704"/>
              <a:gd name="T32" fmla="*/ 145 w 660"/>
              <a:gd name="T33" fmla="*/ 507 h 704"/>
              <a:gd name="T34" fmla="*/ 542 w 660"/>
              <a:gd name="T35" fmla="*/ 91 h 704"/>
              <a:gd name="T36" fmla="*/ 514 w 660"/>
              <a:gd name="T37" fmla="*/ 140 h 704"/>
              <a:gd name="T38" fmla="*/ 562 w 660"/>
              <a:gd name="T39" fmla="*/ 112 h 704"/>
              <a:gd name="T40" fmla="*/ 542 w 660"/>
              <a:gd name="T41" fmla="*/ 91 h 704"/>
              <a:gd name="T42" fmla="*/ 146 w 660"/>
              <a:gd name="T43" fmla="*/ 140 h 704"/>
              <a:gd name="T44" fmla="*/ 118 w 660"/>
              <a:gd name="T45" fmla="*/ 91 h 704"/>
              <a:gd name="T46" fmla="*/ 97 w 660"/>
              <a:gd name="T47" fmla="*/ 112 h 704"/>
              <a:gd name="T48" fmla="*/ 535 w 660"/>
              <a:gd name="T49" fmla="*/ 507 h 704"/>
              <a:gd name="T50" fmla="*/ 514 w 660"/>
              <a:gd name="T51" fmla="*/ 528 h 704"/>
              <a:gd name="T52" fmla="*/ 563 w 660"/>
              <a:gd name="T53" fmla="*/ 556 h 704"/>
              <a:gd name="T54" fmla="*/ 535 w 660"/>
              <a:gd name="T55" fmla="*/ 507 h 704"/>
              <a:gd name="T56" fmla="*/ 344 w 660"/>
              <a:gd name="T57" fmla="*/ 72 h 704"/>
              <a:gd name="T58" fmla="*/ 330 w 660"/>
              <a:gd name="T59" fmla="*/ 0 h 704"/>
              <a:gd name="T60" fmla="*/ 316 w 660"/>
              <a:gd name="T61" fmla="*/ 72 h 704"/>
              <a:gd name="T62" fmla="*/ 330 w 660"/>
              <a:gd name="T63" fmla="*/ 115 h 704"/>
              <a:gd name="T64" fmla="*/ 215 w 660"/>
              <a:gd name="T65" fmla="*/ 512 h 704"/>
              <a:gd name="T66" fmla="*/ 244 w 660"/>
              <a:gd name="T67" fmla="*/ 617 h 704"/>
              <a:gd name="T68" fmla="*/ 445 w 660"/>
              <a:gd name="T69" fmla="*/ 588 h 704"/>
              <a:gd name="T70" fmla="*/ 546 w 660"/>
              <a:gd name="T71" fmla="*/ 331 h 704"/>
              <a:gd name="T72" fmla="*/ 430 w 660"/>
              <a:gd name="T73" fmla="*/ 488 h 704"/>
              <a:gd name="T74" fmla="*/ 416 w 660"/>
              <a:gd name="T75" fmla="*/ 589 h 704"/>
              <a:gd name="T76" fmla="*/ 344 w 660"/>
              <a:gd name="T77" fmla="*/ 464 h 704"/>
              <a:gd name="T78" fmla="*/ 413 w 660"/>
              <a:gd name="T79" fmla="*/ 378 h 704"/>
              <a:gd name="T80" fmla="*/ 330 w 660"/>
              <a:gd name="T81" fmla="*/ 440 h 704"/>
              <a:gd name="T82" fmla="*/ 247 w 660"/>
              <a:gd name="T83" fmla="*/ 378 h 704"/>
              <a:gd name="T84" fmla="*/ 316 w 660"/>
              <a:gd name="T85" fmla="*/ 464 h 704"/>
              <a:gd name="T86" fmla="*/ 244 w 660"/>
              <a:gd name="T87" fmla="*/ 589 h 704"/>
              <a:gd name="T88" fmla="*/ 230 w 660"/>
              <a:gd name="T89" fmla="*/ 488 h 704"/>
              <a:gd name="T90" fmla="*/ 330 w 660"/>
              <a:gd name="T91" fmla="*/ 144 h 704"/>
              <a:gd name="T92" fmla="*/ 430 w 660"/>
              <a:gd name="T93" fmla="*/ 48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0" h="704">
                <a:moveTo>
                  <a:pt x="402" y="632"/>
                </a:moveTo>
                <a:cubicBezTo>
                  <a:pt x="258" y="632"/>
                  <a:pt x="258" y="632"/>
                  <a:pt x="258" y="632"/>
                </a:cubicBezTo>
                <a:cubicBezTo>
                  <a:pt x="251" y="632"/>
                  <a:pt x="244" y="638"/>
                  <a:pt x="244" y="646"/>
                </a:cubicBezTo>
                <a:cubicBezTo>
                  <a:pt x="244" y="654"/>
                  <a:pt x="250" y="661"/>
                  <a:pt x="258" y="661"/>
                </a:cubicBezTo>
                <a:cubicBezTo>
                  <a:pt x="402" y="661"/>
                  <a:pt x="402" y="661"/>
                  <a:pt x="402" y="661"/>
                </a:cubicBezTo>
                <a:cubicBezTo>
                  <a:pt x="409" y="661"/>
                  <a:pt x="416" y="654"/>
                  <a:pt x="416" y="646"/>
                </a:cubicBezTo>
                <a:cubicBezTo>
                  <a:pt x="416" y="638"/>
                  <a:pt x="410" y="632"/>
                  <a:pt x="402" y="632"/>
                </a:cubicBezTo>
                <a:close/>
                <a:moveTo>
                  <a:pt x="380" y="675"/>
                </a:moveTo>
                <a:cubicBezTo>
                  <a:pt x="280" y="675"/>
                  <a:pt x="280" y="675"/>
                  <a:pt x="280" y="675"/>
                </a:cubicBezTo>
                <a:cubicBezTo>
                  <a:pt x="272" y="675"/>
                  <a:pt x="265" y="681"/>
                  <a:pt x="265" y="689"/>
                </a:cubicBezTo>
                <a:cubicBezTo>
                  <a:pt x="265" y="697"/>
                  <a:pt x="272" y="704"/>
                  <a:pt x="280" y="704"/>
                </a:cubicBezTo>
                <a:cubicBezTo>
                  <a:pt x="380" y="704"/>
                  <a:pt x="380" y="704"/>
                  <a:pt x="380" y="704"/>
                </a:cubicBezTo>
                <a:cubicBezTo>
                  <a:pt x="388" y="704"/>
                  <a:pt x="395" y="697"/>
                  <a:pt x="395" y="689"/>
                </a:cubicBezTo>
                <a:cubicBezTo>
                  <a:pt x="395" y="681"/>
                  <a:pt x="388" y="675"/>
                  <a:pt x="380" y="675"/>
                </a:cubicBezTo>
                <a:close/>
                <a:moveTo>
                  <a:pt x="72" y="309"/>
                </a:moveTo>
                <a:cubicBezTo>
                  <a:pt x="14" y="309"/>
                  <a:pt x="14" y="309"/>
                  <a:pt x="14" y="309"/>
                </a:cubicBezTo>
                <a:cubicBezTo>
                  <a:pt x="7" y="309"/>
                  <a:pt x="0" y="315"/>
                  <a:pt x="0" y="323"/>
                </a:cubicBezTo>
                <a:cubicBezTo>
                  <a:pt x="0" y="331"/>
                  <a:pt x="6" y="338"/>
                  <a:pt x="14" y="338"/>
                </a:cubicBezTo>
                <a:cubicBezTo>
                  <a:pt x="72" y="338"/>
                  <a:pt x="72" y="338"/>
                  <a:pt x="72" y="338"/>
                </a:cubicBezTo>
                <a:cubicBezTo>
                  <a:pt x="79" y="338"/>
                  <a:pt x="86" y="331"/>
                  <a:pt x="86" y="323"/>
                </a:cubicBezTo>
                <a:cubicBezTo>
                  <a:pt x="86" y="315"/>
                  <a:pt x="80" y="309"/>
                  <a:pt x="72" y="309"/>
                </a:cubicBezTo>
                <a:close/>
                <a:moveTo>
                  <a:pt x="646" y="309"/>
                </a:moveTo>
                <a:cubicBezTo>
                  <a:pt x="588" y="309"/>
                  <a:pt x="588" y="309"/>
                  <a:pt x="588" y="309"/>
                </a:cubicBezTo>
                <a:cubicBezTo>
                  <a:pt x="581" y="309"/>
                  <a:pt x="574" y="315"/>
                  <a:pt x="574" y="323"/>
                </a:cubicBezTo>
                <a:cubicBezTo>
                  <a:pt x="574" y="331"/>
                  <a:pt x="580" y="338"/>
                  <a:pt x="588" y="338"/>
                </a:cubicBezTo>
                <a:cubicBezTo>
                  <a:pt x="646" y="338"/>
                  <a:pt x="646" y="338"/>
                  <a:pt x="646" y="338"/>
                </a:cubicBezTo>
                <a:cubicBezTo>
                  <a:pt x="653" y="338"/>
                  <a:pt x="660" y="331"/>
                  <a:pt x="660" y="323"/>
                </a:cubicBezTo>
                <a:cubicBezTo>
                  <a:pt x="660" y="315"/>
                  <a:pt x="653" y="309"/>
                  <a:pt x="646" y="309"/>
                </a:cubicBezTo>
                <a:close/>
                <a:moveTo>
                  <a:pt x="125" y="507"/>
                </a:moveTo>
                <a:cubicBezTo>
                  <a:pt x="97" y="535"/>
                  <a:pt x="97" y="535"/>
                  <a:pt x="97" y="535"/>
                </a:cubicBezTo>
                <a:cubicBezTo>
                  <a:pt x="91" y="541"/>
                  <a:pt x="91" y="550"/>
                  <a:pt x="97" y="556"/>
                </a:cubicBezTo>
                <a:cubicBezTo>
                  <a:pt x="102" y="562"/>
                  <a:pt x="112" y="562"/>
                  <a:pt x="117" y="556"/>
                </a:cubicBezTo>
                <a:cubicBezTo>
                  <a:pt x="145" y="528"/>
                  <a:pt x="145" y="528"/>
                  <a:pt x="145" y="528"/>
                </a:cubicBezTo>
                <a:cubicBezTo>
                  <a:pt x="151" y="522"/>
                  <a:pt x="151" y="513"/>
                  <a:pt x="145" y="507"/>
                </a:cubicBezTo>
                <a:cubicBezTo>
                  <a:pt x="141" y="501"/>
                  <a:pt x="131" y="501"/>
                  <a:pt x="125" y="507"/>
                </a:cubicBezTo>
                <a:close/>
                <a:moveTo>
                  <a:pt x="542" y="91"/>
                </a:moveTo>
                <a:cubicBezTo>
                  <a:pt x="514" y="119"/>
                  <a:pt x="514" y="119"/>
                  <a:pt x="514" y="119"/>
                </a:cubicBezTo>
                <a:cubicBezTo>
                  <a:pt x="508" y="125"/>
                  <a:pt x="508" y="134"/>
                  <a:pt x="514" y="140"/>
                </a:cubicBezTo>
                <a:cubicBezTo>
                  <a:pt x="519" y="145"/>
                  <a:pt x="529" y="145"/>
                  <a:pt x="534" y="140"/>
                </a:cubicBezTo>
                <a:cubicBezTo>
                  <a:pt x="562" y="112"/>
                  <a:pt x="562" y="112"/>
                  <a:pt x="562" y="112"/>
                </a:cubicBezTo>
                <a:cubicBezTo>
                  <a:pt x="568" y="106"/>
                  <a:pt x="568" y="96"/>
                  <a:pt x="562" y="91"/>
                </a:cubicBezTo>
                <a:cubicBezTo>
                  <a:pt x="557" y="85"/>
                  <a:pt x="547" y="85"/>
                  <a:pt x="542" y="91"/>
                </a:cubicBezTo>
                <a:close/>
                <a:moveTo>
                  <a:pt x="125" y="140"/>
                </a:moveTo>
                <a:cubicBezTo>
                  <a:pt x="131" y="145"/>
                  <a:pt x="141" y="145"/>
                  <a:pt x="146" y="140"/>
                </a:cubicBezTo>
                <a:cubicBezTo>
                  <a:pt x="152" y="134"/>
                  <a:pt x="152" y="125"/>
                  <a:pt x="146" y="119"/>
                </a:cubicBezTo>
                <a:cubicBezTo>
                  <a:pt x="118" y="91"/>
                  <a:pt x="118" y="91"/>
                  <a:pt x="118" y="91"/>
                </a:cubicBezTo>
                <a:cubicBezTo>
                  <a:pt x="112" y="85"/>
                  <a:pt x="103" y="85"/>
                  <a:pt x="97" y="91"/>
                </a:cubicBezTo>
                <a:cubicBezTo>
                  <a:pt x="92" y="96"/>
                  <a:pt x="92" y="106"/>
                  <a:pt x="97" y="112"/>
                </a:cubicBezTo>
                <a:cubicBezTo>
                  <a:pt x="98" y="112"/>
                  <a:pt x="125" y="140"/>
                  <a:pt x="125" y="140"/>
                </a:cubicBezTo>
                <a:close/>
                <a:moveTo>
                  <a:pt x="535" y="507"/>
                </a:moveTo>
                <a:cubicBezTo>
                  <a:pt x="529" y="501"/>
                  <a:pt x="519" y="501"/>
                  <a:pt x="514" y="507"/>
                </a:cubicBezTo>
                <a:cubicBezTo>
                  <a:pt x="508" y="513"/>
                  <a:pt x="508" y="522"/>
                  <a:pt x="514" y="528"/>
                </a:cubicBezTo>
                <a:cubicBezTo>
                  <a:pt x="542" y="556"/>
                  <a:pt x="542" y="556"/>
                  <a:pt x="542" y="556"/>
                </a:cubicBezTo>
                <a:cubicBezTo>
                  <a:pt x="548" y="562"/>
                  <a:pt x="557" y="562"/>
                  <a:pt x="563" y="556"/>
                </a:cubicBezTo>
                <a:cubicBezTo>
                  <a:pt x="568" y="550"/>
                  <a:pt x="568" y="541"/>
                  <a:pt x="563" y="535"/>
                </a:cubicBezTo>
                <a:lnTo>
                  <a:pt x="535" y="507"/>
                </a:lnTo>
                <a:close/>
                <a:moveTo>
                  <a:pt x="330" y="87"/>
                </a:moveTo>
                <a:cubicBezTo>
                  <a:pt x="338" y="87"/>
                  <a:pt x="344" y="80"/>
                  <a:pt x="344" y="72"/>
                </a:cubicBezTo>
                <a:cubicBezTo>
                  <a:pt x="344" y="15"/>
                  <a:pt x="344" y="15"/>
                  <a:pt x="344" y="15"/>
                </a:cubicBezTo>
                <a:cubicBezTo>
                  <a:pt x="344" y="7"/>
                  <a:pt x="338" y="0"/>
                  <a:pt x="330" y="0"/>
                </a:cubicBezTo>
                <a:cubicBezTo>
                  <a:pt x="322" y="0"/>
                  <a:pt x="316" y="7"/>
                  <a:pt x="316" y="15"/>
                </a:cubicBezTo>
                <a:cubicBezTo>
                  <a:pt x="316" y="72"/>
                  <a:pt x="316" y="72"/>
                  <a:pt x="316" y="72"/>
                </a:cubicBezTo>
                <a:cubicBezTo>
                  <a:pt x="316" y="80"/>
                  <a:pt x="322" y="87"/>
                  <a:pt x="330" y="87"/>
                </a:cubicBezTo>
                <a:close/>
                <a:moveTo>
                  <a:pt x="330" y="115"/>
                </a:moveTo>
                <a:cubicBezTo>
                  <a:pt x="211" y="115"/>
                  <a:pt x="115" y="211"/>
                  <a:pt x="115" y="330"/>
                </a:cubicBezTo>
                <a:cubicBezTo>
                  <a:pt x="115" y="407"/>
                  <a:pt x="155" y="474"/>
                  <a:pt x="215" y="512"/>
                </a:cubicBezTo>
                <a:cubicBezTo>
                  <a:pt x="215" y="588"/>
                  <a:pt x="215" y="588"/>
                  <a:pt x="215" y="588"/>
                </a:cubicBezTo>
                <a:cubicBezTo>
                  <a:pt x="215" y="604"/>
                  <a:pt x="228" y="617"/>
                  <a:pt x="244" y="617"/>
                </a:cubicBezTo>
                <a:cubicBezTo>
                  <a:pt x="416" y="617"/>
                  <a:pt x="416" y="617"/>
                  <a:pt x="416" y="617"/>
                </a:cubicBezTo>
                <a:cubicBezTo>
                  <a:pt x="432" y="617"/>
                  <a:pt x="445" y="604"/>
                  <a:pt x="445" y="588"/>
                </a:cubicBezTo>
                <a:cubicBezTo>
                  <a:pt x="445" y="513"/>
                  <a:pt x="445" y="513"/>
                  <a:pt x="445" y="513"/>
                </a:cubicBezTo>
                <a:cubicBezTo>
                  <a:pt x="505" y="475"/>
                  <a:pt x="546" y="407"/>
                  <a:pt x="546" y="331"/>
                </a:cubicBezTo>
                <a:cubicBezTo>
                  <a:pt x="545" y="211"/>
                  <a:pt x="449" y="115"/>
                  <a:pt x="330" y="115"/>
                </a:cubicBezTo>
                <a:close/>
                <a:moveTo>
                  <a:pt x="430" y="488"/>
                </a:moveTo>
                <a:cubicBezTo>
                  <a:pt x="421" y="493"/>
                  <a:pt x="416" y="503"/>
                  <a:pt x="416" y="513"/>
                </a:cubicBezTo>
                <a:cubicBezTo>
                  <a:pt x="416" y="589"/>
                  <a:pt x="416" y="589"/>
                  <a:pt x="416" y="589"/>
                </a:cubicBezTo>
                <a:cubicBezTo>
                  <a:pt x="344" y="589"/>
                  <a:pt x="344" y="589"/>
                  <a:pt x="344" y="589"/>
                </a:cubicBezTo>
                <a:cubicBezTo>
                  <a:pt x="344" y="464"/>
                  <a:pt x="344" y="464"/>
                  <a:pt x="344" y="464"/>
                </a:cubicBezTo>
                <a:cubicBezTo>
                  <a:pt x="413" y="397"/>
                  <a:pt x="413" y="397"/>
                  <a:pt x="413" y="397"/>
                </a:cubicBezTo>
                <a:cubicBezTo>
                  <a:pt x="418" y="392"/>
                  <a:pt x="418" y="383"/>
                  <a:pt x="413" y="378"/>
                </a:cubicBezTo>
                <a:cubicBezTo>
                  <a:pt x="408" y="373"/>
                  <a:pt x="398" y="373"/>
                  <a:pt x="393" y="378"/>
                </a:cubicBezTo>
                <a:cubicBezTo>
                  <a:pt x="330" y="440"/>
                  <a:pt x="330" y="440"/>
                  <a:pt x="330" y="440"/>
                </a:cubicBezTo>
                <a:cubicBezTo>
                  <a:pt x="267" y="378"/>
                  <a:pt x="267" y="378"/>
                  <a:pt x="267" y="378"/>
                </a:cubicBezTo>
                <a:cubicBezTo>
                  <a:pt x="262" y="373"/>
                  <a:pt x="252" y="373"/>
                  <a:pt x="247" y="378"/>
                </a:cubicBezTo>
                <a:cubicBezTo>
                  <a:pt x="242" y="383"/>
                  <a:pt x="242" y="391"/>
                  <a:pt x="247" y="397"/>
                </a:cubicBezTo>
                <a:cubicBezTo>
                  <a:pt x="316" y="464"/>
                  <a:pt x="316" y="464"/>
                  <a:pt x="316" y="464"/>
                </a:cubicBezTo>
                <a:cubicBezTo>
                  <a:pt x="316" y="589"/>
                  <a:pt x="316" y="589"/>
                  <a:pt x="316" y="589"/>
                </a:cubicBezTo>
                <a:cubicBezTo>
                  <a:pt x="244" y="589"/>
                  <a:pt x="244" y="589"/>
                  <a:pt x="244" y="589"/>
                </a:cubicBezTo>
                <a:cubicBezTo>
                  <a:pt x="244" y="513"/>
                  <a:pt x="244" y="513"/>
                  <a:pt x="244" y="513"/>
                </a:cubicBezTo>
                <a:cubicBezTo>
                  <a:pt x="244" y="502"/>
                  <a:pt x="239" y="494"/>
                  <a:pt x="230" y="488"/>
                </a:cubicBezTo>
                <a:cubicBezTo>
                  <a:pt x="176" y="454"/>
                  <a:pt x="143" y="395"/>
                  <a:pt x="143" y="331"/>
                </a:cubicBezTo>
                <a:cubicBezTo>
                  <a:pt x="143" y="228"/>
                  <a:pt x="227" y="144"/>
                  <a:pt x="330" y="144"/>
                </a:cubicBezTo>
                <a:cubicBezTo>
                  <a:pt x="433" y="144"/>
                  <a:pt x="517" y="228"/>
                  <a:pt x="517" y="331"/>
                </a:cubicBezTo>
                <a:cubicBezTo>
                  <a:pt x="517" y="395"/>
                  <a:pt x="484" y="454"/>
                  <a:pt x="430" y="4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弧形 29"/>
          <p:cNvSpPr/>
          <p:nvPr/>
        </p:nvSpPr>
        <p:spPr>
          <a:xfrm>
            <a:off x="292819" y="1093713"/>
            <a:ext cx="3579962" cy="3579962"/>
          </a:xfrm>
          <a:prstGeom prst="arc">
            <a:avLst>
              <a:gd name="adj1" fmla="val 17901995"/>
              <a:gd name="adj2" fmla="val 8966945"/>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椭圆 30"/>
          <p:cNvSpPr/>
          <p:nvPr/>
        </p:nvSpPr>
        <p:spPr>
          <a:xfrm>
            <a:off x="3213628" y="1442134"/>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bwMode="auto">
          <a:xfrm>
            <a:off x="3735269" y="1352070"/>
            <a:ext cx="800219"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创新点</a:t>
            </a:r>
          </a:p>
        </p:txBody>
      </p:sp>
      <p:sp>
        <p:nvSpPr>
          <p:cNvPr id="33" name="矩形 32"/>
          <p:cNvSpPr/>
          <p:nvPr/>
        </p:nvSpPr>
        <p:spPr>
          <a:xfrm>
            <a:off x="3735268" y="1671420"/>
            <a:ext cx="4314269"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34" name="直接连接符 33"/>
          <p:cNvCxnSpPr/>
          <p:nvPr/>
        </p:nvCxnSpPr>
        <p:spPr>
          <a:xfrm>
            <a:off x="3840498" y="1713292"/>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225740" y="393432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bwMode="auto">
          <a:xfrm>
            <a:off x="3735269" y="391744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不足之处</a:t>
            </a:r>
          </a:p>
        </p:txBody>
      </p:sp>
      <p:sp>
        <p:nvSpPr>
          <p:cNvPr id="37" name="矩形 36"/>
          <p:cNvSpPr/>
          <p:nvPr/>
        </p:nvSpPr>
        <p:spPr>
          <a:xfrm>
            <a:off x="3735268" y="4236794"/>
            <a:ext cx="4314269"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38" name="直接连接符 37"/>
          <p:cNvCxnSpPr/>
          <p:nvPr/>
        </p:nvCxnSpPr>
        <p:spPr>
          <a:xfrm>
            <a:off x="3840498" y="42786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dirty="0">
                <a:solidFill>
                  <a:schemeClr val="tx1">
                    <a:lumMod val="85000"/>
                    <a:lumOff val="15000"/>
                  </a:schemeClr>
                </a:solidFill>
                <a:latin typeface="+mj-ea"/>
                <a:ea typeface="+mj-ea"/>
              </a:rPr>
              <a:t>       这次的毕业论文设计总结是</a:t>
            </a:r>
            <a:r>
              <a:rPr lang="zh-CN" altLang="en-US" sz="1200" dirty="0" smtClean="0">
                <a:solidFill>
                  <a:schemeClr val="tx1">
                    <a:lumMod val="85000"/>
                    <a:lumOff val="15000"/>
                  </a:schemeClr>
                </a:solidFill>
                <a:latin typeface="+mj-ea"/>
                <a:ea typeface="+mj-ea"/>
              </a:rPr>
              <a:t>在</a:t>
            </a:r>
            <a:r>
              <a:rPr lang="zh-CN" altLang="en-US" sz="1200" dirty="0">
                <a:solidFill>
                  <a:schemeClr val="tx1">
                    <a:lumMod val="85000"/>
                    <a:lumOff val="15000"/>
                  </a:schemeClr>
                </a:solidFill>
                <a:latin typeface="+mj-ea"/>
                <a:ea typeface="+mj-ea"/>
              </a:rPr>
              <a:t>别</a:t>
            </a:r>
            <a:r>
              <a:rPr lang="zh-CN" altLang="en-US" sz="1200" dirty="0" smtClean="0">
                <a:solidFill>
                  <a:schemeClr val="tx1">
                    <a:lumMod val="85000"/>
                    <a:lumOff val="15000"/>
                  </a:schemeClr>
                </a:solidFill>
                <a:latin typeface="+mj-ea"/>
                <a:ea typeface="+mj-ea"/>
              </a:rPr>
              <a:t>老师和林老师</a:t>
            </a:r>
            <a:r>
              <a:rPr lang="zh-CN" altLang="en-US" sz="1200" dirty="0" smtClean="0">
                <a:solidFill>
                  <a:schemeClr val="tx1">
                    <a:lumMod val="85000"/>
                    <a:lumOff val="15000"/>
                  </a:schemeClr>
                </a:solidFill>
                <a:latin typeface="+mj-ea"/>
                <a:ea typeface="+mj-ea"/>
              </a:rPr>
              <a:t>亲切</a:t>
            </a:r>
            <a:r>
              <a:rPr lang="zh-CN" altLang="en-US" sz="1200" dirty="0">
                <a:solidFill>
                  <a:schemeClr val="tx1">
                    <a:lumMod val="85000"/>
                    <a:lumOff val="15000"/>
                  </a:schemeClr>
                </a:solidFill>
                <a:latin typeface="+mj-ea"/>
                <a:ea typeface="+mj-ea"/>
              </a:rPr>
              <a:t>关怀和悉心指导下完成的。从毕业设计选题到设计完成</a:t>
            </a:r>
            <a:r>
              <a:rPr lang="zh-CN" altLang="en-US" sz="1200" dirty="0" smtClean="0">
                <a:solidFill>
                  <a:schemeClr val="tx1">
                    <a:lumMod val="85000"/>
                    <a:lumOff val="15000"/>
                  </a:schemeClr>
                </a:solidFill>
                <a:latin typeface="+mj-ea"/>
                <a:ea typeface="+mj-ea"/>
              </a:rPr>
              <a:t>，</a:t>
            </a:r>
            <a:r>
              <a:rPr lang="zh-CN" altLang="en-US" sz="1200" dirty="0">
                <a:solidFill>
                  <a:schemeClr val="tx1">
                    <a:lumMod val="85000"/>
                    <a:lumOff val="15000"/>
                  </a:schemeClr>
                </a:solidFill>
                <a:latin typeface="+mj-ea"/>
                <a:ea typeface="+mj-ea"/>
              </a:rPr>
              <a:t>两</a:t>
            </a:r>
            <a:r>
              <a:rPr lang="zh-CN" altLang="en-US" sz="1200" dirty="0" smtClean="0">
                <a:solidFill>
                  <a:schemeClr val="tx1">
                    <a:lumMod val="85000"/>
                    <a:lumOff val="15000"/>
                  </a:schemeClr>
                </a:solidFill>
                <a:latin typeface="+mj-ea"/>
                <a:ea typeface="+mj-ea"/>
              </a:rPr>
              <a:t>位老师</a:t>
            </a:r>
            <a:r>
              <a:rPr lang="zh-CN" altLang="en-US" sz="1200" dirty="0" smtClean="0">
                <a:solidFill>
                  <a:schemeClr val="tx1">
                    <a:lumMod val="85000"/>
                    <a:lumOff val="15000"/>
                  </a:schemeClr>
                </a:solidFill>
                <a:latin typeface="+mj-ea"/>
                <a:ea typeface="+mj-ea"/>
              </a:rPr>
              <a:t>给予</a:t>
            </a:r>
            <a:r>
              <a:rPr lang="zh-CN" altLang="en-US" sz="1200" dirty="0">
                <a:solidFill>
                  <a:schemeClr val="tx1">
                    <a:lumMod val="85000"/>
                    <a:lumOff val="15000"/>
                  </a:schemeClr>
                </a:solidFill>
                <a:latin typeface="+mj-ea"/>
                <a:ea typeface="+mj-ea"/>
              </a:rPr>
              <a:t>了我耐心指导与细心关怀，</a:t>
            </a:r>
            <a:r>
              <a:rPr lang="zh-CN" altLang="en-US" sz="1200" dirty="0" smtClean="0">
                <a:solidFill>
                  <a:schemeClr val="tx1">
                    <a:lumMod val="85000"/>
                    <a:lumOff val="15000"/>
                  </a:schemeClr>
                </a:solidFill>
                <a:latin typeface="+mj-ea"/>
                <a:ea typeface="+mj-ea"/>
              </a:rPr>
              <a:t>有了老师</a:t>
            </a:r>
            <a:r>
              <a:rPr lang="zh-CN" altLang="en-US" sz="1200" dirty="0">
                <a:solidFill>
                  <a:schemeClr val="tx1">
                    <a:lumMod val="85000"/>
                    <a:lumOff val="15000"/>
                  </a:schemeClr>
                </a:solidFill>
                <a:latin typeface="+mj-ea"/>
                <a:ea typeface="+mj-ea"/>
              </a:rPr>
              <a:t>耐心指导与细心关怀我才不会在设计的过程中迷失方向，失去前进动力。</a:t>
            </a:r>
            <a:endParaRPr lang="en-US" altLang="zh-CN" sz="1200" dirty="0">
              <a:solidFill>
                <a:schemeClr val="tx1">
                  <a:lumMod val="85000"/>
                  <a:lumOff val="15000"/>
                </a:schemeClr>
              </a:solidFill>
              <a:latin typeface="+mj-ea"/>
              <a:ea typeface="+mj-ea"/>
            </a:endParaRPr>
          </a:p>
          <a:p>
            <a:pPr>
              <a:lnSpc>
                <a:spcPct val="150000"/>
              </a:lnSpc>
            </a:pPr>
            <a:r>
              <a:rPr lang="zh-CN" altLang="en-US" sz="1200" dirty="0" smtClean="0">
                <a:solidFill>
                  <a:schemeClr val="tx1">
                    <a:lumMod val="85000"/>
                    <a:lumOff val="15000"/>
                  </a:schemeClr>
                </a:solidFill>
                <a:latin typeface="+mj-ea"/>
                <a:ea typeface="+mj-ea"/>
              </a:rPr>
              <a:t>       两</a:t>
            </a:r>
            <a:r>
              <a:rPr lang="zh-CN" altLang="en-US" sz="1200" dirty="0">
                <a:solidFill>
                  <a:schemeClr val="tx1">
                    <a:lumMod val="85000"/>
                    <a:lumOff val="15000"/>
                  </a:schemeClr>
                </a:solidFill>
                <a:latin typeface="+mj-ea"/>
                <a:ea typeface="+mj-ea"/>
              </a:rPr>
              <a:t>位</a:t>
            </a:r>
            <a:r>
              <a:rPr lang="zh-CN" altLang="en-US" sz="1200" dirty="0" smtClean="0">
                <a:solidFill>
                  <a:schemeClr val="tx1">
                    <a:lumMod val="85000"/>
                    <a:lumOff val="15000"/>
                  </a:schemeClr>
                </a:solidFill>
                <a:latin typeface="+mj-ea"/>
                <a:ea typeface="+mj-ea"/>
              </a:rPr>
              <a:t>老师</a:t>
            </a:r>
            <a:r>
              <a:rPr lang="zh-CN" altLang="en-US" sz="1200" dirty="0">
                <a:solidFill>
                  <a:schemeClr val="tx1">
                    <a:lumMod val="85000"/>
                    <a:lumOff val="15000"/>
                  </a:schemeClr>
                </a:solidFill>
                <a:latin typeface="+mj-ea"/>
                <a:ea typeface="+mj-ea"/>
              </a:rPr>
              <a:t>有严肃的科学态度，严谨的治学精神和精益求精的工作作风，这些都是我所需要学习的，</a:t>
            </a:r>
            <a:r>
              <a:rPr lang="zh-CN" altLang="en-US" sz="1200" dirty="0" smtClean="0">
                <a:solidFill>
                  <a:schemeClr val="tx1">
                    <a:lumMod val="85000"/>
                    <a:lumOff val="15000"/>
                  </a:schemeClr>
                </a:solidFill>
                <a:latin typeface="+mj-ea"/>
                <a:ea typeface="+mj-ea"/>
              </a:rPr>
              <a:t>感谢给予</a:t>
            </a:r>
            <a:r>
              <a:rPr lang="zh-CN" altLang="en-US" sz="1200" dirty="0">
                <a:solidFill>
                  <a:schemeClr val="tx1">
                    <a:lumMod val="85000"/>
                    <a:lumOff val="15000"/>
                  </a:schemeClr>
                </a:solidFill>
                <a:latin typeface="+mj-ea"/>
                <a:ea typeface="+mj-ea"/>
              </a:rPr>
              <a:t>了我这样一个学习机会，谢谢</a:t>
            </a:r>
            <a:r>
              <a:rPr lang="en-US" altLang="zh-CN" sz="1200" dirty="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11428" y="3542043"/>
            <a:ext cx="6276693" cy="613694"/>
          </a:xfrm>
          <a:prstGeom prst="rect">
            <a:avLst/>
          </a:prstGeom>
        </p:spPr>
        <p:txBody>
          <a:bodyPr wrap="square">
            <a:spAutoFit/>
          </a:bodyPr>
          <a:lstStyle/>
          <a:p>
            <a:pPr lvl="0">
              <a:lnSpc>
                <a:spcPct val="150000"/>
              </a:lnSpc>
            </a:pPr>
            <a:r>
              <a:rPr lang="zh-CN" altLang="en-US" sz="1200" dirty="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dirty="0">
                <a:solidFill>
                  <a:schemeClr val="tx1">
                    <a:lumMod val="85000"/>
                    <a:lumOff val="15000"/>
                  </a:schemeClr>
                </a:solidFill>
                <a:latin typeface="+mj-ea"/>
                <a:ea typeface="+mj-ea"/>
              </a:rPr>
              <a:t>;</a:t>
            </a:r>
            <a:r>
              <a:rPr lang="zh-CN" altLang="en-US" sz="1200" dirty="0">
                <a:solidFill>
                  <a:schemeClr val="tx1">
                    <a:lumMod val="85000"/>
                    <a:lumOff val="15000"/>
                  </a:schemeClr>
                </a:solidFill>
                <a:latin typeface="+mj-ea"/>
                <a:ea typeface="+mj-ea"/>
              </a:rPr>
              <a:t> 特别感谢</a:t>
            </a:r>
            <a:r>
              <a:rPr lang="zh-CN" altLang="en-US" sz="1200" dirty="0" smtClean="0">
                <a:solidFill>
                  <a:schemeClr val="tx1">
                    <a:lumMod val="85000"/>
                    <a:lumOff val="15000"/>
                  </a:schemeClr>
                </a:solidFill>
                <a:latin typeface="+mj-ea"/>
                <a:ea typeface="+mj-ea"/>
              </a:rPr>
              <a:t>学院三年来</a:t>
            </a:r>
            <a:r>
              <a:rPr lang="zh-CN" altLang="en-US" sz="1200" dirty="0">
                <a:solidFill>
                  <a:schemeClr val="tx1">
                    <a:lumMod val="85000"/>
                    <a:lumOff val="15000"/>
                  </a:schemeClr>
                </a:solidFill>
                <a:latin typeface="+mj-ea"/>
                <a:ea typeface="+mj-ea"/>
              </a:rPr>
              <a:t>为我提供的良好学习环境，谢谢</a:t>
            </a:r>
            <a:r>
              <a:rPr lang="en-US" altLang="zh-CN" sz="1200" dirty="0">
                <a:solidFill>
                  <a:schemeClr val="tx1">
                    <a:lumMod val="85000"/>
                    <a:lumOff val="15000"/>
                  </a:schemeClr>
                </a:solidFill>
                <a:latin typeface="+mj-ea"/>
                <a:ea typeface="+mj-ea"/>
              </a:rPr>
              <a:t>!</a:t>
            </a:r>
            <a:endParaRPr lang="zh-CN" altLang="en-US" sz="1200" dirty="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extLst>
      <p:ext uri="{BB962C8B-B14F-4D97-AF65-F5344CB8AC3E}">
        <p14:creationId xmlns:p14="http://schemas.microsoft.com/office/powerpoint/2010/main" val="245736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634580" y="2099417"/>
            <a:ext cx="4673074" cy="584775"/>
          </a:xfrm>
          <a:prstGeom prst="rect">
            <a:avLst/>
          </a:prstGeom>
        </p:spPr>
        <p:txBody>
          <a:bodyPr wrap="non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感谢各位专家批评指正</a:t>
            </a:r>
          </a:p>
        </p:txBody>
      </p:sp>
      <p:sp>
        <p:nvSpPr>
          <p:cNvPr id="21" name="矩形 20"/>
          <p:cNvSpPr/>
          <p:nvPr/>
        </p:nvSpPr>
        <p:spPr>
          <a:xfrm>
            <a:off x="2634580" y="2631126"/>
            <a:ext cx="4834939" cy="338554"/>
          </a:xfrm>
          <a:prstGeom prst="rect">
            <a:avLst/>
          </a:prstGeom>
        </p:spPr>
        <p:txBody>
          <a:bodyPr wrap="square">
            <a:spAutoFit/>
          </a:bodyPr>
          <a:lstStyle/>
          <a:p>
            <a:r>
              <a:rPr lang="en-US" altLang="zh-CN" sz="1600" spc="300">
                <a:solidFill>
                  <a:srgbClr val="304371"/>
                </a:solidFill>
                <a:latin typeface="Arial"/>
              </a:rPr>
              <a:t>THANK YOU FOR WATCHING</a:t>
            </a:r>
          </a:p>
        </p:txBody>
      </p:sp>
      <p:sp>
        <p:nvSpPr>
          <p:cNvPr id="22" name="椭圆 21"/>
          <p:cNvSpPr/>
          <p:nvPr/>
        </p:nvSpPr>
        <p:spPr>
          <a:xfrm>
            <a:off x="914398" y="1721712"/>
            <a:ext cx="1595337" cy="15953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1242357" y="2187918"/>
            <a:ext cx="939419" cy="819406"/>
            <a:chOff x="4675188" y="2882900"/>
            <a:chExt cx="360362" cy="314325"/>
          </a:xfrm>
          <a:solidFill>
            <a:schemeClr val="bg1"/>
          </a:solidFill>
        </p:grpSpPr>
        <p:sp>
          <p:nvSpPr>
            <p:cNvPr id="24" name="AutoShape 43"/>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44"/>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5"/>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826125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58"/>
          <p:cNvSpPr>
            <a:spLocks noEditPoints="1"/>
          </p:cNvSpPr>
          <p:nvPr/>
        </p:nvSpPr>
        <p:spPr bwMode="auto">
          <a:xfrm>
            <a:off x="1552576" y="1825626"/>
            <a:ext cx="360363" cy="447675"/>
          </a:xfrm>
          <a:custGeom>
            <a:avLst/>
            <a:gdLst>
              <a:gd name="T0" fmla="*/ 0 w 235"/>
              <a:gd name="T1" fmla="*/ 45 h 291"/>
              <a:gd name="T2" fmla="*/ 52 w 235"/>
              <a:gd name="T3" fmla="*/ 1 h 291"/>
              <a:gd name="T4" fmla="*/ 234 w 235"/>
              <a:gd name="T5" fmla="*/ 1 h 291"/>
              <a:gd name="T6" fmla="*/ 234 w 235"/>
              <a:gd name="T7" fmla="*/ 289 h 291"/>
              <a:gd name="T8" fmla="*/ 0 w 235"/>
              <a:gd name="T9" fmla="*/ 289 h 291"/>
              <a:gd name="T10" fmla="*/ 0 w 235"/>
              <a:gd name="T11" fmla="*/ 45 h 291"/>
              <a:gd name="T12" fmla="*/ 59 w 235"/>
              <a:gd name="T13" fmla="*/ 13 h 291"/>
              <a:gd name="T14" fmla="*/ 59 w 235"/>
              <a:gd name="T15" fmla="*/ 53 h 291"/>
              <a:gd name="T16" fmla="*/ 13 w 235"/>
              <a:gd name="T17" fmla="*/ 53 h 291"/>
              <a:gd name="T18" fmla="*/ 13 w 235"/>
              <a:gd name="T19" fmla="*/ 278 h 291"/>
              <a:gd name="T20" fmla="*/ 222 w 235"/>
              <a:gd name="T21" fmla="*/ 278 h 291"/>
              <a:gd name="T22" fmla="*/ 222 w 235"/>
              <a:gd name="T23" fmla="*/ 13 h 291"/>
              <a:gd name="T24" fmla="*/ 59 w 235"/>
              <a:gd name="T25" fmla="*/ 13 h 291"/>
              <a:gd name="T26" fmla="*/ 22 w 235"/>
              <a:gd name="T27" fmla="*/ 41 h 291"/>
              <a:gd name="T28" fmla="*/ 46 w 235"/>
              <a:gd name="T29" fmla="*/ 42 h 291"/>
              <a:gd name="T30" fmla="*/ 46 w 235"/>
              <a:gd name="T31" fmla="*/ 21 h 291"/>
              <a:gd name="T32" fmla="*/ 22 w 235"/>
              <a:gd name="T33" fmla="*/ 41 h 291"/>
              <a:gd name="T34" fmla="*/ 64 w 235"/>
              <a:gd name="T35" fmla="*/ 78 h 291"/>
              <a:gd name="T36" fmla="*/ 70 w 235"/>
              <a:gd name="T37" fmla="*/ 89 h 291"/>
              <a:gd name="T38" fmla="*/ 166 w 235"/>
              <a:gd name="T39" fmla="*/ 90 h 291"/>
              <a:gd name="T40" fmla="*/ 168 w 235"/>
              <a:gd name="T41" fmla="*/ 77 h 291"/>
              <a:gd name="T42" fmla="*/ 64 w 235"/>
              <a:gd name="T43" fmla="*/ 78 h 291"/>
              <a:gd name="T44" fmla="*/ 51 w 235"/>
              <a:gd name="T45" fmla="*/ 115 h 291"/>
              <a:gd name="T46" fmla="*/ 51 w 235"/>
              <a:gd name="T47" fmla="*/ 125 h 291"/>
              <a:gd name="T48" fmla="*/ 183 w 235"/>
              <a:gd name="T49" fmla="*/ 125 h 291"/>
              <a:gd name="T50" fmla="*/ 183 w 235"/>
              <a:gd name="T51" fmla="*/ 115 h 291"/>
              <a:gd name="T52" fmla="*/ 51 w 235"/>
              <a:gd name="T53" fmla="*/ 115 h 291"/>
              <a:gd name="T54" fmla="*/ 51 w 235"/>
              <a:gd name="T55" fmla="*/ 135 h 291"/>
              <a:gd name="T56" fmla="*/ 51 w 235"/>
              <a:gd name="T57" fmla="*/ 146 h 291"/>
              <a:gd name="T58" fmla="*/ 172 w 235"/>
              <a:gd name="T59" fmla="*/ 146 h 291"/>
              <a:gd name="T60" fmla="*/ 188 w 235"/>
              <a:gd name="T61" fmla="*/ 138 h 291"/>
              <a:gd name="T62" fmla="*/ 51 w 235"/>
              <a:gd name="T63" fmla="*/ 135 h 291"/>
              <a:gd name="T64" fmla="*/ 164 w 235"/>
              <a:gd name="T65" fmla="*/ 166 h 291"/>
              <a:gd name="T66" fmla="*/ 153 w 235"/>
              <a:gd name="T67" fmla="*/ 232 h 291"/>
              <a:gd name="T68" fmla="*/ 190 w 235"/>
              <a:gd name="T69" fmla="*/ 231 h 291"/>
              <a:gd name="T70" fmla="*/ 197 w 235"/>
              <a:gd name="T71" fmla="*/ 178 h 291"/>
              <a:gd name="T72" fmla="*/ 164 w 235"/>
              <a:gd name="T73" fmla="*/ 166 h 291"/>
              <a:gd name="T74" fmla="*/ 164 w 235"/>
              <a:gd name="T75" fmla="*/ 180 h 291"/>
              <a:gd name="T76" fmla="*/ 158 w 235"/>
              <a:gd name="T77" fmla="*/ 217 h 291"/>
              <a:gd name="T78" fmla="*/ 191 w 235"/>
              <a:gd name="T79" fmla="*/ 198 h 291"/>
              <a:gd name="T80" fmla="*/ 164 w 235"/>
              <a:gd name="T81" fmla="*/ 180 h 291"/>
              <a:gd name="T82" fmla="*/ 168 w 235"/>
              <a:gd name="T83" fmla="*/ 185 h 291"/>
              <a:gd name="T84" fmla="*/ 155 w 235"/>
              <a:gd name="T85" fmla="*/ 203 h 291"/>
              <a:gd name="T86" fmla="*/ 181 w 235"/>
              <a:gd name="T87" fmla="*/ 212 h 291"/>
              <a:gd name="T88" fmla="*/ 168 w 235"/>
              <a:gd name="T89" fmla="*/ 185 h 291"/>
              <a:gd name="T90" fmla="*/ 50 w 235"/>
              <a:gd name="T91" fmla="*/ 227 h 291"/>
              <a:gd name="T92" fmla="*/ 50 w 235"/>
              <a:gd name="T93" fmla="*/ 237 h 291"/>
              <a:gd name="T94" fmla="*/ 109 w 235"/>
              <a:gd name="T95" fmla="*/ 237 h 291"/>
              <a:gd name="T96" fmla="*/ 109 w 235"/>
              <a:gd name="T97" fmla="*/ 227 h 291"/>
              <a:gd name="T98" fmla="*/ 50 w 235"/>
              <a:gd name="T99" fmla="*/ 227 h 291"/>
              <a:gd name="T100" fmla="*/ 152 w 235"/>
              <a:gd name="T101" fmla="*/ 236 h 291"/>
              <a:gd name="T102" fmla="*/ 146 w 235"/>
              <a:gd name="T103" fmla="*/ 255 h 291"/>
              <a:gd name="T104" fmla="*/ 164 w 235"/>
              <a:gd name="T105" fmla="*/ 260 h 291"/>
              <a:gd name="T106" fmla="*/ 168 w 235"/>
              <a:gd name="T107" fmla="*/ 242 h 291"/>
              <a:gd name="T108" fmla="*/ 152 w 235"/>
              <a:gd name="T109" fmla="*/ 236 h 291"/>
              <a:gd name="T110" fmla="*/ 172 w 235"/>
              <a:gd name="T111" fmla="*/ 241 h 291"/>
              <a:gd name="T112" fmla="*/ 177 w 235"/>
              <a:gd name="T113" fmla="*/ 260 h 291"/>
              <a:gd name="T114" fmla="*/ 195 w 235"/>
              <a:gd name="T115" fmla="*/ 255 h 291"/>
              <a:gd name="T116" fmla="*/ 187 w 235"/>
              <a:gd name="T117" fmla="*/ 237 h 291"/>
              <a:gd name="T118" fmla="*/ 172 w 235"/>
              <a:gd name="T119" fmla="*/ 24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 h="291">
                <a:moveTo>
                  <a:pt x="0" y="45"/>
                </a:moveTo>
                <a:cubicBezTo>
                  <a:pt x="18" y="31"/>
                  <a:pt x="33" y="13"/>
                  <a:pt x="52" y="1"/>
                </a:cubicBezTo>
                <a:cubicBezTo>
                  <a:pt x="113" y="0"/>
                  <a:pt x="173" y="0"/>
                  <a:pt x="234" y="1"/>
                </a:cubicBezTo>
                <a:cubicBezTo>
                  <a:pt x="235" y="97"/>
                  <a:pt x="235" y="193"/>
                  <a:pt x="234" y="289"/>
                </a:cubicBezTo>
                <a:cubicBezTo>
                  <a:pt x="156" y="291"/>
                  <a:pt x="78" y="291"/>
                  <a:pt x="0" y="289"/>
                </a:cubicBezTo>
                <a:cubicBezTo>
                  <a:pt x="0" y="208"/>
                  <a:pt x="0" y="126"/>
                  <a:pt x="0" y="45"/>
                </a:cubicBezTo>
                <a:close/>
                <a:moveTo>
                  <a:pt x="59" y="13"/>
                </a:moveTo>
                <a:cubicBezTo>
                  <a:pt x="59" y="26"/>
                  <a:pt x="59" y="39"/>
                  <a:pt x="59" y="53"/>
                </a:cubicBezTo>
                <a:cubicBezTo>
                  <a:pt x="43" y="53"/>
                  <a:pt x="28" y="53"/>
                  <a:pt x="13" y="53"/>
                </a:cubicBezTo>
                <a:cubicBezTo>
                  <a:pt x="13" y="128"/>
                  <a:pt x="12" y="203"/>
                  <a:pt x="13" y="278"/>
                </a:cubicBezTo>
                <a:cubicBezTo>
                  <a:pt x="83" y="278"/>
                  <a:pt x="152" y="278"/>
                  <a:pt x="222" y="278"/>
                </a:cubicBezTo>
                <a:cubicBezTo>
                  <a:pt x="223" y="190"/>
                  <a:pt x="222" y="101"/>
                  <a:pt x="222" y="13"/>
                </a:cubicBezTo>
                <a:cubicBezTo>
                  <a:pt x="168" y="13"/>
                  <a:pt x="113" y="13"/>
                  <a:pt x="59" y="13"/>
                </a:cubicBezTo>
                <a:close/>
                <a:moveTo>
                  <a:pt x="22" y="41"/>
                </a:moveTo>
                <a:cubicBezTo>
                  <a:pt x="30" y="42"/>
                  <a:pt x="38" y="42"/>
                  <a:pt x="46" y="42"/>
                </a:cubicBezTo>
                <a:cubicBezTo>
                  <a:pt x="46" y="35"/>
                  <a:pt x="46" y="28"/>
                  <a:pt x="46" y="21"/>
                </a:cubicBezTo>
                <a:cubicBezTo>
                  <a:pt x="38" y="28"/>
                  <a:pt x="30" y="35"/>
                  <a:pt x="22" y="41"/>
                </a:cubicBezTo>
                <a:close/>
                <a:moveTo>
                  <a:pt x="64" y="78"/>
                </a:moveTo>
                <a:cubicBezTo>
                  <a:pt x="65" y="81"/>
                  <a:pt x="68" y="86"/>
                  <a:pt x="70" y="89"/>
                </a:cubicBezTo>
                <a:cubicBezTo>
                  <a:pt x="102" y="92"/>
                  <a:pt x="134" y="90"/>
                  <a:pt x="166" y="90"/>
                </a:cubicBezTo>
                <a:cubicBezTo>
                  <a:pt x="167" y="87"/>
                  <a:pt x="168" y="80"/>
                  <a:pt x="168" y="77"/>
                </a:cubicBezTo>
                <a:cubicBezTo>
                  <a:pt x="133" y="77"/>
                  <a:pt x="99" y="75"/>
                  <a:pt x="64" y="78"/>
                </a:cubicBezTo>
                <a:close/>
                <a:moveTo>
                  <a:pt x="51" y="115"/>
                </a:moveTo>
                <a:cubicBezTo>
                  <a:pt x="51" y="117"/>
                  <a:pt x="51" y="122"/>
                  <a:pt x="51" y="125"/>
                </a:cubicBezTo>
                <a:cubicBezTo>
                  <a:pt x="95" y="125"/>
                  <a:pt x="139" y="126"/>
                  <a:pt x="183" y="125"/>
                </a:cubicBezTo>
                <a:cubicBezTo>
                  <a:pt x="183" y="122"/>
                  <a:pt x="183" y="118"/>
                  <a:pt x="183" y="115"/>
                </a:cubicBezTo>
                <a:cubicBezTo>
                  <a:pt x="139" y="114"/>
                  <a:pt x="95" y="115"/>
                  <a:pt x="51" y="115"/>
                </a:cubicBezTo>
                <a:close/>
                <a:moveTo>
                  <a:pt x="51" y="135"/>
                </a:moveTo>
                <a:cubicBezTo>
                  <a:pt x="51" y="138"/>
                  <a:pt x="51" y="143"/>
                  <a:pt x="51" y="146"/>
                </a:cubicBezTo>
                <a:cubicBezTo>
                  <a:pt x="91" y="146"/>
                  <a:pt x="132" y="146"/>
                  <a:pt x="172" y="146"/>
                </a:cubicBezTo>
                <a:cubicBezTo>
                  <a:pt x="179" y="147"/>
                  <a:pt x="184" y="143"/>
                  <a:pt x="188" y="138"/>
                </a:cubicBezTo>
                <a:cubicBezTo>
                  <a:pt x="142" y="133"/>
                  <a:pt x="96" y="137"/>
                  <a:pt x="51" y="135"/>
                </a:cubicBezTo>
                <a:close/>
                <a:moveTo>
                  <a:pt x="164" y="166"/>
                </a:moveTo>
                <a:cubicBezTo>
                  <a:pt x="132" y="169"/>
                  <a:pt x="125" y="218"/>
                  <a:pt x="153" y="232"/>
                </a:cubicBezTo>
                <a:cubicBezTo>
                  <a:pt x="165" y="237"/>
                  <a:pt x="178" y="236"/>
                  <a:pt x="190" y="231"/>
                </a:cubicBezTo>
                <a:cubicBezTo>
                  <a:pt x="207" y="219"/>
                  <a:pt x="212" y="193"/>
                  <a:pt x="197" y="178"/>
                </a:cubicBezTo>
                <a:cubicBezTo>
                  <a:pt x="191" y="168"/>
                  <a:pt x="176" y="164"/>
                  <a:pt x="164" y="166"/>
                </a:cubicBezTo>
                <a:close/>
                <a:moveTo>
                  <a:pt x="164" y="180"/>
                </a:moveTo>
                <a:cubicBezTo>
                  <a:pt x="149" y="185"/>
                  <a:pt x="143" y="208"/>
                  <a:pt x="158" y="217"/>
                </a:cubicBezTo>
                <a:cubicBezTo>
                  <a:pt x="171" y="230"/>
                  <a:pt x="194" y="215"/>
                  <a:pt x="191" y="198"/>
                </a:cubicBezTo>
                <a:cubicBezTo>
                  <a:pt x="191" y="186"/>
                  <a:pt x="176" y="176"/>
                  <a:pt x="164" y="180"/>
                </a:cubicBezTo>
                <a:close/>
                <a:moveTo>
                  <a:pt x="168" y="185"/>
                </a:moveTo>
                <a:cubicBezTo>
                  <a:pt x="160" y="186"/>
                  <a:pt x="153" y="194"/>
                  <a:pt x="155" y="203"/>
                </a:cubicBezTo>
                <a:cubicBezTo>
                  <a:pt x="155" y="215"/>
                  <a:pt x="173" y="221"/>
                  <a:pt x="181" y="212"/>
                </a:cubicBezTo>
                <a:cubicBezTo>
                  <a:pt x="193" y="202"/>
                  <a:pt x="183" y="182"/>
                  <a:pt x="168" y="185"/>
                </a:cubicBezTo>
                <a:close/>
                <a:moveTo>
                  <a:pt x="50" y="227"/>
                </a:moveTo>
                <a:cubicBezTo>
                  <a:pt x="50" y="229"/>
                  <a:pt x="50" y="234"/>
                  <a:pt x="50" y="237"/>
                </a:cubicBezTo>
                <a:cubicBezTo>
                  <a:pt x="70" y="237"/>
                  <a:pt x="89" y="237"/>
                  <a:pt x="109" y="237"/>
                </a:cubicBezTo>
                <a:cubicBezTo>
                  <a:pt x="109" y="234"/>
                  <a:pt x="109" y="229"/>
                  <a:pt x="109" y="227"/>
                </a:cubicBezTo>
                <a:cubicBezTo>
                  <a:pt x="89" y="227"/>
                  <a:pt x="70" y="226"/>
                  <a:pt x="50" y="227"/>
                </a:cubicBezTo>
                <a:close/>
                <a:moveTo>
                  <a:pt x="152" y="236"/>
                </a:moveTo>
                <a:cubicBezTo>
                  <a:pt x="150" y="242"/>
                  <a:pt x="148" y="248"/>
                  <a:pt x="146" y="255"/>
                </a:cubicBezTo>
                <a:cubicBezTo>
                  <a:pt x="152" y="257"/>
                  <a:pt x="158" y="258"/>
                  <a:pt x="164" y="260"/>
                </a:cubicBezTo>
                <a:cubicBezTo>
                  <a:pt x="165" y="254"/>
                  <a:pt x="167" y="248"/>
                  <a:pt x="168" y="242"/>
                </a:cubicBezTo>
                <a:cubicBezTo>
                  <a:pt x="163" y="240"/>
                  <a:pt x="157" y="238"/>
                  <a:pt x="152" y="236"/>
                </a:cubicBezTo>
                <a:close/>
                <a:moveTo>
                  <a:pt x="172" y="241"/>
                </a:moveTo>
                <a:cubicBezTo>
                  <a:pt x="174" y="248"/>
                  <a:pt x="175" y="254"/>
                  <a:pt x="177" y="260"/>
                </a:cubicBezTo>
                <a:cubicBezTo>
                  <a:pt x="183" y="258"/>
                  <a:pt x="189" y="256"/>
                  <a:pt x="195" y="255"/>
                </a:cubicBezTo>
                <a:cubicBezTo>
                  <a:pt x="193" y="248"/>
                  <a:pt x="191" y="242"/>
                  <a:pt x="187" y="237"/>
                </a:cubicBezTo>
                <a:cubicBezTo>
                  <a:pt x="182" y="238"/>
                  <a:pt x="177" y="240"/>
                  <a:pt x="172" y="24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7" name="Freeform 859"/>
          <p:cNvSpPr>
            <a:spLocks noEditPoints="1"/>
          </p:cNvSpPr>
          <p:nvPr/>
        </p:nvSpPr>
        <p:spPr bwMode="auto">
          <a:xfrm>
            <a:off x="2332038" y="1816101"/>
            <a:ext cx="476250" cy="488950"/>
          </a:xfrm>
          <a:custGeom>
            <a:avLst/>
            <a:gdLst>
              <a:gd name="T0" fmla="*/ 287 w 310"/>
              <a:gd name="T1" fmla="*/ 15 h 318"/>
              <a:gd name="T2" fmla="*/ 310 w 310"/>
              <a:gd name="T3" fmla="*/ 0 h 318"/>
              <a:gd name="T4" fmla="*/ 252 w 310"/>
              <a:gd name="T5" fmla="*/ 72 h 318"/>
              <a:gd name="T6" fmla="*/ 157 w 310"/>
              <a:gd name="T7" fmla="*/ 157 h 318"/>
              <a:gd name="T8" fmla="*/ 147 w 310"/>
              <a:gd name="T9" fmla="*/ 147 h 318"/>
              <a:gd name="T10" fmla="*/ 186 w 310"/>
              <a:gd name="T11" fmla="*/ 98 h 318"/>
              <a:gd name="T12" fmla="*/ 287 w 310"/>
              <a:gd name="T13" fmla="*/ 15 h 318"/>
              <a:gd name="T14" fmla="*/ 15 w 310"/>
              <a:gd name="T15" fmla="*/ 120 h 318"/>
              <a:gd name="T16" fmla="*/ 60 w 310"/>
              <a:gd name="T17" fmla="*/ 264 h 318"/>
              <a:gd name="T18" fmla="*/ 256 w 310"/>
              <a:gd name="T19" fmla="*/ 274 h 318"/>
              <a:gd name="T20" fmla="*/ 291 w 310"/>
              <a:gd name="T21" fmla="*/ 149 h 318"/>
              <a:gd name="T22" fmla="*/ 239 w 310"/>
              <a:gd name="T23" fmla="*/ 95 h 318"/>
              <a:gd name="T24" fmla="*/ 228 w 310"/>
              <a:gd name="T25" fmla="*/ 105 h 318"/>
              <a:gd name="T26" fmla="*/ 268 w 310"/>
              <a:gd name="T27" fmla="*/ 138 h 318"/>
              <a:gd name="T28" fmla="*/ 260 w 310"/>
              <a:gd name="T29" fmla="*/ 249 h 318"/>
              <a:gd name="T30" fmla="*/ 148 w 310"/>
              <a:gd name="T31" fmla="*/ 287 h 318"/>
              <a:gd name="T32" fmla="*/ 23 w 310"/>
              <a:gd name="T33" fmla="*/ 152 h 318"/>
              <a:gd name="T34" fmla="*/ 134 w 310"/>
              <a:gd name="T35" fmla="*/ 40 h 318"/>
              <a:gd name="T36" fmla="*/ 166 w 310"/>
              <a:gd name="T37" fmla="*/ 55 h 318"/>
              <a:gd name="T38" fmla="*/ 172 w 310"/>
              <a:gd name="T39" fmla="*/ 106 h 318"/>
              <a:gd name="T40" fmla="*/ 179 w 310"/>
              <a:gd name="T41" fmla="*/ 67 h 318"/>
              <a:gd name="T42" fmla="*/ 142 w 310"/>
              <a:gd name="T43" fmla="*/ 27 h 318"/>
              <a:gd name="T44" fmla="*/ 15 w 310"/>
              <a:gd name="T45" fmla="*/ 120 h 318"/>
              <a:gd name="T46" fmla="*/ 107 w 310"/>
              <a:gd name="T47" fmla="*/ 81 h 318"/>
              <a:gd name="T48" fmla="*/ 94 w 310"/>
              <a:gd name="T49" fmla="*/ 114 h 318"/>
              <a:gd name="T50" fmla="*/ 149 w 310"/>
              <a:gd name="T51" fmla="*/ 99 h 318"/>
              <a:gd name="T52" fmla="*/ 107 w 310"/>
              <a:gd name="T53" fmla="*/ 81 h 318"/>
              <a:gd name="T54" fmla="*/ 105 w 310"/>
              <a:gd name="T55" fmla="*/ 113 h 318"/>
              <a:gd name="T56" fmla="*/ 120 w 310"/>
              <a:gd name="T57" fmla="*/ 91 h 318"/>
              <a:gd name="T58" fmla="*/ 134 w 310"/>
              <a:gd name="T59" fmla="*/ 107 h 318"/>
              <a:gd name="T60" fmla="*/ 105 w 310"/>
              <a:gd name="T61" fmla="*/ 113 h 318"/>
              <a:gd name="T62" fmla="*/ 212 w 310"/>
              <a:gd name="T63" fmla="*/ 125 h 318"/>
              <a:gd name="T64" fmla="*/ 212 w 310"/>
              <a:gd name="T65" fmla="*/ 146 h 318"/>
              <a:gd name="T66" fmla="*/ 236 w 310"/>
              <a:gd name="T67" fmla="*/ 153 h 318"/>
              <a:gd name="T68" fmla="*/ 212 w 310"/>
              <a:gd name="T69" fmla="*/ 125 h 318"/>
              <a:gd name="T70" fmla="*/ 110 w 310"/>
              <a:gd name="T71" fmla="*/ 191 h 318"/>
              <a:gd name="T72" fmla="*/ 148 w 310"/>
              <a:gd name="T73" fmla="*/ 176 h 318"/>
              <a:gd name="T74" fmla="*/ 149 w 310"/>
              <a:gd name="T75" fmla="*/ 149 h 318"/>
              <a:gd name="T76" fmla="*/ 110 w 310"/>
              <a:gd name="T77" fmla="*/ 191 h 318"/>
              <a:gd name="T78" fmla="*/ 244 w 310"/>
              <a:gd name="T79" fmla="*/ 180 h 318"/>
              <a:gd name="T80" fmla="*/ 269 w 310"/>
              <a:gd name="T81" fmla="*/ 177 h 318"/>
              <a:gd name="T82" fmla="*/ 245 w 310"/>
              <a:gd name="T83" fmla="*/ 232 h 318"/>
              <a:gd name="T84" fmla="*/ 244 w 310"/>
              <a:gd name="T85" fmla="*/ 180 h 318"/>
              <a:gd name="T86" fmla="*/ 58 w 310"/>
              <a:gd name="T87" fmla="*/ 192 h 318"/>
              <a:gd name="T88" fmla="*/ 91 w 310"/>
              <a:gd name="T89" fmla="*/ 206 h 318"/>
              <a:gd name="T90" fmla="*/ 68 w 310"/>
              <a:gd name="T91" fmla="*/ 231 h 318"/>
              <a:gd name="T92" fmla="*/ 58 w 310"/>
              <a:gd name="T93" fmla="*/ 192 h 318"/>
              <a:gd name="T94" fmla="*/ 208 w 310"/>
              <a:gd name="T95" fmla="*/ 221 h 318"/>
              <a:gd name="T96" fmla="*/ 227 w 310"/>
              <a:gd name="T97" fmla="*/ 229 h 318"/>
              <a:gd name="T98" fmla="*/ 206 w 310"/>
              <a:gd name="T99" fmla="*/ 263 h 318"/>
              <a:gd name="T100" fmla="*/ 168 w 310"/>
              <a:gd name="T101" fmla="*/ 254 h 318"/>
              <a:gd name="T102" fmla="*/ 208 w 310"/>
              <a:gd name="T103" fmla="*/ 221 h 318"/>
              <a:gd name="T104" fmla="*/ 103 w 310"/>
              <a:gd name="T105" fmla="*/ 229 h 318"/>
              <a:gd name="T106" fmla="*/ 145 w 310"/>
              <a:gd name="T107" fmla="*/ 237 h 318"/>
              <a:gd name="T108" fmla="*/ 136 w 310"/>
              <a:gd name="T109" fmla="*/ 266 h 318"/>
              <a:gd name="T110" fmla="*/ 106 w 310"/>
              <a:gd name="T111" fmla="*/ 257 h 318"/>
              <a:gd name="T112" fmla="*/ 103 w 310"/>
              <a:gd name="T113" fmla="*/ 22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18">
                <a:moveTo>
                  <a:pt x="287" y="15"/>
                </a:moveTo>
                <a:cubicBezTo>
                  <a:pt x="294" y="9"/>
                  <a:pt x="301" y="4"/>
                  <a:pt x="310" y="0"/>
                </a:cubicBezTo>
                <a:cubicBezTo>
                  <a:pt x="294" y="27"/>
                  <a:pt x="271" y="48"/>
                  <a:pt x="252" y="72"/>
                </a:cubicBezTo>
                <a:cubicBezTo>
                  <a:pt x="223" y="104"/>
                  <a:pt x="195" y="137"/>
                  <a:pt x="157" y="157"/>
                </a:cubicBezTo>
                <a:cubicBezTo>
                  <a:pt x="154" y="154"/>
                  <a:pt x="150" y="150"/>
                  <a:pt x="147" y="147"/>
                </a:cubicBezTo>
                <a:cubicBezTo>
                  <a:pt x="158" y="129"/>
                  <a:pt x="171" y="112"/>
                  <a:pt x="186" y="98"/>
                </a:cubicBezTo>
                <a:cubicBezTo>
                  <a:pt x="219" y="69"/>
                  <a:pt x="252" y="42"/>
                  <a:pt x="287" y="15"/>
                </a:cubicBezTo>
                <a:close/>
                <a:moveTo>
                  <a:pt x="15" y="120"/>
                </a:moveTo>
                <a:cubicBezTo>
                  <a:pt x="0" y="172"/>
                  <a:pt x="20" y="229"/>
                  <a:pt x="60" y="264"/>
                </a:cubicBezTo>
                <a:cubicBezTo>
                  <a:pt x="113" y="311"/>
                  <a:pt x="199" y="318"/>
                  <a:pt x="256" y="274"/>
                </a:cubicBezTo>
                <a:cubicBezTo>
                  <a:pt x="294" y="246"/>
                  <a:pt x="309" y="192"/>
                  <a:pt x="291" y="149"/>
                </a:cubicBezTo>
                <a:cubicBezTo>
                  <a:pt x="282" y="125"/>
                  <a:pt x="262" y="107"/>
                  <a:pt x="239" y="95"/>
                </a:cubicBezTo>
                <a:cubicBezTo>
                  <a:pt x="237" y="97"/>
                  <a:pt x="231" y="102"/>
                  <a:pt x="228" y="105"/>
                </a:cubicBezTo>
                <a:cubicBezTo>
                  <a:pt x="243" y="113"/>
                  <a:pt x="259" y="123"/>
                  <a:pt x="268" y="138"/>
                </a:cubicBezTo>
                <a:cubicBezTo>
                  <a:pt x="292" y="171"/>
                  <a:pt x="287" y="220"/>
                  <a:pt x="260" y="249"/>
                </a:cubicBezTo>
                <a:cubicBezTo>
                  <a:pt x="233" y="281"/>
                  <a:pt x="188" y="292"/>
                  <a:pt x="148" y="287"/>
                </a:cubicBezTo>
                <a:cubicBezTo>
                  <a:pt x="81" y="281"/>
                  <a:pt x="20" y="221"/>
                  <a:pt x="23" y="152"/>
                </a:cubicBezTo>
                <a:cubicBezTo>
                  <a:pt x="20" y="92"/>
                  <a:pt x="75" y="39"/>
                  <a:pt x="134" y="40"/>
                </a:cubicBezTo>
                <a:cubicBezTo>
                  <a:pt x="146" y="40"/>
                  <a:pt x="160" y="44"/>
                  <a:pt x="166" y="55"/>
                </a:cubicBezTo>
                <a:cubicBezTo>
                  <a:pt x="166" y="72"/>
                  <a:pt x="150" y="97"/>
                  <a:pt x="172" y="106"/>
                </a:cubicBezTo>
                <a:cubicBezTo>
                  <a:pt x="178" y="94"/>
                  <a:pt x="175" y="80"/>
                  <a:pt x="179" y="67"/>
                </a:cubicBezTo>
                <a:cubicBezTo>
                  <a:pt x="186" y="46"/>
                  <a:pt x="162" y="28"/>
                  <a:pt x="142" y="27"/>
                </a:cubicBezTo>
                <a:cubicBezTo>
                  <a:pt x="86" y="24"/>
                  <a:pt x="30" y="65"/>
                  <a:pt x="15" y="120"/>
                </a:cubicBezTo>
                <a:close/>
                <a:moveTo>
                  <a:pt x="107" y="81"/>
                </a:moveTo>
                <a:cubicBezTo>
                  <a:pt x="95" y="87"/>
                  <a:pt x="87" y="102"/>
                  <a:pt x="94" y="114"/>
                </a:cubicBezTo>
                <a:cubicBezTo>
                  <a:pt x="106" y="140"/>
                  <a:pt x="153" y="128"/>
                  <a:pt x="149" y="99"/>
                </a:cubicBezTo>
                <a:cubicBezTo>
                  <a:pt x="148" y="79"/>
                  <a:pt x="122" y="72"/>
                  <a:pt x="107" y="81"/>
                </a:cubicBezTo>
                <a:close/>
                <a:moveTo>
                  <a:pt x="105" y="113"/>
                </a:moveTo>
                <a:cubicBezTo>
                  <a:pt x="104" y="103"/>
                  <a:pt x="109" y="92"/>
                  <a:pt x="120" y="91"/>
                </a:cubicBezTo>
                <a:cubicBezTo>
                  <a:pt x="129" y="87"/>
                  <a:pt x="141" y="99"/>
                  <a:pt x="134" y="107"/>
                </a:cubicBezTo>
                <a:cubicBezTo>
                  <a:pt x="128" y="118"/>
                  <a:pt x="114" y="114"/>
                  <a:pt x="105" y="113"/>
                </a:cubicBezTo>
                <a:close/>
                <a:moveTo>
                  <a:pt x="212" y="125"/>
                </a:moveTo>
                <a:cubicBezTo>
                  <a:pt x="204" y="128"/>
                  <a:pt x="211" y="139"/>
                  <a:pt x="212" y="146"/>
                </a:cubicBezTo>
                <a:cubicBezTo>
                  <a:pt x="213" y="157"/>
                  <a:pt x="229" y="163"/>
                  <a:pt x="236" y="153"/>
                </a:cubicBezTo>
                <a:cubicBezTo>
                  <a:pt x="250" y="139"/>
                  <a:pt x="227" y="115"/>
                  <a:pt x="212" y="125"/>
                </a:cubicBezTo>
                <a:close/>
                <a:moveTo>
                  <a:pt x="110" y="191"/>
                </a:moveTo>
                <a:cubicBezTo>
                  <a:pt x="124" y="191"/>
                  <a:pt x="142" y="191"/>
                  <a:pt x="148" y="176"/>
                </a:cubicBezTo>
                <a:cubicBezTo>
                  <a:pt x="155" y="168"/>
                  <a:pt x="152" y="158"/>
                  <a:pt x="149" y="149"/>
                </a:cubicBezTo>
                <a:cubicBezTo>
                  <a:pt x="125" y="150"/>
                  <a:pt x="118" y="173"/>
                  <a:pt x="110" y="191"/>
                </a:cubicBezTo>
                <a:close/>
                <a:moveTo>
                  <a:pt x="244" y="180"/>
                </a:moveTo>
                <a:cubicBezTo>
                  <a:pt x="250" y="174"/>
                  <a:pt x="260" y="177"/>
                  <a:pt x="269" y="177"/>
                </a:cubicBezTo>
                <a:cubicBezTo>
                  <a:pt x="274" y="198"/>
                  <a:pt x="264" y="221"/>
                  <a:pt x="245" y="232"/>
                </a:cubicBezTo>
                <a:cubicBezTo>
                  <a:pt x="237" y="216"/>
                  <a:pt x="233" y="195"/>
                  <a:pt x="244" y="180"/>
                </a:cubicBezTo>
                <a:close/>
                <a:moveTo>
                  <a:pt x="58" y="192"/>
                </a:moveTo>
                <a:cubicBezTo>
                  <a:pt x="71" y="180"/>
                  <a:pt x="83" y="198"/>
                  <a:pt x="91" y="206"/>
                </a:cubicBezTo>
                <a:cubicBezTo>
                  <a:pt x="95" y="221"/>
                  <a:pt x="80" y="230"/>
                  <a:pt x="68" y="231"/>
                </a:cubicBezTo>
                <a:cubicBezTo>
                  <a:pt x="63" y="219"/>
                  <a:pt x="50" y="205"/>
                  <a:pt x="58" y="192"/>
                </a:cubicBezTo>
                <a:close/>
                <a:moveTo>
                  <a:pt x="208" y="221"/>
                </a:moveTo>
                <a:cubicBezTo>
                  <a:pt x="215" y="220"/>
                  <a:pt x="227" y="217"/>
                  <a:pt x="227" y="229"/>
                </a:cubicBezTo>
                <a:cubicBezTo>
                  <a:pt x="220" y="240"/>
                  <a:pt x="214" y="252"/>
                  <a:pt x="206" y="263"/>
                </a:cubicBezTo>
                <a:cubicBezTo>
                  <a:pt x="195" y="273"/>
                  <a:pt x="173" y="269"/>
                  <a:pt x="168" y="254"/>
                </a:cubicBezTo>
                <a:cubicBezTo>
                  <a:pt x="173" y="235"/>
                  <a:pt x="189" y="222"/>
                  <a:pt x="208" y="221"/>
                </a:cubicBezTo>
                <a:close/>
                <a:moveTo>
                  <a:pt x="103" y="229"/>
                </a:moveTo>
                <a:cubicBezTo>
                  <a:pt x="117" y="232"/>
                  <a:pt x="132" y="233"/>
                  <a:pt x="145" y="237"/>
                </a:cubicBezTo>
                <a:cubicBezTo>
                  <a:pt x="152" y="247"/>
                  <a:pt x="147" y="262"/>
                  <a:pt x="136" y="266"/>
                </a:cubicBezTo>
                <a:cubicBezTo>
                  <a:pt x="125" y="271"/>
                  <a:pt x="114" y="263"/>
                  <a:pt x="106" y="257"/>
                </a:cubicBezTo>
                <a:cubicBezTo>
                  <a:pt x="96" y="251"/>
                  <a:pt x="103" y="239"/>
                  <a:pt x="103" y="22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8" name="Freeform 860"/>
          <p:cNvSpPr>
            <a:spLocks noEditPoints="1"/>
          </p:cNvSpPr>
          <p:nvPr/>
        </p:nvSpPr>
        <p:spPr bwMode="auto">
          <a:xfrm>
            <a:off x="2413001" y="2717801"/>
            <a:ext cx="447675" cy="381000"/>
          </a:xfrm>
          <a:custGeom>
            <a:avLst/>
            <a:gdLst>
              <a:gd name="T0" fmla="*/ 105 w 291"/>
              <a:gd name="T1" fmla="*/ 4 h 248"/>
              <a:gd name="T2" fmla="*/ 160 w 291"/>
              <a:gd name="T3" fmla="*/ 2 h 248"/>
              <a:gd name="T4" fmla="*/ 192 w 291"/>
              <a:gd name="T5" fmla="*/ 7 h 248"/>
              <a:gd name="T6" fmla="*/ 199 w 291"/>
              <a:gd name="T7" fmla="*/ 34 h 248"/>
              <a:gd name="T8" fmla="*/ 187 w 291"/>
              <a:gd name="T9" fmla="*/ 40 h 248"/>
              <a:gd name="T10" fmla="*/ 183 w 291"/>
              <a:gd name="T11" fmla="*/ 16 h 248"/>
              <a:gd name="T12" fmla="*/ 109 w 291"/>
              <a:gd name="T13" fmla="*/ 16 h 248"/>
              <a:gd name="T14" fmla="*/ 96 w 291"/>
              <a:gd name="T15" fmla="*/ 40 h 248"/>
              <a:gd name="T16" fmla="*/ 105 w 291"/>
              <a:gd name="T17" fmla="*/ 4 h 248"/>
              <a:gd name="T18" fmla="*/ 28 w 291"/>
              <a:gd name="T19" fmla="*/ 44 h 248"/>
              <a:gd name="T20" fmla="*/ 266 w 291"/>
              <a:gd name="T21" fmla="*/ 45 h 248"/>
              <a:gd name="T22" fmla="*/ 263 w 291"/>
              <a:gd name="T23" fmla="*/ 91 h 248"/>
              <a:gd name="T24" fmla="*/ 290 w 291"/>
              <a:gd name="T25" fmla="*/ 199 h 248"/>
              <a:gd name="T26" fmla="*/ 273 w 291"/>
              <a:gd name="T27" fmla="*/ 230 h 248"/>
              <a:gd name="T28" fmla="*/ 237 w 291"/>
              <a:gd name="T29" fmla="*/ 247 h 248"/>
              <a:gd name="T30" fmla="*/ 45 w 291"/>
              <a:gd name="T31" fmla="*/ 245 h 248"/>
              <a:gd name="T32" fmla="*/ 4 w 291"/>
              <a:gd name="T33" fmla="*/ 209 h 248"/>
              <a:gd name="T34" fmla="*/ 31 w 291"/>
              <a:gd name="T35" fmla="*/ 88 h 248"/>
              <a:gd name="T36" fmla="*/ 28 w 291"/>
              <a:gd name="T37" fmla="*/ 44 h 248"/>
              <a:gd name="T38" fmla="*/ 38 w 291"/>
              <a:gd name="T39" fmla="*/ 57 h 248"/>
              <a:gd name="T40" fmla="*/ 53 w 291"/>
              <a:gd name="T41" fmla="*/ 97 h 248"/>
              <a:gd name="T42" fmla="*/ 88 w 291"/>
              <a:gd name="T43" fmla="*/ 119 h 248"/>
              <a:gd name="T44" fmla="*/ 100 w 291"/>
              <a:gd name="T45" fmla="*/ 102 h 248"/>
              <a:gd name="T46" fmla="*/ 119 w 291"/>
              <a:gd name="T47" fmla="*/ 119 h 248"/>
              <a:gd name="T48" fmla="*/ 176 w 291"/>
              <a:gd name="T49" fmla="*/ 119 h 248"/>
              <a:gd name="T50" fmla="*/ 183 w 291"/>
              <a:gd name="T51" fmla="*/ 101 h 248"/>
              <a:gd name="T52" fmla="*/ 218 w 291"/>
              <a:gd name="T53" fmla="*/ 113 h 248"/>
              <a:gd name="T54" fmla="*/ 253 w 291"/>
              <a:gd name="T55" fmla="*/ 57 h 248"/>
              <a:gd name="T56" fmla="*/ 38 w 291"/>
              <a:gd name="T57" fmla="*/ 57 h 248"/>
              <a:gd name="T58" fmla="*/ 44 w 291"/>
              <a:gd name="T59" fmla="*/ 108 h 248"/>
              <a:gd name="T60" fmla="*/ 45 w 291"/>
              <a:gd name="T61" fmla="*/ 233 h 248"/>
              <a:gd name="T62" fmla="*/ 248 w 291"/>
              <a:gd name="T63" fmla="*/ 233 h 248"/>
              <a:gd name="T64" fmla="*/ 248 w 291"/>
              <a:gd name="T65" fmla="*/ 110 h 248"/>
              <a:gd name="T66" fmla="*/ 204 w 291"/>
              <a:gd name="T67" fmla="*/ 133 h 248"/>
              <a:gd name="T68" fmla="*/ 179 w 291"/>
              <a:gd name="T69" fmla="*/ 148 h 248"/>
              <a:gd name="T70" fmla="*/ 178 w 291"/>
              <a:gd name="T71" fmla="*/ 131 h 248"/>
              <a:gd name="T72" fmla="*/ 117 w 291"/>
              <a:gd name="T73" fmla="*/ 131 h 248"/>
              <a:gd name="T74" fmla="*/ 111 w 291"/>
              <a:gd name="T75" fmla="*/ 150 h 248"/>
              <a:gd name="T76" fmla="*/ 90 w 291"/>
              <a:gd name="T77" fmla="*/ 132 h 248"/>
              <a:gd name="T78" fmla="*/ 44 w 291"/>
              <a:gd name="T79" fmla="*/ 108 h 248"/>
              <a:gd name="T80" fmla="*/ 15 w 291"/>
              <a:gd name="T81" fmla="*/ 199 h 248"/>
              <a:gd name="T82" fmla="*/ 31 w 291"/>
              <a:gd name="T83" fmla="*/ 224 h 248"/>
              <a:gd name="T84" fmla="*/ 32 w 291"/>
              <a:gd name="T85" fmla="*/ 125 h 248"/>
              <a:gd name="T86" fmla="*/ 15 w 291"/>
              <a:gd name="T87" fmla="*/ 199 h 248"/>
              <a:gd name="T88" fmla="*/ 262 w 291"/>
              <a:gd name="T89" fmla="*/ 129 h 248"/>
              <a:gd name="T90" fmla="*/ 262 w 291"/>
              <a:gd name="T91" fmla="*/ 223 h 248"/>
              <a:gd name="T92" fmla="*/ 277 w 291"/>
              <a:gd name="T93" fmla="*/ 204 h 248"/>
              <a:gd name="T94" fmla="*/ 262 w 291"/>
              <a:gd name="T95" fmla="*/ 129 h 248"/>
              <a:gd name="T96" fmla="*/ 68 w 291"/>
              <a:gd name="T97" fmla="*/ 131 h 248"/>
              <a:gd name="T98" fmla="*/ 70 w 291"/>
              <a:gd name="T99" fmla="*/ 207 h 248"/>
              <a:gd name="T100" fmla="*/ 125 w 291"/>
              <a:gd name="T101" fmla="*/ 211 h 248"/>
              <a:gd name="T102" fmla="*/ 225 w 291"/>
              <a:gd name="T103" fmla="*/ 207 h 248"/>
              <a:gd name="T104" fmla="*/ 225 w 291"/>
              <a:gd name="T105" fmla="*/ 130 h 248"/>
              <a:gd name="T106" fmla="*/ 201 w 291"/>
              <a:gd name="T107" fmla="*/ 150 h 248"/>
              <a:gd name="T108" fmla="*/ 177 w 291"/>
              <a:gd name="T109" fmla="*/ 154 h 248"/>
              <a:gd name="T110" fmla="*/ 172 w 291"/>
              <a:gd name="T111" fmla="*/ 138 h 248"/>
              <a:gd name="T112" fmla="*/ 123 w 291"/>
              <a:gd name="T113" fmla="*/ 137 h 248"/>
              <a:gd name="T114" fmla="*/ 102 w 291"/>
              <a:gd name="T115" fmla="*/ 155 h 248"/>
              <a:gd name="T116" fmla="*/ 85 w 291"/>
              <a:gd name="T117" fmla="*/ 137 h 248"/>
              <a:gd name="T118" fmla="*/ 68 w 291"/>
              <a:gd name="T119" fmla="*/ 1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248">
                <a:moveTo>
                  <a:pt x="105" y="4"/>
                </a:moveTo>
                <a:cubicBezTo>
                  <a:pt x="123" y="0"/>
                  <a:pt x="141" y="3"/>
                  <a:pt x="160" y="2"/>
                </a:cubicBezTo>
                <a:cubicBezTo>
                  <a:pt x="170" y="3"/>
                  <a:pt x="183" y="0"/>
                  <a:pt x="192" y="7"/>
                </a:cubicBezTo>
                <a:cubicBezTo>
                  <a:pt x="199" y="14"/>
                  <a:pt x="197" y="25"/>
                  <a:pt x="199" y="34"/>
                </a:cubicBezTo>
                <a:cubicBezTo>
                  <a:pt x="196" y="36"/>
                  <a:pt x="190" y="39"/>
                  <a:pt x="187" y="40"/>
                </a:cubicBezTo>
                <a:cubicBezTo>
                  <a:pt x="186" y="32"/>
                  <a:pt x="184" y="24"/>
                  <a:pt x="183" y="16"/>
                </a:cubicBezTo>
                <a:cubicBezTo>
                  <a:pt x="159" y="15"/>
                  <a:pt x="134" y="15"/>
                  <a:pt x="109" y="16"/>
                </a:cubicBezTo>
                <a:cubicBezTo>
                  <a:pt x="107" y="25"/>
                  <a:pt x="110" y="40"/>
                  <a:pt x="96" y="40"/>
                </a:cubicBezTo>
                <a:cubicBezTo>
                  <a:pt x="96" y="28"/>
                  <a:pt x="91" y="11"/>
                  <a:pt x="105" y="4"/>
                </a:cubicBezTo>
                <a:close/>
                <a:moveTo>
                  <a:pt x="28" y="44"/>
                </a:moveTo>
                <a:cubicBezTo>
                  <a:pt x="107" y="44"/>
                  <a:pt x="186" y="43"/>
                  <a:pt x="266" y="45"/>
                </a:cubicBezTo>
                <a:cubicBezTo>
                  <a:pt x="267" y="61"/>
                  <a:pt x="262" y="76"/>
                  <a:pt x="263" y="91"/>
                </a:cubicBezTo>
                <a:cubicBezTo>
                  <a:pt x="275" y="126"/>
                  <a:pt x="289" y="161"/>
                  <a:pt x="290" y="199"/>
                </a:cubicBezTo>
                <a:cubicBezTo>
                  <a:pt x="291" y="212"/>
                  <a:pt x="285" y="225"/>
                  <a:pt x="273" y="230"/>
                </a:cubicBezTo>
                <a:cubicBezTo>
                  <a:pt x="261" y="235"/>
                  <a:pt x="251" y="248"/>
                  <a:pt x="237" y="247"/>
                </a:cubicBezTo>
                <a:cubicBezTo>
                  <a:pt x="173" y="246"/>
                  <a:pt x="109" y="248"/>
                  <a:pt x="45" y="245"/>
                </a:cubicBezTo>
                <a:cubicBezTo>
                  <a:pt x="31" y="234"/>
                  <a:pt x="6" y="230"/>
                  <a:pt x="4" y="209"/>
                </a:cubicBezTo>
                <a:cubicBezTo>
                  <a:pt x="0" y="167"/>
                  <a:pt x="19" y="128"/>
                  <a:pt x="31" y="88"/>
                </a:cubicBezTo>
                <a:cubicBezTo>
                  <a:pt x="29" y="74"/>
                  <a:pt x="27" y="59"/>
                  <a:pt x="28" y="44"/>
                </a:cubicBezTo>
                <a:close/>
                <a:moveTo>
                  <a:pt x="38" y="57"/>
                </a:moveTo>
                <a:cubicBezTo>
                  <a:pt x="41" y="71"/>
                  <a:pt x="43" y="86"/>
                  <a:pt x="53" y="97"/>
                </a:cubicBezTo>
                <a:cubicBezTo>
                  <a:pt x="62" y="109"/>
                  <a:pt x="75" y="113"/>
                  <a:pt x="88" y="119"/>
                </a:cubicBezTo>
                <a:cubicBezTo>
                  <a:pt x="92" y="113"/>
                  <a:pt x="95" y="107"/>
                  <a:pt x="100" y="102"/>
                </a:cubicBezTo>
                <a:cubicBezTo>
                  <a:pt x="108" y="104"/>
                  <a:pt x="115" y="111"/>
                  <a:pt x="119" y="119"/>
                </a:cubicBezTo>
                <a:cubicBezTo>
                  <a:pt x="138" y="119"/>
                  <a:pt x="157" y="118"/>
                  <a:pt x="176" y="119"/>
                </a:cubicBezTo>
                <a:cubicBezTo>
                  <a:pt x="178" y="113"/>
                  <a:pt x="181" y="107"/>
                  <a:pt x="183" y="101"/>
                </a:cubicBezTo>
                <a:cubicBezTo>
                  <a:pt x="195" y="105"/>
                  <a:pt x="205" y="124"/>
                  <a:pt x="218" y="113"/>
                </a:cubicBezTo>
                <a:cubicBezTo>
                  <a:pt x="241" y="104"/>
                  <a:pt x="253" y="80"/>
                  <a:pt x="253" y="57"/>
                </a:cubicBezTo>
                <a:cubicBezTo>
                  <a:pt x="182" y="57"/>
                  <a:pt x="110" y="56"/>
                  <a:pt x="38" y="57"/>
                </a:cubicBezTo>
                <a:close/>
                <a:moveTo>
                  <a:pt x="44" y="108"/>
                </a:moveTo>
                <a:cubicBezTo>
                  <a:pt x="45" y="150"/>
                  <a:pt x="44" y="191"/>
                  <a:pt x="45" y="233"/>
                </a:cubicBezTo>
                <a:cubicBezTo>
                  <a:pt x="113" y="234"/>
                  <a:pt x="180" y="234"/>
                  <a:pt x="248" y="233"/>
                </a:cubicBezTo>
                <a:cubicBezTo>
                  <a:pt x="248" y="192"/>
                  <a:pt x="248" y="151"/>
                  <a:pt x="248" y="110"/>
                </a:cubicBezTo>
                <a:cubicBezTo>
                  <a:pt x="235" y="120"/>
                  <a:pt x="219" y="126"/>
                  <a:pt x="204" y="133"/>
                </a:cubicBezTo>
                <a:cubicBezTo>
                  <a:pt x="199" y="142"/>
                  <a:pt x="193" y="152"/>
                  <a:pt x="179" y="148"/>
                </a:cubicBezTo>
                <a:cubicBezTo>
                  <a:pt x="179" y="144"/>
                  <a:pt x="178" y="135"/>
                  <a:pt x="178" y="131"/>
                </a:cubicBezTo>
                <a:cubicBezTo>
                  <a:pt x="158" y="131"/>
                  <a:pt x="137" y="131"/>
                  <a:pt x="117" y="131"/>
                </a:cubicBezTo>
                <a:cubicBezTo>
                  <a:pt x="115" y="137"/>
                  <a:pt x="113" y="143"/>
                  <a:pt x="111" y="150"/>
                </a:cubicBezTo>
                <a:cubicBezTo>
                  <a:pt x="100" y="150"/>
                  <a:pt x="90" y="145"/>
                  <a:pt x="90" y="132"/>
                </a:cubicBezTo>
                <a:cubicBezTo>
                  <a:pt x="73" y="128"/>
                  <a:pt x="57" y="120"/>
                  <a:pt x="44" y="108"/>
                </a:cubicBezTo>
                <a:close/>
                <a:moveTo>
                  <a:pt x="15" y="199"/>
                </a:moveTo>
                <a:cubicBezTo>
                  <a:pt x="14" y="210"/>
                  <a:pt x="23" y="217"/>
                  <a:pt x="31" y="224"/>
                </a:cubicBezTo>
                <a:cubicBezTo>
                  <a:pt x="34" y="191"/>
                  <a:pt x="32" y="158"/>
                  <a:pt x="32" y="125"/>
                </a:cubicBezTo>
                <a:cubicBezTo>
                  <a:pt x="23" y="149"/>
                  <a:pt x="17" y="174"/>
                  <a:pt x="15" y="199"/>
                </a:cubicBezTo>
                <a:close/>
                <a:moveTo>
                  <a:pt x="262" y="129"/>
                </a:moveTo>
                <a:cubicBezTo>
                  <a:pt x="260" y="160"/>
                  <a:pt x="261" y="191"/>
                  <a:pt x="262" y="223"/>
                </a:cubicBezTo>
                <a:cubicBezTo>
                  <a:pt x="267" y="217"/>
                  <a:pt x="277" y="213"/>
                  <a:pt x="277" y="204"/>
                </a:cubicBezTo>
                <a:cubicBezTo>
                  <a:pt x="277" y="178"/>
                  <a:pt x="270" y="153"/>
                  <a:pt x="262" y="129"/>
                </a:cubicBezTo>
                <a:close/>
                <a:moveTo>
                  <a:pt x="68" y="131"/>
                </a:moveTo>
                <a:cubicBezTo>
                  <a:pt x="69" y="156"/>
                  <a:pt x="65" y="182"/>
                  <a:pt x="70" y="207"/>
                </a:cubicBezTo>
                <a:cubicBezTo>
                  <a:pt x="87" y="215"/>
                  <a:pt x="107" y="209"/>
                  <a:pt x="125" y="211"/>
                </a:cubicBezTo>
                <a:cubicBezTo>
                  <a:pt x="158" y="209"/>
                  <a:pt x="192" y="214"/>
                  <a:pt x="225" y="207"/>
                </a:cubicBezTo>
                <a:cubicBezTo>
                  <a:pt x="227" y="182"/>
                  <a:pt x="226" y="156"/>
                  <a:pt x="225" y="130"/>
                </a:cubicBezTo>
                <a:cubicBezTo>
                  <a:pt x="214" y="133"/>
                  <a:pt x="206" y="140"/>
                  <a:pt x="201" y="150"/>
                </a:cubicBezTo>
                <a:cubicBezTo>
                  <a:pt x="196" y="158"/>
                  <a:pt x="185" y="153"/>
                  <a:pt x="177" y="154"/>
                </a:cubicBezTo>
                <a:cubicBezTo>
                  <a:pt x="175" y="148"/>
                  <a:pt x="173" y="143"/>
                  <a:pt x="172" y="138"/>
                </a:cubicBezTo>
                <a:cubicBezTo>
                  <a:pt x="156" y="138"/>
                  <a:pt x="139" y="137"/>
                  <a:pt x="123" y="137"/>
                </a:cubicBezTo>
                <a:cubicBezTo>
                  <a:pt x="119" y="146"/>
                  <a:pt x="114" y="158"/>
                  <a:pt x="102" y="155"/>
                </a:cubicBezTo>
                <a:cubicBezTo>
                  <a:pt x="91" y="156"/>
                  <a:pt x="88" y="145"/>
                  <a:pt x="85" y="137"/>
                </a:cubicBezTo>
                <a:cubicBezTo>
                  <a:pt x="79" y="135"/>
                  <a:pt x="73" y="133"/>
                  <a:pt x="68" y="13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9" name="Freeform 861"/>
          <p:cNvSpPr>
            <a:spLocks noEditPoints="1"/>
          </p:cNvSpPr>
          <p:nvPr/>
        </p:nvSpPr>
        <p:spPr bwMode="auto">
          <a:xfrm>
            <a:off x="1568451" y="2717801"/>
            <a:ext cx="455613" cy="376238"/>
          </a:xfrm>
          <a:custGeom>
            <a:avLst/>
            <a:gdLst>
              <a:gd name="T0" fmla="*/ 266 w 296"/>
              <a:gd name="T1" fmla="*/ 2 h 244"/>
              <a:gd name="T2" fmla="*/ 295 w 296"/>
              <a:gd name="T3" fmla="*/ 216 h 244"/>
              <a:gd name="T4" fmla="*/ 241 w 296"/>
              <a:gd name="T5" fmla="*/ 225 h 244"/>
              <a:gd name="T6" fmla="*/ 19 w 296"/>
              <a:gd name="T7" fmla="*/ 240 h 244"/>
              <a:gd name="T8" fmla="*/ 1 w 296"/>
              <a:gd name="T9" fmla="*/ 32 h 244"/>
              <a:gd name="T10" fmla="*/ 15 w 296"/>
              <a:gd name="T11" fmla="*/ 17 h 244"/>
              <a:gd name="T12" fmla="*/ 28 w 296"/>
              <a:gd name="T13" fmla="*/ 227 h 244"/>
              <a:gd name="T14" fmla="*/ 258 w 296"/>
              <a:gd name="T15" fmla="*/ 212 h 244"/>
              <a:gd name="T16" fmla="*/ 281 w 296"/>
              <a:gd name="T17" fmla="*/ 172 h 244"/>
              <a:gd name="T18" fmla="*/ 15 w 296"/>
              <a:gd name="T19" fmla="*/ 17 h 244"/>
              <a:gd name="T20" fmla="*/ 27 w 296"/>
              <a:gd name="T21" fmla="*/ 185 h 244"/>
              <a:gd name="T22" fmla="*/ 269 w 296"/>
              <a:gd name="T23" fmla="*/ 28 h 244"/>
              <a:gd name="T24" fmla="*/ 49 w 296"/>
              <a:gd name="T25" fmla="*/ 94 h 244"/>
              <a:gd name="T26" fmla="*/ 66 w 296"/>
              <a:gd name="T27" fmla="*/ 122 h 244"/>
              <a:gd name="T28" fmla="*/ 49 w 296"/>
              <a:gd name="T29" fmla="*/ 94 h 244"/>
              <a:gd name="T30" fmla="*/ 94 w 296"/>
              <a:gd name="T31" fmla="*/ 96 h 244"/>
              <a:gd name="T32" fmla="*/ 102 w 296"/>
              <a:gd name="T33" fmla="*/ 121 h 244"/>
              <a:gd name="T34" fmla="*/ 101 w 296"/>
              <a:gd name="T35" fmla="*/ 96 h 244"/>
              <a:gd name="T36" fmla="*/ 106 w 296"/>
              <a:gd name="T37" fmla="*/ 90 h 244"/>
              <a:gd name="T38" fmla="*/ 115 w 296"/>
              <a:gd name="T39" fmla="*/ 106 h 244"/>
              <a:gd name="T40" fmla="*/ 103 w 296"/>
              <a:gd name="T41" fmla="*/ 118 h 244"/>
              <a:gd name="T42" fmla="*/ 130 w 296"/>
              <a:gd name="T43" fmla="*/ 90 h 244"/>
              <a:gd name="T44" fmla="*/ 164 w 296"/>
              <a:gd name="T45" fmla="*/ 89 h 244"/>
              <a:gd name="T46" fmla="*/ 168 w 296"/>
              <a:gd name="T47" fmla="*/ 115 h 244"/>
              <a:gd name="T48" fmla="*/ 164 w 296"/>
              <a:gd name="T49" fmla="*/ 89 h 244"/>
              <a:gd name="T50" fmla="*/ 199 w 296"/>
              <a:gd name="T51" fmla="*/ 125 h 244"/>
              <a:gd name="T52" fmla="*/ 202 w 296"/>
              <a:gd name="T53" fmla="*/ 123 h 244"/>
              <a:gd name="T54" fmla="*/ 213 w 296"/>
              <a:gd name="T55" fmla="*/ 91 h 244"/>
              <a:gd name="T56" fmla="*/ 229 w 296"/>
              <a:gd name="T57" fmla="*/ 90 h 244"/>
              <a:gd name="T58" fmla="*/ 253 w 296"/>
              <a:gd name="T59" fmla="*/ 117 h 244"/>
              <a:gd name="T60" fmla="*/ 231 w 296"/>
              <a:gd name="T61" fmla="*/ 95 h 244"/>
              <a:gd name="T62" fmla="*/ 229 w 296"/>
              <a:gd name="T63" fmla="*/ 90 h 244"/>
              <a:gd name="T64" fmla="*/ 205 w 296"/>
              <a:gd name="T65" fmla="*/ 102 h 244"/>
              <a:gd name="T66" fmla="*/ 164 w 296"/>
              <a:gd name="T67" fmla="*/ 102 h 244"/>
              <a:gd name="T68" fmla="*/ 164 w 296"/>
              <a:gd name="T69" fmla="*/ 102 h 244"/>
              <a:gd name="T70" fmla="*/ 168 w 296"/>
              <a:gd name="T71" fmla="*/ 203 h 244"/>
              <a:gd name="T72" fmla="*/ 123 w 296"/>
              <a:gd name="T73" fmla="*/ 20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6" h="244">
                <a:moveTo>
                  <a:pt x="15" y="4"/>
                </a:moveTo>
                <a:cubicBezTo>
                  <a:pt x="99" y="1"/>
                  <a:pt x="182" y="4"/>
                  <a:pt x="266" y="2"/>
                </a:cubicBezTo>
                <a:cubicBezTo>
                  <a:pt x="278" y="0"/>
                  <a:pt x="294" y="8"/>
                  <a:pt x="294" y="22"/>
                </a:cubicBezTo>
                <a:cubicBezTo>
                  <a:pt x="295" y="87"/>
                  <a:pt x="294" y="151"/>
                  <a:pt x="295" y="216"/>
                </a:cubicBezTo>
                <a:cubicBezTo>
                  <a:pt x="296" y="228"/>
                  <a:pt x="287" y="240"/>
                  <a:pt x="275" y="241"/>
                </a:cubicBezTo>
                <a:cubicBezTo>
                  <a:pt x="260" y="244"/>
                  <a:pt x="254" y="225"/>
                  <a:pt x="241" y="225"/>
                </a:cubicBezTo>
                <a:cubicBezTo>
                  <a:pt x="180" y="225"/>
                  <a:pt x="118" y="225"/>
                  <a:pt x="57" y="225"/>
                </a:cubicBezTo>
                <a:cubicBezTo>
                  <a:pt x="42" y="223"/>
                  <a:pt x="35" y="243"/>
                  <a:pt x="19" y="240"/>
                </a:cubicBezTo>
                <a:cubicBezTo>
                  <a:pt x="7" y="239"/>
                  <a:pt x="0" y="227"/>
                  <a:pt x="1" y="215"/>
                </a:cubicBezTo>
                <a:cubicBezTo>
                  <a:pt x="0" y="154"/>
                  <a:pt x="1" y="93"/>
                  <a:pt x="1" y="32"/>
                </a:cubicBezTo>
                <a:cubicBezTo>
                  <a:pt x="0" y="20"/>
                  <a:pt x="4" y="7"/>
                  <a:pt x="15" y="4"/>
                </a:cubicBezTo>
                <a:close/>
                <a:moveTo>
                  <a:pt x="15" y="17"/>
                </a:moveTo>
                <a:cubicBezTo>
                  <a:pt x="13" y="86"/>
                  <a:pt x="14" y="156"/>
                  <a:pt x="15" y="225"/>
                </a:cubicBezTo>
                <a:cubicBezTo>
                  <a:pt x="18" y="226"/>
                  <a:pt x="25" y="227"/>
                  <a:pt x="28" y="227"/>
                </a:cubicBezTo>
                <a:cubicBezTo>
                  <a:pt x="31" y="222"/>
                  <a:pt x="33" y="217"/>
                  <a:pt x="35" y="212"/>
                </a:cubicBezTo>
                <a:cubicBezTo>
                  <a:pt x="110" y="212"/>
                  <a:pt x="184" y="212"/>
                  <a:pt x="258" y="212"/>
                </a:cubicBezTo>
                <a:cubicBezTo>
                  <a:pt x="264" y="218"/>
                  <a:pt x="268" y="234"/>
                  <a:pt x="279" y="225"/>
                </a:cubicBezTo>
                <a:cubicBezTo>
                  <a:pt x="282" y="207"/>
                  <a:pt x="281" y="190"/>
                  <a:pt x="281" y="172"/>
                </a:cubicBezTo>
                <a:cubicBezTo>
                  <a:pt x="280" y="120"/>
                  <a:pt x="282" y="68"/>
                  <a:pt x="280" y="17"/>
                </a:cubicBezTo>
                <a:cubicBezTo>
                  <a:pt x="192" y="15"/>
                  <a:pt x="104" y="15"/>
                  <a:pt x="15" y="17"/>
                </a:cubicBezTo>
                <a:close/>
                <a:moveTo>
                  <a:pt x="27" y="28"/>
                </a:moveTo>
                <a:cubicBezTo>
                  <a:pt x="27" y="80"/>
                  <a:pt x="27" y="133"/>
                  <a:pt x="27" y="185"/>
                </a:cubicBezTo>
                <a:cubicBezTo>
                  <a:pt x="108" y="185"/>
                  <a:pt x="188" y="186"/>
                  <a:pt x="269" y="185"/>
                </a:cubicBezTo>
                <a:cubicBezTo>
                  <a:pt x="269" y="133"/>
                  <a:pt x="269" y="80"/>
                  <a:pt x="269" y="28"/>
                </a:cubicBezTo>
                <a:cubicBezTo>
                  <a:pt x="188" y="28"/>
                  <a:pt x="108" y="28"/>
                  <a:pt x="27" y="28"/>
                </a:cubicBezTo>
                <a:close/>
                <a:moveTo>
                  <a:pt x="49" y="94"/>
                </a:moveTo>
                <a:cubicBezTo>
                  <a:pt x="53" y="103"/>
                  <a:pt x="52" y="113"/>
                  <a:pt x="50" y="122"/>
                </a:cubicBezTo>
                <a:cubicBezTo>
                  <a:pt x="55" y="122"/>
                  <a:pt x="61" y="122"/>
                  <a:pt x="66" y="122"/>
                </a:cubicBezTo>
                <a:cubicBezTo>
                  <a:pt x="63" y="111"/>
                  <a:pt x="61" y="100"/>
                  <a:pt x="60" y="88"/>
                </a:cubicBezTo>
                <a:cubicBezTo>
                  <a:pt x="56" y="90"/>
                  <a:pt x="53" y="92"/>
                  <a:pt x="49" y="94"/>
                </a:cubicBezTo>
                <a:close/>
                <a:moveTo>
                  <a:pt x="73" y="94"/>
                </a:moveTo>
                <a:cubicBezTo>
                  <a:pt x="80" y="95"/>
                  <a:pt x="87" y="96"/>
                  <a:pt x="94" y="96"/>
                </a:cubicBezTo>
                <a:cubicBezTo>
                  <a:pt x="88" y="105"/>
                  <a:pt x="81" y="113"/>
                  <a:pt x="75" y="121"/>
                </a:cubicBezTo>
                <a:cubicBezTo>
                  <a:pt x="84" y="122"/>
                  <a:pt x="93" y="122"/>
                  <a:pt x="102" y="121"/>
                </a:cubicBezTo>
                <a:cubicBezTo>
                  <a:pt x="99" y="118"/>
                  <a:pt x="96" y="115"/>
                  <a:pt x="93" y="113"/>
                </a:cubicBezTo>
                <a:cubicBezTo>
                  <a:pt x="96" y="107"/>
                  <a:pt x="99" y="102"/>
                  <a:pt x="101" y="96"/>
                </a:cubicBezTo>
                <a:cubicBezTo>
                  <a:pt x="95" y="85"/>
                  <a:pt x="81" y="90"/>
                  <a:pt x="73" y="94"/>
                </a:cubicBezTo>
                <a:close/>
                <a:moveTo>
                  <a:pt x="106" y="90"/>
                </a:moveTo>
                <a:cubicBezTo>
                  <a:pt x="112" y="93"/>
                  <a:pt x="118" y="95"/>
                  <a:pt x="124" y="97"/>
                </a:cubicBezTo>
                <a:cubicBezTo>
                  <a:pt x="121" y="100"/>
                  <a:pt x="118" y="103"/>
                  <a:pt x="115" y="106"/>
                </a:cubicBezTo>
                <a:cubicBezTo>
                  <a:pt x="118" y="108"/>
                  <a:pt x="124" y="111"/>
                  <a:pt x="127" y="113"/>
                </a:cubicBezTo>
                <a:cubicBezTo>
                  <a:pt x="119" y="115"/>
                  <a:pt x="111" y="116"/>
                  <a:pt x="103" y="118"/>
                </a:cubicBezTo>
                <a:cubicBezTo>
                  <a:pt x="112" y="122"/>
                  <a:pt x="122" y="125"/>
                  <a:pt x="131" y="118"/>
                </a:cubicBezTo>
                <a:cubicBezTo>
                  <a:pt x="131" y="109"/>
                  <a:pt x="131" y="99"/>
                  <a:pt x="130" y="90"/>
                </a:cubicBezTo>
                <a:cubicBezTo>
                  <a:pt x="122" y="90"/>
                  <a:pt x="114" y="90"/>
                  <a:pt x="106" y="90"/>
                </a:cubicBezTo>
                <a:close/>
                <a:moveTo>
                  <a:pt x="164" y="89"/>
                </a:moveTo>
                <a:cubicBezTo>
                  <a:pt x="158" y="100"/>
                  <a:pt x="154" y="112"/>
                  <a:pt x="150" y="123"/>
                </a:cubicBezTo>
                <a:cubicBezTo>
                  <a:pt x="156" y="120"/>
                  <a:pt x="162" y="117"/>
                  <a:pt x="168" y="115"/>
                </a:cubicBezTo>
                <a:cubicBezTo>
                  <a:pt x="174" y="117"/>
                  <a:pt x="179" y="120"/>
                  <a:pt x="184" y="123"/>
                </a:cubicBezTo>
                <a:cubicBezTo>
                  <a:pt x="178" y="112"/>
                  <a:pt x="180" y="89"/>
                  <a:pt x="164" y="89"/>
                </a:cubicBezTo>
                <a:close/>
                <a:moveTo>
                  <a:pt x="189" y="89"/>
                </a:moveTo>
                <a:cubicBezTo>
                  <a:pt x="191" y="101"/>
                  <a:pt x="183" y="120"/>
                  <a:pt x="199" y="125"/>
                </a:cubicBezTo>
                <a:cubicBezTo>
                  <a:pt x="196" y="114"/>
                  <a:pt x="199" y="108"/>
                  <a:pt x="209" y="105"/>
                </a:cubicBezTo>
                <a:cubicBezTo>
                  <a:pt x="207" y="110"/>
                  <a:pt x="204" y="119"/>
                  <a:pt x="202" y="123"/>
                </a:cubicBezTo>
                <a:cubicBezTo>
                  <a:pt x="206" y="122"/>
                  <a:pt x="213" y="119"/>
                  <a:pt x="216" y="117"/>
                </a:cubicBezTo>
                <a:cubicBezTo>
                  <a:pt x="215" y="108"/>
                  <a:pt x="214" y="100"/>
                  <a:pt x="213" y="91"/>
                </a:cubicBezTo>
                <a:cubicBezTo>
                  <a:pt x="205" y="90"/>
                  <a:pt x="197" y="90"/>
                  <a:pt x="189" y="89"/>
                </a:cubicBezTo>
                <a:close/>
                <a:moveTo>
                  <a:pt x="229" y="90"/>
                </a:moveTo>
                <a:cubicBezTo>
                  <a:pt x="219" y="98"/>
                  <a:pt x="219" y="115"/>
                  <a:pt x="230" y="121"/>
                </a:cubicBezTo>
                <a:cubicBezTo>
                  <a:pt x="238" y="124"/>
                  <a:pt x="246" y="120"/>
                  <a:pt x="253" y="117"/>
                </a:cubicBezTo>
                <a:cubicBezTo>
                  <a:pt x="246" y="116"/>
                  <a:pt x="238" y="115"/>
                  <a:pt x="231" y="114"/>
                </a:cubicBezTo>
                <a:cubicBezTo>
                  <a:pt x="231" y="108"/>
                  <a:pt x="231" y="102"/>
                  <a:pt x="231" y="95"/>
                </a:cubicBezTo>
                <a:cubicBezTo>
                  <a:pt x="238" y="96"/>
                  <a:pt x="246" y="96"/>
                  <a:pt x="253" y="96"/>
                </a:cubicBezTo>
                <a:cubicBezTo>
                  <a:pt x="246" y="90"/>
                  <a:pt x="237" y="87"/>
                  <a:pt x="229" y="90"/>
                </a:cubicBezTo>
                <a:close/>
                <a:moveTo>
                  <a:pt x="198" y="95"/>
                </a:moveTo>
                <a:cubicBezTo>
                  <a:pt x="196" y="102"/>
                  <a:pt x="199" y="104"/>
                  <a:pt x="205" y="102"/>
                </a:cubicBezTo>
                <a:cubicBezTo>
                  <a:pt x="207" y="95"/>
                  <a:pt x="205" y="93"/>
                  <a:pt x="198" y="95"/>
                </a:cubicBezTo>
                <a:close/>
                <a:moveTo>
                  <a:pt x="164" y="102"/>
                </a:moveTo>
                <a:cubicBezTo>
                  <a:pt x="162" y="109"/>
                  <a:pt x="164" y="111"/>
                  <a:pt x="171" y="109"/>
                </a:cubicBezTo>
                <a:cubicBezTo>
                  <a:pt x="173" y="102"/>
                  <a:pt x="171" y="100"/>
                  <a:pt x="164" y="102"/>
                </a:cubicBezTo>
                <a:close/>
                <a:moveTo>
                  <a:pt x="123" y="200"/>
                </a:moveTo>
                <a:cubicBezTo>
                  <a:pt x="138" y="203"/>
                  <a:pt x="153" y="203"/>
                  <a:pt x="168" y="203"/>
                </a:cubicBezTo>
                <a:cubicBezTo>
                  <a:pt x="168" y="201"/>
                  <a:pt x="168" y="196"/>
                  <a:pt x="168" y="194"/>
                </a:cubicBezTo>
                <a:cubicBezTo>
                  <a:pt x="153" y="195"/>
                  <a:pt x="136" y="191"/>
                  <a:pt x="123" y="20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0" name="Freeform 862"/>
          <p:cNvSpPr>
            <a:spLocks noEditPoints="1"/>
          </p:cNvSpPr>
          <p:nvPr/>
        </p:nvSpPr>
        <p:spPr bwMode="auto">
          <a:xfrm>
            <a:off x="604838" y="2720976"/>
            <a:ext cx="568325" cy="395288"/>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863"/>
          <p:cNvSpPr>
            <a:spLocks noEditPoints="1"/>
          </p:cNvSpPr>
          <p:nvPr/>
        </p:nvSpPr>
        <p:spPr bwMode="auto">
          <a:xfrm>
            <a:off x="677863" y="1841501"/>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864"/>
          <p:cNvSpPr>
            <a:spLocks noEditPoints="1"/>
          </p:cNvSpPr>
          <p:nvPr/>
        </p:nvSpPr>
        <p:spPr bwMode="auto">
          <a:xfrm>
            <a:off x="3187701" y="1066801"/>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865"/>
          <p:cNvSpPr>
            <a:spLocks noEditPoints="1"/>
          </p:cNvSpPr>
          <p:nvPr/>
        </p:nvSpPr>
        <p:spPr bwMode="auto">
          <a:xfrm>
            <a:off x="2378076" y="1028701"/>
            <a:ext cx="398463" cy="395288"/>
          </a:xfrm>
          <a:custGeom>
            <a:avLst/>
            <a:gdLst>
              <a:gd name="T0" fmla="*/ 42 w 259"/>
              <a:gd name="T1" fmla="*/ 0 h 257"/>
              <a:gd name="T2" fmla="*/ 108 w 259"/>
              <a:gd name="T3" fmla="*/ 96 h 257"/>
              <a:gd name="T4" fmla="*/ 96 w 259"/>
              <a:gd name="T5" fmla="*/ 82 h 257"/>
              <a:gd name="T6" fmla="*/ 73 w 259"/>
              <a:gd name="T7" fmla="*/ 82 h 257"/>
              <a:gd name="T8" fmla="*/ 73 w 259"/>
              <a:gd name="T9" fmla="*/ 60 h 257"/>
              <a:gd name="T10" fmla="*/ 61 w 259"/>
              <a:gd name="T11" fmla="*/ 48 h 257"/>
              <a:gd name="T12" fmla="*/ 39 w 259"/>
              <a:gd name="T13" fmla="*/ 48 h 257"/>
              <a:gd name="T14" fmla="*/ 42 w 259"/>
              <a:gd name="T15" fmla="*/ 13 h 257"/>
              <a:gd name="T16" fmla="*/ 92 w 259"/>
              <a:gd name="T17" fmla="*/ 121 h 257"/>
              <a:gd name="T18" fmla="*/ 0 w 259"/>
              <a:gd name="T19" fmla="*/ 42 h 257"/>
              <a:gd name="T20" fmla="*/ 35 w 259"/>
              <a:gd name="T21" fmla="*/ 186 h 257"/>
              <a:gd name="T22" fmla="*/ 44 w 259"/>
              <a:gd name="T23" fmla="*/ 239 h 257"/>
              <a:gd name="T24" fmla="*/ 216 w 259"/>
              <a:gd name="T25" fmla="*/ 257 h 257"/>
              <a:gd name="T26" fmla="*/ 172 w 259"/>
              <a:gd name="T27" fmla="*/ 128 h 257"/>
              <a:gd name="T28" fmla="*/ 225 w 259"/>
              <a:gd name="T29" fmla="*/ 71 h 257"/>
              <a:gd name="T30" fmla="*/ 226 w 259"/>
              <a:gd name="T31" fmla="*/ 5 h 257"/>
              <a:gd name="T32" fmla="*/ 203 w 259"/>
              <a:gd name="T33" fmla="*/ 30 h 257"/>
              <a:gd name="T34" fmla="*/ 228 w 259"/>
              <a:gd name="T35" fmla="*/ 57 h 257"/>
              <a:gd name="T36" fmla="*/ 192 w 259"/>
              <a:gd name="T37" fmla="*/ 38 h 257"/>
              <a:gd name="T38" fmla="*/ 192 w 259"/>
              <a:gd name="T39" fmla="*/ 38 h 257"/>
              <a:gd name="T40" fmla="*/ 80 w 259"/>
              <a:gd name="T41" fmla="*/ 154 h 257"/>
              <a:gd name="T42" fmla="*/ 65 w 259"/>
              <a:gd name="T43" fmla="*/ 177 h 257"/>
              <a:gd name="T44" fmla="*/ 187 w 259"/>
              <a:gd name="T45" fmla="*/ 50 h 257"/>
              <a:gd name="T46" fmla="*/ 185 w 259"/>
              <a:gd name="T47" fmla="*/ 65 h 257"/>
              <a:gd name="T48" fmla="*/ 59 w 259"/>
              <a:gd name="T49" fmla="*/ 199 h 257"/>
              <a:gd name="T50" fmla="*/ 193 w 259"/>
              <a:gd name="T51" fmla="*/ 73 h 257"/>
              <a:gd name="T52" fmla="*/ 185 w 259"/>
              <a:gd name="T53" fmla="*/ 65 h 257"/>
              <a:gd name="T54" fmla="*/ 68 w 259"/>
              <a:gd name="T55" fmla="*/ 212 h 257"/>
              <a:gd name="T56" fmla="*/ 207 w 259"/>
              <a:gd name="T57" fmla="*/ 70 h 257"/>
              <a:gd name="T58" fmla="*/ 134 w 259"/>
              <a:gd name="T59" fmla="*/ 162 h 257"/>
              <a:gd name="T60" fmla="*/ 167 w 259"/>
              <a:gd name="T61" fmla="*/ 151 h 257"/>
              <a:gd name="T62" fmla="*/ 175 w 259"/>
              <a:gd name="T63" fmla="*/ 163 h 257"/>
              <a:gd name="T64" fmla="*/ 176 w 259"/>
              <a:gd name="T65" fmla="*/ 185 h 257"/>
              <a:gd name="T66" fmla="*/ 200 w 259"/>
              <a:gd name="T67" fmla="*/ 185 h 257"/>
              <a:gd name="T68" fmla="*/ 209 w 259"/>
              <a:gd name="T69" fmla="*/ 197 h 257"/>
              <a:gd name="T70" fmla="*/ 211 w 259"/>
              <a:gd name="T71" fmla="*/ 219 h 257"/>
              <a:gd name="T72" fmla="*/ 245 w 259"/>
              <a:gd name="T73" fmla="*/ 215 h 257"/>
              <a:gd name="T74" fmla="*/ 134 w 259"/>
              <a:gd name="T75" fmla="*/ 162 h 257"/>
              <a:gd name="T76" fmla="*/ 62 w 259"/>
              <a:gd name="T77" fmla="*/ 219 h 257"/>
              <a:gd name="T78" fmla="*/ 22 w 259"/>
              <a:gd name="T79" fmla="*/ 2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9" h="257">
                <a:moveTo>
                  <a:pt x="0" y="42"/>
                </a:moveTo>
                <a:cubicBezTo>
                  <a:pt x="14" y="27"/>
                  <a:pt x="28" y="13"/>
                  <a:pt x="42" y="0"/>
                </a:cubicBezTo>
                <a:cubicBezTo>
                  <a:pt x="71" y="27"/>
                  <a:pt x="99" y="55"/>
                  <a:pt x="126" y="84"/>
                </a:cubicBezTo>
                <a:cubicBezTo>
                  <a:pt x="120" y="88"/>
                  <a:pt x="114" y="92"/>
                  <a:pt x="108" y="96"/>
                </a:cubicBezTo>
                <a:cubicBezTo>
                  <a:pt x="109" y="90"/>
                  <a:pt x="110" y="84"/>
                  <a:pt x="111" y="78"/>
                </a:cubicBezTo>
                <a:cubicBezTo>
                  <a:pt x="106" y="79"/>
                  <a:pt x="101" y="80"/>
                  <a:pt x="96" y="82"/>
                </a:cubicBezTo>
                <a:cubicBezTo>
                  <a:pt x="97" y="76"/>
                  <a:pt x="98" y="71"/>
                  <a:pt x="99" y="65"/>
                </a:cubicBezTo>
                <a:cubicBezTo>
                  <a:pt x="90" y="71"/>
                  <a:pt x="82" y="77"/>
                  <a:pt x="73" y="82"/>
                </a:cubicBezTo>
                <a:cubicBezTo>
                  <a:pt x="78" y="73"/>
                  <a:pt x="85" y="65"/>
                  <a:pt x="90" y="56"/>
                </a:cubicBezTo>
                <a:cubicBezTo>
                  <a:pt x="85" y="57"/>
                  <a:pt x="79" y="58"/>
                  <a:pt x="73" y="60"/>
                </a:cubicBezTo>
                <a:cubicBezTo>
                  <a:pt x="75" y="54"/>
                  <a:pt x="76" y="49"/>
                  <a:pt x="77" y="44"/>
                </a:cubicBezTo>
                <a:cubicBezTo>
                  <a:pt x="72" y="45"/>
                  <a:pt x="67" y="47"/>
                  <a:pt x="61" y="48"/>
                </a:cubicBezTo>
                <a:cubicBezTo>
                  <a:pt x="63" y="42"/>
                  <a:pt x="64" y="36"/>
                  <a:pt x="65" y="31"/>
                </a:cubicBezTo>
                <a:cubicBezTo>
                  <a:pt x="56" y="36"/>
                  <a:pt x="48" y="43"/>
                  <a:pt x="39" y="48"/>
                </a:cubicBezTo>
                <a:cubicBezTo>
                  <a:pt x="43" y="40"/>
                  <a:pt x="49" y="33"/>
                  <a:pt x="55" y="26"/>
                </a:cubicBezTo>
                <a:cubicBezTo>
                  <a:pt x="51" y="21"/>
                  <a:pt x="47" y="17"/>
                  <a:pt x="42" y="13"/>
                </a:cubicBezTo>
                <a:cubicBezTo>
                  <a:pt x="33" y="23"/>
                  <a:pt x="23" y="32"/>
                  <a:pt x="14" y="42"/>
                </a:cubicBezTo>
                <a:cubicBezTo>
                  <a:pt x="40" y="68"/>
                  <a:pt x="67" y="93"/>
                  <a:pt x="92" y="121"/>
                </a:cubicBezTo>
                <a:cubicBezTo>
                  <a:pt x="86" y="123"/>
                  <a:pt x="80" y="123"/>
                  <a:pt x="76" y="118"/>
                </a:cubicBezTo>
                <a:cubicBezTo>
                  <a:pt x="51" y="93"/>
                  <a:pt x="25" y="67"/>
                  <a:pt x="0" y="42"/>
                </a:cubicBezTo>
                <a:close/>
                <a:moveTo>
                  <a:pt x="194" y="26"/>
                </a:moveTo>
                <a:cubicBezTo>
                  <a:pt x="141" y="79"/>
                  <a:pt x="87" y="132"/>
                  <a:pt x="35" y="186"/>
                </a:cubicBezTo>
                <a:cubicBezTo>
                  <a:pt x="21" y="208"/>
                  <a:pt x="10" y="232"/>
                  <a:pt x="1" y="256"/>
                </a:cubicBezTo>
                <a:cubicBezTo>
                  <a:pt x="16" y="253"/>
                  <a:pt x="30" y="245"/>
                  <a:pt x="44" y="239"/>
                </a:cubicBezTo>
                <a:cubicBezTo>
                  <a:pt x="79" y="225"/>
                  <a:pt x="100" y="192"/>
                  <a:pt x="127" y="169"/>
                </a:cubicBezTo>
                <a:cubicBezTo>
                  <a:pt x="157" y="198"/>
                  <a:pt x="186" y="228"/>
                  <a:pt x="216" y="257"/>
                </a:cubicBezTo>
                <a:cubicBezTo>
                  <a:pt x="231" y="244"/>
                  <a:pt x="245" y="230"/>
                  <a:pt x="259" y="216"/>
                </a:cubicBezTo>
                <a:cubicBezTo>
                  <a:pt x="231" y="186"/>
                  <a:pt x="200" y="158"/>
                  <a:pt x="172" y="128"/>
                </a:cubicBezTo>
                <a:cubicBezTo>
                  <a:pt x="172" y="125"/>
                  <a:pt x="172" y="125"/>
                  <a:pt x="172" y="125"/>
                </a:cubicBezTo>
                <a:cubicBezTo>
                  <a:pt x="188" y="106"/>
                  <a:pt x="207" y="89"/>
                  <a:pt x="225" y="71"/>
                </a:cubicBezTo>
                <a:cubicBezTo>
                  <a:pt x="235" y="60"/>
                  <a:pt x="248" y="51"/>
                  <a:pt x="253" y="36"/>
                </a:cubicBezTo>
                <a:cubicBezTo>
                  <a:pt x="258" y="20"/>
                  <a:pt x="242" y="2"/>
                  <a:pt x="226" y="5"/>
                </a:cubicBezTo>
                <a:cubicBezTo>
                  <a:pt x="212" y="6"/>
                  <a:pt x="203" y="17"/>
                  <a:pt x="194" y="26"/>
                </a:cubicBezTo>
                <a:close/>
                <a:moveTo>
                  <a:pt x="203" y="30"/>
                </a:moveTo>
                <a:cubicBezTo>
                  <a:pt x="213" y="22"/>
                  <a:pt x="229" y="6"/>
                  <a:pt x="241" y="21"/>
                </a:cubicBezTo>
                <a:cubicBezTo>
                  <a:pt x="250" y="34"/>
                  <a:pt x="235" y="46"/>
                  <a:pt x="228" y="57"/>
                </a:cubicBezTo>
                <a:cubicBezTo>
                  <a:pt x="221" y="46"/>
                  <a:pt x="212" y="38"/>
                  <a:pt x="203" y="30"/>
                </a:cubicBezTo>
                <a:close/>
                <a:moveTo>
                  <a:pt x="192" y="38"/>
                </a:moveTo>
                <a:cubicBezTo>
                  <a:pt x="208" y="38"/>
                  <a:pt x="220" y="51"/>
                  <a:pt x="221" y="67"/>
                </a:cubicBezTo>
                <a:cubicBezTo>
                  <a:pt x="211" y="57"/>
                  <a:pt x="202" y="47"/>
                  <a:pt x="192" y="38"/>
                </a:cubicBezTo>
                <a:close/>
                <a:moveTo>
                  <a:pt x="167" y="67"/>
                </a:moveTo>
                <a:cubicBezTo>
                  <a:pt x="138" y="96"/>
                  <a:pt x="109" y="125"/>
                  <a:pt x="80" y="154"/>
                </a:cubicBezTo>
                <a:cubicBezTo>
                  <a:pt x="69" y="165"/>
                  <a:pt x="57" y="175"/>
                  <a:pt x="48" y="189"/>
                </a:cubicBezTo>
                <a:cubicBezTo>
                  <a:pt x="54" y="186"/>
                  <a:pt x="60" y="182"/>
                  <a:pt x="65" y="177"/>
                </a:cubicBezTo>
                <a:cubicBezTo>
                  <a:pt x="96" y="145"/>
                  <a:pt x="128" y="114"/>
                  <a:pt x="159" y="83"/>
                </a:cubicBezTo>
                <a:cubicBezTo>
                  <a:pt x="169" y="73"/>
                  <a:pt x="180" y="63"/>
                  <a:pt x="187" y="50"/>
                </a:cubicBezTo>
                <a:cubicBezTo>
                  <a:pt x="180" y="55"/>
                  <a:pt x="173" y="61"/>
                  <a:pt x="167" y="67"/>
                </a:cubicBezTo>
                <a:close/>
                <a:moveTo>
                  <a:pt x="185" y="65"/>
                </a:moveTo>
                <a:cubicBezTo>
                  <a:pt x="150" y="100"/>
                  <a:pt x="116" y="135"/>
                  <a:pt x="81" y="169"/>
                </a:cubicBezTo>
                <a:cubicBezTo>
                  <a:pt x="73" y="178"/>
                  <a:pt x="62" y="186"/>
                  <a:pt x="59" y="199"/>
                </a:cubicBezTo>
                <a:cubicBezTo>
                  <a:pt x="73" y="195"/>
                  <a:pt x="81" y="184"/>
                  <a:pt x="91" y="174"/>
                </a:cubicBezTo>
                <a:cubicBezTo>
                  <a:pt x="125" y="140"/>
                  <a:pt x="159" y="107"/>
                  <a:pt x="193" y="73"/>
                </a:cubicBezTo>
                <a:cubicBezTo>
                  <a:pt x="198" y="68"/>
                  <a:pt x="200" y="61"/>
                  <a:pt x="202" y="55"/>
                </a:cubicBezTo>
                <a:cubicBezTo>
                  <a:pt x="196" y="57"/>
                  <a:pt x="190" y="60"/>
                  <a:pt x="185" y="65"/>
                </a:cubicBezTo>
                <a:close/>
                <a:moveTo>
                  <a:pt x="100" y="174"/>
                </a:moveTo>
                <a:cubicBezTo>
                  <a:pt x="89" y="186"/>
                  <a:pt x="74" y="196"/>
                  <a:pt x="68" y="212"/>
                </a:cubicBezTo>
                <a:cubicBezTo>
                  <a:pt x="106" y="179"/>
                  <a:pt x="140" y="140"/>
                  <a:pt x="177" y="105"/>
                </a:cubicBezTo>
                <a:cubicBezTo>
                  <a:pt x="187" y="94"/>
                  <a:pt x="201" y="85"/>
                  <a:pt x="207" y="70"/>
                </a:cubicBezTo>
                <a:cubicBezTo>
                  <a:pt x="169" y="102"/>
                  <a:pt x="136" y="139"/>
                  <a:pt x="100" y="174"/>
                </a:cubicBezTo>
                <a:close/>
                <a:moveTo>
                  <a:pt x="134" y="162"/>
                </a:moveTo>
                <a:cubicBezTo>
                  <a:pt x="144" y="151"/>
                  <a:pt x="155" y="141"/>
                  <a:pt x="166" y="132"/>
                </a:cubicBezTo>
                <a:cubicBezTo>
                  <a:pt x="167" y="138"/>
                  <a:pt x="167" y="145"/>
                  <a:pt x="167" y="151"/>
                </a:cubicBezTo>
                <a:cubicBezTo>
                  <a:pt x="172" y="150"/>
                  <a:pt x="176" y="149"/>
                  <a:pt x="181" y="147"/>
                </a:cubicBezTo>
                <a:cubicBezTo>
                  <a:pt x="179" y="153"/>
                  <a:pt x="177" y="158"/>
                  <a:pt x="175" y="163"/>
                </a:cubicBezTo>
                <a:cubicBezTo>
                  <a:pt x="181" y="161"/>
                  <a:pt x="187" y="160"/>
                  <a:pt x="193" y="158"/>
                </a:cubicBezTo>
                <a:cubicBezTo>
                  <a:pt x="188" y="167"/>
                  <a:pt x="181" y="176"/>
                  <a:pt x="176" y="185"/>
                </a:cubicBezTo>
                <a:cubicBezTo>
                  <a:pt x="185" y="180"/>
                  <a:pt x="192" y="172"/>
                  <a:pt x="202" y="169"/>
                </a:cubicBezTo>
                <a:cubicBezTo>
                  <a:pt x="202" y="174"/>
                  <a:pt x="201" y="180"/>
                  <a:pt x="200" y="185"/>
                </a:cubicBezTo>
                <a:cubicBezTo>
                  <a:pt x="205" y="184"/>
                  <a:pt x="210" y="183"/>
                  <a:pt x="215" y="181"/>
                </a:cubicBezTo>
                <a:cubicBezTo>
                  <a:pt x="213" y="186"/>
                  <a:pt x="211" y="192"/>
                  <a:pt x="209" y="197"/>
                </a:cubicBezTo>
                <a:cubicBezTo>
                  <a:pt x="215" y="195"/>
                  <a:pt x="221" y="194"/>
                  <a:pt x="227" y="192"/>
                </a:cubicBezTo>
                <a:cubicBezTo>
                  <a:pt x="222" y="201"/>
                  <a:pt x="216" y="210"/>
                  <a:pt x="211" y="219"/>
                </a:cubicBezTo>
                <a:cubicBezTo>
                  <a:pt x="218" y="214"/>
                  <a:pt x="225" y="208"/>
                  <a:pt x="232" y="203"/>
                </a:cubicBezTo>
                <a:cubicBezTo>
                  <a:pt x="237" y="207"/>
                  <a:pt x="241" y="211"/>
                  <a:pt x="245" y="215"/>
                </a:cubicBezTo>
                <a:cubicBezTo>
                  <a:pt x="236" y="225"/>
                  <a:pt x="226" y="235"/>
                  <a:pt x="217" y="244"/>
                </a:cubicBezTo>
                <a:cubicBezTo>
                  <a:pt x="189" y="217"/>
                  <a:pt x="162" y="189"/>
                  <a:pt x="134" y="162"/>
                </a:cubicBezTo>
                <a:close/>
                <a:moveTo>
                  <a:pt x="39" y="195"/>
                </a:moveTo>
                <a:cubicBezTo>
                  <a:pt x="51" y="197"/>
                  <a:pt x="61" y="206"/>
                  <a:pt x="62" y="219"/>
                </a:cubicBezTo>
                <a:cubicBezTo>
                  <a:pt x="53" y="225"/>
                  <a:pt x="45" y="230"/>
                  <a:pt x="36" y="236"/>
                </a:cubicBezTo>
                <a:cubicBezTo>
                  <a:pt x="31" y="232"/>
                  <a:pt x="27" y="228"/>
                  <a:pt x="22" y="224"/>
                </a:cubicBezTo>
                <a:cubicBezTo>
                  <a:pt x="27" y="214"/>
                  <a:pt x="33" y="205"/>
                  <a:pt x="39" y="195"/>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866"/>
          <p:cNvSpPr>
            <a:spLocks noEditPoints="1"/>
          </p:cNvSpPr>
          <p:nvPr/>
        </p:nvSpPr>
        <p:spPr bwMode="auto">
          <a:xfrm>
            <a:off x="1571626" y="998538"/>
            <a:ext cx="319088" cy="439738"/>
          </a:xfrm>
          <a:custGeom>
            <a:avLst/>
            <a:gdLst>
              <a:gd name="T0" fmla="*/ 45 w 207"/>
              <a:gd name="T1" fmla="*/ 73 h 286"/>
              <a:gd name="T2" fmla="*/ 118 w 207"/>
              <a:gd name="T3" fmla="*/ 11 h 286"/>
              <a:gd name="T4" fmla="*/ 165 w 207"/>
              <a:gd name="T5" fmla="*/ 74 h 286"/>
              <a:gd name="T6" fmla="*/ 202 w 207"/>
              <a:gd name="T7" fmla="*/ 127 h 286"/>
              <a:gd name="T8" fmla="*/ 175 w 207"/>
              <a:gd name="T9" fmla="*/ 145 h 286"/>
              <a:gd name="T10" fmla="*/ 164 w 207"/>
              <a:gd name="T11" fmla="*/ 87 h 286"/>
              <a:gd name="T12" fmla="*/ 124 w 207"/>
              <a:gd name="T13" fmla="*/ 142 h 286"/>
              <a:gd name="T14" fmla="*/ 78 w 207"/>
              <a:gd name="T15" fmla="*/ 137 h 286"/>
              <a:gd name="T16" fmla="*/ 44 w 207"/>
              <a:gd name="T17" fmla="*/ 88 h 286"/>
              <a:gd name="T18" fmla="*/ 34 w 207"/>
              <a:gd name="T19" fmla="*/ 145 h 286"/>
              <a:gd name="T20" fmla="*/ 8 w 207"/>
              <a:gd name="T21" fmla="*/ 130 h 286"/>
              <a:gd name="T22" fmla="*/ 45 w 207"/>
              <a:gd name="T23" fmla="*/ 73 h 286"/>
              <a:gd name="T24" fmla="*/ 85 w 207"/>
              <a:gd name="T25" fmla="*/ 86 h 286"/>
              <a:gd name="T26" fmla="*/ 81 w 207"/>
              <a:gd name="T27" fmla="*/ 66 h 286"/>
              <a:gd name="T28" fmla="*/ 63 w 207"/>
              <a:gd name="T29" fmla="*/ 90 h 286"/>
              <a:gd name="T30" fmla="*/ 91 w 207"/>
              <a:gd name="T31" fmla="*/ 134 h 286"/>
              <a:gd name="T32" fmla="*/ 120 w 207"/>
              <a:gd name="T33" fmla="*/ 133 h 286"/>
              <a:gd name="T34" fmla="*/ 148 w 207"/>
              <a:gd name="T35" fmla="*/ 81 h 286"/>
              <a:gd name="T36" fmla="*/ 103 w 207"/>
              <a:gd name="T37" fmla="*/ 80 h 286"/>
              <a:gd name="T38" fmla="*/ 104 w 207"/>
              <a:gd name="T39" fmla="*/ 61 h 286"/>
              <a:gd name="T40" fmla="*/ 85 w 207"/>
              <a:gd name="T41" fmla="*/ 86 h 286"/>
              <a:gd name="T42" fmla="*/ 31 w 207"/>
              <a:gd name="T43" fmla="*/ 183 h 286"/>
              <a:gd name="T44" fmla="*/ 70 w 207"/>
              <a:gd name="T45" fmla="*/ 155 h 286"/>
              <a:gd name="T46" fmla="*/ 67 w 207"/>
              <a:gd name="T47" fmla="*/ 206 h 286"/>
              <a:gd name="T48" fmla="*/ 105 w 207"/>
              <a:gd name="T49" fmla="*/ 183 h 286"/>
              <a:gd name="T50" fmla="*/ 144 w 207"/>
              <a:gd name="T51" fmla="*/ 206 h 286"/>
              <a:gd name="T52" fmla="*/ 140 w 207"/>
              <a:gd name="T53" fmla="*/ 156 h 286"/>
              <a:gd name="T54" fmla="*/ 179 w 207"/>
              <a:gd name="T55" fmla="*/ 181 h 286"/>
              <a:gd name="T56" fmla="*/ 197 w 207"/>
              <a:gd name="T57" fmla="*/ 286 h 286"/>
              <a:gd name="T58" fmla="*/ 14 w 207"/>
              <a:gd name="T59" fmla="*/ 286 h 286"/>
              <a:gd name="T60" fmla="*/ 31 w 207"/>
              <a:gd name="T61" fmla="*/ 18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7" h="286">
                <a:moveTo>
                  <a:pt x="45" y="73"/>
                </a:moveTo>
                <a:cubicBezTo>
                  <a:pt x="42" y="35"/>
                  <a:pt x="81" y="0"/>
                  <a:pt x="118" y="11"/>
                </a:cubicBezTo>
                <a:cubicBezTo>
                  <a:pt x="147" y="17"/>
                  <a:pt x="164" y="46"/>
                  <a:pt x="165" y="74"/>
                </a:cubicBezTo>
                <a:cubicBezTo>
                  <a:pt x="186" y="82"/>
                  <a:pt x="207" y="103"/>
                  <a:pt x="202" y="127"/>
                </a:cubicBezTo>
                <a:cubicBezTo>
                  <a:pt x="200" y="140"/>
                  <a:pt x="185" y="143"/>
                  <a:pt x="175" y="145"/>
                </a:cubicBezTo>
                <a:cubicBezTo>
                  <a:pt x="174" y="125"/>
                  <a:pt x="174" y="104"/>
                  <a:pt x="164" y="87"/>
                </a:cubicBezTo>
                <a:cubicBezTo>
                  <a:pt x="153" y="107"/>
                  <a:pt x="142" y="127"/>
                  <a:pt x="124" y="142"/>
                </a:cubicBezTo>
                <a:cubicBezTo>
                  <a:pt x="111" y="153"/>
                  <a:pt x="90" y="150"/>
                  <a:pt x="78" y="137"/>
                </a:cubicBezTo>
                <a:cubicBezTo>
                  <a:pt x="65" y="122"/>
                  <a:pt x="55" y="105"/>
                  <a:pt x="44" y="88"/>
                </a:cubicBezTo>
                <a:cubicBezTo>
                  <a:pt x="35" y="106"/>
                  <a:pt x="33" y="125"/>
                  <a:pt x="34" y="145"/>
                </a:cubicBezTo>
                <a:cubicBezTo>
                  <a:pt x="24" y="142"/>
                  <a:pt x="11" y="142"/>
                  <a:pt x="8" y="130"/>
                </a:cubicBezTo>
                <a:cubicBezTo>
                  <a:pt x="0" y="104"/>
                  <a:pt x="22" y="81"/>
                  <a:pt x="45" y="73"/>
                </a:cubicBezTo>
                <a:close/>
                <a:moveTo>
                  <a:pt x="85" y="86"/>
                </a:moveTo>
                <a:cubicBezTo>
                  <a:pt x="83" y="79"/>
                  <a:pt x="82" y="73"/>
                  <a:pt x="81" y="66"/>
                </a:cubicBezTo>
                <a:cubicBezTo>
                  <a:pt x="76" y="75"/>
                  <a:pt x="65" y="80"/>
                  <a:pt x="63" y="90"/>
                </a:cubicBezTo>
                <a:cubicBezTo>
                  <a:pt x="67" y="107"/>
                  <a:pt x="76" y="124"/>
                  <a:pt x="91" y="134"/>
                </a:cubicBezTo>
                <a:cubicBezTo>
                  <a:pt x="99" y="142"/>
                  <a:pt x="112" y="141"/>
                  <a:pt x="120" y="133"/>
                </a:cubicBezTo>
                <a:cubicBezTo>
                  <a:pt x="136" y="120"/>
                  <a:pt x="143" y="100"/>
                  <a:pt x="148" y="81"/>
                </a:cubicBezTo>
                <a:cubicBezTo>
                  <a:pt x="133" y="81"/>
                  <a:pt x="118" y="81"/>
                  <a:pt x="103" y="80"/>
                </a:cubicBezTo>
                <a:cubicBezTo>
                  <a:pt x="103" y="74"/>
                  <a:pt x="104" y="67"/>
                  <a:pt x="104" y="61"/>
                </a:cubicBezTo>
                <a:cubicBezTo>
                  <a:pt x="98" y="69"/>
                  <a:pt x="92" y="78"/>
                  <a:pt x="85" y="86"/>
                </a:cubicBezTo>
                <a:close/>
                <a:moveTo>
                  <a:pt x="31" y="183"/>
                </a:moveTo>
                <a:cubicBezTo>
                  <a:pt x="35" y="166"/>
                  <a:pt x="56" y="162"/>
                  <a:pt x="70" y="155"/>
                </a:cubicBezTo>
                <a:cubicBezTo>
                  <a:pt x="68" y="172"/>
                  <a:pt x="67" y="189"/>
                  <a:pt x="67" y="206"/>
                </a:cubicBezTo>
                <a:cubicBezTo>
                  <a:pt x="80" y="198"/>
                  <a:pt x="92" y="191"/>
                  <a:pt x="105" y="183"/>
                </a:cubicBezTo>
                <a:cubicBezTo>
                  <a:pt x="118" y="191"/>
                  <a:pt x="131" y="199"/>
                  <a:pt x="144" y="206"/>
                </a:cubicBezTo>
                <a:cubicBezTo>
                  <a:pt x="143" y="189"/>
                  <a:pt x="142" y="172"/>
                  <a:pt x="140" y="156"/>
                </a:cubicBezTo>
                <a:cubicBezTo>
                  <a:pt x="154" y="161"/>
                  <a:pt x="173" y="165"/>
                  <a:pt x="179" y="181"/>
                </a:cubicBezTo>
                <a:cubicBezTo>
                  <a:pt x="190" y="215"/>
                  <a:pt x="197" y="250"/>
                  <a:pt x="197" y="286"/>
                </a:cubicBezTo>
                <a:cubicBezTo>
                  <a:pt x="136" y="286"/>
                  <a:pt x="75" y="286"/>
                  <a:pt x="14" y="286"/>
                </a:cubicBezTo>
                <a:cubicBezTo>
                  <a:pt x="13" y="251"/>
                  <a:pt x="20" y="216"/>
                  <a:pt x="31" y="18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867"/>
          <p:cNvSpPr>
            <a:spLocks noEditPoints="1"/>
          </p:cNvSpPr>
          <p:nvPr/>
        </p:nvSpPr>
        <p:spPr bwMode="auto">
          <a:xfrm>
            <a:off x="647701" y="1042988"/>
            <a:ext cx="482600" cy="363538"/>
          </a:xfrm>
          <a:custGeom>
            <a:avLst/>
            <a:gdLst>
              <a:gd name="T0" fmla="*/ 51 w 314"/>
              <a:gd name="T1" fmla="*/ 3 h 236"/>
              <a:gd name="T2" fmla="*/ 157 w 314"/>
              <a:gd name="T3" fmla="*/ 25 h 236"/>
              <a:gd name="T4" fmla="*/ 265 w 314"/>
              <a:gd name="T5" fmla="*/ 4 h 236"/>
              <a:gd name="T6" fmla="*/ 287 w 314"/>
              <a:gd name="T7" fmla="*/ 42 h 236"/>
              <a:gd name="T8" fmla="*/ 314 w 314"/>
              <a:gd name="T9" fmla="*/ 200 h 236"/>
              <a:gd name="T10" fmla="*/ 193 w 314"/>
              <a:gd name="T11" fmla="*/ 214 h 236"/>
              <a:gd name="T12" fmla="*/ 157 w 314"/>
              <a:gd name="T13" fmla="*/ 234 h 236"/>
              <a:gd name="T14" fmla="*/ 120 w 314"/>
              <a:gd name="T15" fmla="*/ 213 h 236"/>
              <a:gd name="T16" fmla="*/ 0 w 314"/>
              <a:gd name="T17" fmla="*/ 201 h 236"/>
              <a:gd name="T18" fmla="*/ 21 w 314"/>
              <a:gd name="T19" fmla="*/ 71 h 236"/>
              <a:gd name="T20" fmla="*/ 40 w 314"/>
              <a:gd name="T21" fmla="*/ 35 h 236"/>
              <a:gd name="T22" fmla="*/ 51 w 314"/>
              <a:gd name="T23" fmla="*/ 3 h 236"/>
              <a:gd name="T24" fmla="*/ 57 w 314"/>
              <a:gd name="T25" fmla="*/ 13 h 236"/>
              <a:gd name="T26" fmla="*/ 29 w 314"/>
              <a:gd name="T27" fmla="*/ 172 h 236"/>
              <a:gd name="T28" fmla="*/ 156 w 314"/>
              <a:gd name="T29" fmla="*/ 202 h 236"/>
              <a:gd name="T30" fmla="*/ 284 w 314"/>
              <a:gd name="T31" fmla="*/ 172 h 236"/>
              <a:gd name="T32" fmla="*/ 256 w 314"/>
              <a:gd name="T33" fmla="*/ 13 h 236"/>
              <a:gd name="T34" fmla="*/ 162 w 314"/>
              <a:gd name="T35" fmla="*/ 34 h 236"/>
              <a:gd name="T36" fmla="*/ 158 w 314"/>
              <a:gd name="T37" fmla="*/ 83 h 236"/>
              <a:gd name="T38" fmla="*/ 140 w 314"/>
              <a:gd name="T39" fmla="*/ 29 h 236"/>
              <a:gd name="T40" fmla="*/ 57 w 314"/>
              <a:gd name="T41" fmla="*/ 13 h 236"/>
              <a:gd name="T42" fmla="*/ 13 w 314"/>
              <a:gd name="T43" fmla="*/ 183 h 236"/>
              <a:gd name="T44" fmla="*/ 60 w 314"/>
              <a:gd name="T45" fmla="*/ 191 h 236"/>
              <a:gd name="T46" fmla="*/ 120 w 314"/>
              <a:gd name="T47" fmla="*/ 196 h 236"/>
              <a:gd name="T48" fmla="*/ 13 w 314"/>
              <a:gd name="T49" fmla="*/ 183 h 236"/>
              <a:gd name="T50" fmla="*/ 192 w 314"/>
              <a:gd name="T51" fmla="*/ 196 h 236"/>
              <a:gd name="T52" fmla="*/ 253 w 314"/>
              <a:gd name="T53" fmla="*/ 191 h 236"/>
              <a:gd name="T54" fmla="*/ 299 w 314"/>
              <a:gd name="T55" fmla="*/ 183 h 236"/>
              <a:gd name="T56" fmla="*/ 192 w 314"/>
              <a:gd name="T57" fmla="*/ 196 h 236"/>
              <a:gd name="T58" fmla="*/ 136 w 314"/>
              <a:gd name="T59" fmla="*/ 204 h 236"/>
              <a:gd name="T60" fmla="*/ 178 w 314"/>
              <a:gd name="T61" fmla="*/ 204 h 236"/>
              <a:gd name="T62" fmla="*/ 156 w 314"/>
              <a:gd name="T63" fmla="*/ 216 h 236"/>
              <a:gd name="T64" fmla="*/ 136 w 314"/>
              <a:gd name="T65"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236">
                <a:moveTo>
                  <a:pt x="51" y="3"/>
                </a:moveTo>
                <a:cubicBezTo>
                  <a:pt x="87" y="0"/>
                  <a:pt x="124" y="9"/>
                  <a:pt x="157" y="25"/>
                </a:cubicBezTo>
                <a:cubicBezTo>
                  <a:pt x="190" y="8"/>
                  <a:pt x="228" y="0"/>
                  <a:pt x="265" y="4"/>
                </a:cubicBezTo>
                <a:cubicBezTo>
                  <a:pt x="269" y="18"/>
                  <a:pt x="268" y="39"/>
                  <a:pt x="287" y="42"/>
                </a:cubicBezTo>
                <a:cubicBezTo>
                  <a:pt x="296" y="94"/>
                  <a:pt x="307" y="147"/>
                  <a:pt x="314" y="200"/>
                </a:cubicBezTo>
                <a:cubicBezTo>
                  <a:pt x="274" y="207"/>
                  <a:pt x="233" y="207"/>
                  <a:pt x="193" y="214"/>
                </a:cubicBezTo>
                <a:cubicBezTo>
                  <a:pt x="182" y="222"/>
                  <a:pt x="172" y="236"/>
                  <a:pt x="157" y="234"/>
                </a:cubicBezTo>
                <a:cubicBezTo>
                  <a:pt x="141" y="235"/>
                  <a:pt x="131" y="223"/>
                  <a:pt x="120" y="213"/>
                </a:cubicBezTo>
                <a:cubicBezTo>
                  <a:pt x="80" y="208"/>
                  <a:pt x="40" y="206"/>
                  <a:pt x="0" y="201"/>
                </a:cubicBezTo>
                <a:cubicBezTo>
                  <a:pt x="3" y="157"/>
                  <a:pt x="14" y="114"/>
                  <a:pt x="21" y="71"/>
                </a:cubicBezTo>
                <a:cubicBezTo>
                  <a:pt x="24" y="57"/>
                  <a:pt x="22" y="37"/>
                  <a:pt x="40" y="35"/>
                </a:cubicBezTo>
                <a:cubicBezTo>
                  <a:pt x="44" y="25"/>
                  <a:pt x="44" y="12"/>
                  <a:pt x="51" y="3"/>
                </a:cubicBezTo>
                <a:close/>
                <a:moveTo>
                  <a:pt x="57" y="13"/>
                </a:moveTo>
                <a:cubicBezTo>
                  <a:pt x="48" y="66"/>
                  <a:pt x="38" y="119"/>
                  <a:pt x="29" y="172"/>
                </a:cubicBezTo>
                <a:cubicBezTo>
                  <a:pt x="73" y="172"/>
                  <a:pt x="120" y="175"/>
                  <a:pt x="156" y="202"/>
                </a:cubicBezTo>
                <a:cubicBezTo>
                  <a:pt x="193" y="176"/>
                  <a:pt x="240" y="172"/>
                  <a:pt x="284" y="172"/>
                </a:cubicBezTo>
                <a:cubicBezTo>
                  <a:pt x="275" y="119"/>
                  <a:pt x="265" y="66"/>
                  <a:pt x="256" y="13"/>
                </a:cubicBezTo>
                <a:cubicBezTo>
                  <a:pt x="224" y="13"/>
                  <a:pt x="191" y="20"/>
                  <a:pt x="162" y="34"/>
                </a:cubicBezTo>
                <a:cubicBezTo>
                  <a:pt x="160" y="51"/>
                  <a:pt x="161" y="67"/>
                  <a:pt x="158" y="83"/>
                </a:cubicBezTo>
                <a:cubicBezTo>
                  <a:pt x="145" y="67"/>
                  <a:pt x="164" y="36"/>
                  <a:pt x="140" y="29"/>
                </a:cubicBezTo>
                <a:cubicBezTo>
                  <a:pt x="114" y="18"/>
                  <a:pt x="85" y="13"/>
                  <a:pt x="57" y="13"/>
                </a:cubicBezTo>
                <a:close/>
                <a:moveTo>
                  <a:pt x="13" y="183"/>
                </a:moveTo>
                <a:cubicBezTo>
                  <a:pt x="28" y="190"/>
                  <a:pt x="44" y="190"/>
                  <a:pt x="60" y="191"/>
                </a:cubicBezTo>
                <a:cubicBezTo>
                  <a:pt x="80" y="193"/>
                  <a:pt x="100" y="197"/>
                  <a:pt x="120" y="196"/>
                </a:cubicBezTo>
                <a:cubicBezTo>
                  <a:pt x="87" y="182"/>
                  <a:pt x="49" y="182"/>
                  <a:pt x="13" y="183"/>
                </a:cubicBezTo>
                <a:close/>
                <a:moveTo>
                  <a:pt x="192" y="196"/>
                </a:moveTo>
                <a:cubicBezTo>
                  <a:pt x="212" y="197"/>
                  <a:pt x="233" y="193"/>
                  <a:pt x="253" y="191"/>
                </a:cubicBezTo>
                <a:cubicBezTo>
                  <a:pt x="269" y="190"/>
                  <a:pt x="285" y="190"/>
                  <a:pt x="299" y="183"/>
                </a:cubicBezTo>
                <a:cubicBezTo>
                  <a:pt x="263" y="181"/>
                  <a:pt x="226" y="182"/>
                  <a:pt x="192" y="196"/>
                </a:cubicBezTo>
                <a:close/>
                <a:moveTo>
                  <a:pt x="136" y="204"/>
                </a:moveTo>
                <a:cubicBezTo>
                  <a:pt x="143" y="223"/>
                  <a:pt x="170" y="223"/>
                  <a:pt x="178" y="204"/>
                </a:cubicBezTo>
                <a:cubicBezTo>
                  <a:pt x="170" y="207"/>
                  <a:pt x="163" y="211"/>
                  <a:pt x="156" y="216"/>
                </a:cubicBezTo>
                <a:cubicBezTo>
                  <a:pt x="150" y="212"/>
                  <a:pt x="143" y="207"/>
                  <a:pt x="136" y="20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869"/>
          <p:cNvSpPr>
            <a:spLocks noEditPoints="1"/>
          </p:cNvSpPr>
          <p:nvPr/>
        </p:nvSpPr>
        <p:spPr bwMode="auto">
          <a:xfrm>
            <a:off x="3192463" y="4249738"/>
            <a:ext cx="371475" cy="349250"/>
          </a:xfrm>
          <a:custGeom>
            <a:avLst/>
            <a:gdLst>
              <a:gd name="T0" fmla="*/ 91 w 241"/>
              <a:gd name="T1" fmla="*/ 7 h 227"/>
              <a:gd name="T2" fmla="*/ 153 w 241"/>
              <a:gd name="T3" fmla="*/ 30 h 227"/>
              <a:gd name="T4" fmla="*/ 93 w 241"/>
              <a:gd name="T5" fmla="*/ 221 h 227"/>
              <a:gd name="T6" fmla="*/ 59 w 241"/>
              <a:gd name="T7" fmla="*/ 223 h 227"/>
              <a:gd name="T8" fmla="*/ 35 w 241"/>
              <a:gd name="T9" fmla="*/ 0 h 227"/>
              <a:gd name="T10" fmla="*/ 11 w 241"/>
              <a:gd name="T11" fmla="*/ 206 h 227"/>
              <a:gd name="T12" fmla="*/ 84 w 241"/>
              <a:gd name="T13" fmla="*/ 17 h 227"/>
              <a:gd name="T14" fmla="*/ 102 w 241"/>
              <a:gd name="T15" fmla="*/ 16 h 227"/>
              <a:gd name="T16" fmla="*/ 143 w 241"/>
              <a:gd name="T17" fmla="*/ 174 h 227"/>
              <a:gd name="T18" fmla="*/ 102 w 241"/>
              <a:gd name="T19" fmla="*/ 16 h 227"/>
              <a:gd name="T20" fmla="*/ 102 w 241"/>
              <a:gd name="T21" fmla="*/ 214 h 227"/>
              <a:gd name="T22" fmla="*/ 143 w 241"/>
              <a:gd name="T23" fmla="*/ 205 h 227"/>
              <a:gd name="T24" fmla="*/ 164 w 241"/>
              <a:gd name="T25" fmla="*/ 7 h 227"/>
              <a:gd name="T26" fmla="*/ 240 w 241"/>
              <a:gd name="T27" fmla="*/ 16 h 227"/>
              <a:gd name="T28" fmla="*/ 229 w 241"/>
              <a:gd name="T29" fmla="*/ 224 h 227"/>
              <a:gd name="T30" fmla="*/ 158 w 241"/>
              <a:gd name="T31" fmla="*/ 208 h 227"/>
              <a:gd name="T32" fmla="*/ 164 w 241"/>
              <a:gd name="T33" fmla="*/ 7 h 227"/>
              <a:gd name="T34" fmla="*/ 170 w 241"/>
              <a:gd name="T35" fmla="*/ 213 h 227"/>
              <a:gd name="T36" fmla="*/ 180 w 241"/>
              <a:gd name="T37" fmla="*/ 190 h 227"/>
              <a:gd name="T38" fmla="*/ 227 w 241"/>
              <a:gd name="T39" fmla="*/ 178 h 227"/>
              <a:gd name="T40" fmla="*/ 181 w 241"/>
              <a:gd name="T41" fmla="*/ 86 h 227"/>
              <a:gd name="T42" fmla="*/ 229 w 241"/>
              <a:gd name="T43" fmla="*/ 73 h 227"/>
              <a:gd name="T44" fmla="*/ 184 w 241"/>
              <a:gd name="T45" fmla="*/ 43 h 227"/>
              <a:gd name="T46" fmla="*/ 227 w 241"/>
              <a:gd name="T47" fmla="*/ 17 h 227"/>
              <a:gd name="T48" fmla="*/ 53 w 241"/>
              <a:gd name="T49" fmla="*/ 38 h 227"/>
              <a:gd name="T50" fmla="*/ 52 w 241"/>
              <a:gd name="T51" fmla="*/ 123 h 227"/>
              <a:gd name="T52" fmla="*/ 53 w 241"/>
              <a:gd name="T53" fmla="*/ 38 h 227"/>
              <a:gd name="T54" fmla="*/ 110 w 241"/>
              <a:gd name="T55" fmla="*/ 49 h 227"/>
              <a:gd name="T56" fmla="*/ 112 w 241"/>
              <a:gd name="T57" fmla="*/ 37 h 227"/>
              <a:gd name="T58" fmla="*/ 118 w 241"/>
              <a:gd name="T59" fmla="*/ 147 h 227"/>
              <a:gd name="T60" fmla="*/ 128 w 241"/>
              <a:gd name="T61" fmla="*/ 78 h 227"/>
              <a:gd name="T62" fmla="*/ 195 w 241"/>
              <a:gd name="T63" fmla="*/ 169 h 227"/>
              <a:gd name="T64" fmla="*/ 195 w 241"/>
              <a:gd name="T65" fmla="*/ 169 h 227"/>
              <a:gd name="T66" fmla="*/ 202 w 241"/>
              <a:gd name="T67" fmla="*/ 170 h 227"/>
              <a:gd name="T68" fmla="*/ 29 w 241"/>
              <a:gd name="T69" fmla="*/ 180 h 227"/>
              <a:gd name="T70" fmla="*/ 43 w 241"/>
              <a:gd name="T71" fmla="*/ 17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 h="227">
                <a:moveTo>
                  <a:pt x="35" y="0"/>
                </a:moveTo>
                <a:cubicBezTo>
                  <a:pt x="54" y="1"/>
                  <a:pt x="72" y="7"/>
                  <a:pt x="91" y="7"/>
                </a:cubicBezTo>
                <a:cubicBezTo>
                  <a:pt x="110" y="5"/>
                  <a:pt x="130" y="4"/>
                  <a:pt x="149" y="6"/>
                </a:cubicBezTo>
                <a:cubicBezTo>
                  <a:pt x="155" y="12"/>
                  <a:pt x="152" y="22"/>
                  <a:pt x="153" y="30"/>
                </a:cubicBezTo>
                <a:cubicBezTo>
                  <a:pt x="152" y="94"/>
                  <a:pt x="154" y="158"/>
                  <a:pt x="152" y="223"/>
                </a:cubicBezTo>
                <a:cubicBezTo>
                  <a:pt x="132" y="223"/>
                  <a:pt x="111" y="227"/>
                  <a:pt x="93" y="221"/>
                </a:cubicBezTo>
                <a:cubicBezTo>
                  <a:pt x="89" y="163"/>
                  <a:pt x="95" y="105"/>
                  <a:pt x="90" y="47"/>
                </a:cubicBezTo>
                <a:cubicBezTo>
                  <a:pt x="78" y="105"/>
                  <a:pt x="70" y="164"/>
                  <a:pt x="59" y="223"/>
                </a:cubicBezTo>
                <a:cubicBezTo>
                  <a:pt x="39" y="222"/>
                  <a:pt x="20" y="218"/>
                  <a:pt x="0" y="213"/>
                </a:cubicBezTo>
                <a:cubicBezTo>
                  <a:pt x="11" y="142"/>
                  <a:pt x="24" y="71"/>
                  <a:pt x="35" y="0"/>
                </a:cubicBezTo>
                <a:close/>
                <a:moveTo>
                  <a:pt x="44" y="10"/>
                </a:moveTo>
                <a:cubicBezTo>
                  <a:pt x="33" y="76"/>
                  <a:pt x="22" y="141"/>
                  <a:pt x="11" y="206"/>
                </a:cubicBezTo>
                <a:cubicBezTo>
                  <a:pt x="25" y="208"/>
                  <a:pt x="38" y="210"/>
                  <a:pt x="51" y="213"/>
                </a:cubicBezTo>
                <a:cubicBezTo>
                  <a:pt x="62" y="148"/>
                  <a:pt x="73" y="83"/>
                  <a:pt x="84" y="17"/>
                </a:cubicBezTo>
                <a:cubicBezTo>
                  <a:pt x="70" y="15"/>
                  <a:pt x="57" y="13"/>
                  <a:pt x="44" y="10"/>
                </a:cubicBezTo>
                <a:close/>
                <a:moveTo>
                  <a:pt x="102" y="16"/>
                </a:moveTo>
                <a:cubicBezTo>
                  <a:pt x="102" y="68"/>
                  <a:pt x="102" y="121"/>
                  <a:pt x="102" y="174"/>
                </a:cubicBezTo>
                <a:cubicBezTo>
                  <a:pt x="115" y="174"/>
                  <a:pt x="129" y="174"/>
                  <a:pt x="143" y="174"/>
                </a:cubicBezTo>
                <a:cubicBezTo>
                  <a:pt x="142" y="121"/>
                  <a:pt x="143" y="68"/>
                  <a:pt x="143" y="15"/>
                </a:cubicBezTo>
                <a:cubicBezTo>
                  <a:pt x="129" y="16"/>
                  <a:pt x="115" y="16"/>
                  <a:pt x="102" y="16"/>
                </a:cubicBezTo>
                <a:close/>
                <a:moveTo>
                  <a:pt x="101" y="205"/>
                </a:moveTo>
                <a:cubicBezTo>
                  <a:pt x="101" y="207"/>
                  <a:pt x="102" y="211"/>
                  <a:pt x="102" y="214"/>
                </a:cubicBezTo>
                <a:cubicBezTo>
                  <a:pt x="116" y="214"/>
                  <a:pt x="129" y="214"/>
                  <a:pt x="142" y="214"/>
                </a:cubicBezTo>
                <a:cubicBezTo>
                  <a:pt x="142" y="212"/>
                  <a:pt x="143" y="207"/>
                  <a:pt x="143" y="205"/>
                </a:cubicBezTo>
                <a:cubicBezTo>
                  <a:pt x="129" y="205"/>
                  <a:pt x="115" y="204"/>
                  <a:pt x="101" y="205"/>
                </a:cubicBezTo>
                <a:close/>
                <a:moveTo>
                  <a:pt x="164" y="7"/>
                </a:moveTo>
                <a:cubicBezTo>
                  <a:pt x="178" y="2"/>
                  <a:pt x="193" y="5"/>
                  <a:pt x="207" y="4"/>
                </a:cubicBezTo>
                <a:cubicBezTo>
                  <a:pt x="218" y="5"/>
                  <a:pt x="236" y="0"/>
                  <a:pt x="240" y="16"/>
                </a:cubicBezTo>
                <a:cubicBezTo>
                  <a:pt x="241" y="77"/>
                  <a:pt x="240" y="138"/>
                  <a:pt x="240" y="199"/>
                </a:cubicBezTo>
                <a:cubicBezTo>
                  <a:pt x="240" y="208"/>
                  <a:pt x="241" y="223"/>
                  <a:pt x="229" y="224"/>
                </a:cubicBezTo>
                <a:cubicBezTo>
                  <a:pt x="210" y="226"/>
                  <a:pt x="192" y="225"/>
                  <a:pt x="173" y="225"/>
                </a:cubicBezTo>
                <a:cubicBezTo>
                  <a:pt x="164" y="225"/>
                  <a:pt x="156" y="218"/>
                  <a:pt x="158" y="208"/>
                </a:cubicBezTo>
                <a:cubicBezTo>
                  <a:pt x="157" y="149"/>
                  <a:pt x="158" y="89"/>
                  <a:pt x="158" y="29"/>
                </a:cubicBezTo>
                <a:cubicBezTo>
                  <a:pt x="158" y="22"/>
                  <a:pt x="156" y="11"/>
                  <a:pt x="164" y="7"/>
                </a:cubicBezTo>
                <a:close/>
                <a:moveTo>
                  <a:pt x="170" y="17"/>
                </a:moveTo>
                <a:cubicBezTo>
                  <a:pt x="170" y="82"/>
                  <a:pt x="170" y="147"/>
                  <a:pt x="170" y="213"/>
                </a:cubicBezTo>
                <a:cubicBezTo>
                  <a:pt x="190" y="213"/>
                  <a:pt x="210" y="213"/>
                  <a:pt x="229" y="212"/>
                </a:cubicBezTo>
                <a:cubicBezTo>
                  <a:pt x="221" y="192"/>
                  <a:pt x="198" y="191"/>
                  <a:pt x="180" y="190"/>
                </a:cubicBezTo>
                <a:cubicBezTo>
                  <a:pt x="181" y="187"/>
                  <a:pt x="183" y="182"/>
                  <a:pt x="185" y="179"/>
                </a:cubicBezTo>
                <a:cubicBezTo>
                  <a:pt x="199" y="177"/>
                  <a:pt x="213" y="179"/>
                  <a:pt x="227" y="178"/>
                </a:cubicBezTo>
                <a:cubicBezTo>
                  <a:pt x="226" y="153"/>
                  <a:pt x="229" y="127"/>
                  <a:pt x="226" y="102"/>
                </a:cubicBezTo>
                <a:cubicBezTo>
                  <a:pt x="217" y="87"/>
                  <a:pt x="197" y="87"/>
                  <a:pt x="181" y="86"/>
                </a:cubicBezTo>
                <a:cubicBezTo>
                  <a:pt x="182" y="83"/>
                  <a:pt x="183" y="77"/>
                  <a:pt x="184" y="74"/>
                </a:cubicBezTo>
                <a:cubicBezTo>
                  <a:pt x="199" y="74"/>
                  <a:pt x="214" y="74"/>
                  <a:pt x="229" y="73"/>
                </a:cubicBezTo>
                <a:cubicBezTo>
                  <a:pt x="218" y="57"/>
                  <a:pt x="198" y="54"/>
                  <a:pt x="180" y="54"/>
                </a:cubicBezTo>
                <a:cubicBezTo>
                  <a:pt x="181" y="51"/>
                  <a:pt x="183" y="46"/>
                  <a:pt x="184" y="43"/>
                </a:cubicBezTo>
                <a:cubicBezTo>
                  <a:pt x="198" y="41"/>
                  <a:pt x="213" y="42"/>
                  <a:pt x="227" y="42"/>
                </a:cubicBezTo>
                <a:cubicBezTo>
                  <a:pt x="227" y="34"/>
                  <a:pt x="227" y="25"/>
                  <a:pt x="227" y="17"/>
                </a:cubicBezTo>
                <a:cubicBezTo>
                  <a:pt x="208" y="16"/>
                  <a:pt x="189" y="17"/>
                  <a:pt x="170" y="17"/>
                </a:cubicBezTo>
                <a:close/>
                <a:moveTo>
                  <a:pt x="53" y="38"/>
                </a:moveTo>
                <a:cubicBezTo>
                  <a:pt x="49" y="68"/>
                  <a:pt x="42" y="97"/>
                  <a:pt x="40" y="126"/>
                </a:cubicBezTo>
                <a:cubicBezTo>
                  <a:pt x="43" y="125"/>
                  <a:pt x="49" y="123"/>
                  <a:pt x="52" y="123"/>
                </a:cubicBezTo>
                <a:cubicBezTo>
                  <a:pt x="57" y="92"/>
                  <a:pt x="65" y="61"/>
                  <a:pt x="66" y="30"/>
                </a:cubicBezTo>
                <a:cubicBezTo>
                  <a:pt x="60" y="29"/>
                  <a:pt x="53" y="31"/>
                  <a:pt x="53" y="38"/>
                </a:cubicBezTo>
                <a:close/>
                <a:moveTo>
                  <a:pt x="112" y="37"/>
                </a:moveTo>
                <a:cubicBezTo>
                  <a:pt x="106" y="35"/>
                  <a:pt x="102" y="50"/>
                  <a:pt x="110" y="49"/>
                </a:cubicBezTo>
                <a:cubicBezTo>
                  <a:pt x="119" y="50"/>
                  <a:pt x="129" y="50"/>
                  <a:pt x="138" y="48"/>
                </a:cubicBezTo>
                <a:cubicBezTo>
                  <a:pt x="143" y="32"/>
                  <a:pt x="121" y="38"/>
                  <a:pt x="112" y="37"/>
                </a:cubicBezTo>
                <a:close/>
                <a:moveTo>
                  <a:pt x="116" y="79"/>
                </a:moveTo>
                <a:cubicBezTo>
                  <a:pt x="116" y="102"/>
                  <a:pt x="113" y="125"/>
                  <a:pt x="118" y="147"/>
                </a:cubicBezTo>
                <a:cubicBezTo>
                  <a:pt x="120" y="147"/>
                  <a:pt x="125" y="146"/>
                  <a:pt x="128" y="145"/>
                </a:cubicBezTo>
                <a:cubicBezTo>
                  <a:pt x="130" y="123"/>
                  <a:pt x="129" y="101"/>
                  <a:pt x="128" y="78"/>
                </a:cubicBezTo>
                <a:cubicBezTo>
                  <a:pt x="125" y="79"/>
                  <a:pt x="119" y="79"/>
                  <a:pt x="116" y="79"/>
                </a:cubicBezTo>
                <a:close/>
                <a:moveTo>
                  <a:pt x="195" y="169"/>
                </a:moveTo>
                <a:cubicBezTo>
                  <a:pt x="196" y="159"/>
                  <a:pt x="197" y="148"/>
                  <a:pt x="196" y="138"/>
                </a:cubicBezTo>
                <a:cubicBezTo>
                  <a:pt x="186" y="145"/>
                  <a:pt x="188" y="161"/>
                  <a:pt x="195" y="169"/>
                </a:cubicBezTo>
                <a:close/>
                <a:moveTo>
                  <a:pt x="202" y="137"/>
                </a:moveTo>
                <a:cubicBezTo>
                  <a:pt x="201" y="148"/>
                  <a:pt x="201" y="159"/>
                  <a:pt x="202" y="170"/>
                </a:cubicBezTo>
                <a:cubicBezTo>
                  <a:pt x="209" y="160"/>
                  <a:pt x="210" y="146"/>
                  <a:pt x="202" y="137"/>
                </a:cubicBezTo>
                <a:close/>
                <a:moveTo>
                  <a:pt x="29" y="180"/>
                </a:moveTo>
                <a:cubicBezTo>
                  <a:pt x="30" y="185"/>
                  <a:pt x="31" y="189"/>
                  <a:pt x="33" y="193"/>
                </a:cubicBezTo>
                <a:cubicBezTo>
                  <a:pt x="37" y="190"/>
                  <a:pt x="43" y="186"/>
                  <a:pt x="43" y="179"/>
                </a:cubicBezTo>
                <a:cubicBezTo>
                  <a:pt x="38" y="176"/>
                  <a:pt x="33" y="176"/>
                  <a:pt x="29" y="18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870"/>
          <p:cNvSpPr>
            <a:spLocks noEditPoints="1"/>
          </p:cNvSpPr>
          <p:nvPr/>
        </p:nvSpPr>
        <p:spPr bwMode="auto">
          <a:xfrm>
            <a:off x="2314576" y="4241801"/>
            <a:ext cx="446088" cy="409575"/>
          </a:xfrm>
          <a:custGeom>
            <a:avLst/>
            <a:gdLst>
              <a:gd name="T0" fmla="*/ 196 w 290"/>
              <a:gd name="T1" fmla="*/ 9 h 266"/>
              <a:gd name="T2" fmla="*/ 251 w 290"/>
              <a:gd name="T3" fmla="*/ 22 h 266"/>
              <a:gd name="T4" fmla="*/ 266 w 290"/>
              <a:gd name="T5" fmla="*/ 6 h 266"/>
              <a:gd name="T6" fmla="*/ 273 w 290"/>
              <a:gd name="T7" fmla="*/ 86 h 266"/>
              <a:gd name="T8" fmla="*/ 214 w 290"/>
              <a:gd name="T9" fmla="*/ 130 h 266"/>
              <a:gd name="T10" fmla="*/ 214 w 290"/>
              <a:gd name="T11" fmla="*/ 142 h 266"/>
              <a:gd name="T12" fmla="*/ 169 w 290"/>
              <a:gd name="T13" fmla="*/ 170 h 266"/>
              <a:gd name="T14" fmla="*/ 98 w 290"/>
              <a:gd name="T15" fmla="*/ 249 h 266"/>
              <a:gd name="T16" fmla="*/ 62 w 290"/>
              <a:gd name="T17" fmla="*/ 261 h 266"/>
              <a:gd name="T18" fmla="*/ 14 w 290"/>
              <a:gd name="T19" fmla="*/ 166 h 266"/>
              <a:gd name="T20" fmla="*/ 61 w 290"/>
              <a:gd name="T21" fmla="*/ 130 h 266"/>
              <a:gd name="T22" fmla="*/ 106 w 290"/>
              <a:gd name="T23" fmla="*/ 93 h 266"/>
              <a:gd name="T24" fmla="*/ 151 w 290"/>
              <a:gd name="T25" fmla="*/ 61 h 266"/>
              <a:gd name="T26" fmla="*/ 196 w 290"/>
              <a:gd name="T27" fmla="*/ 9 h 266"/>
              <a:gd name="T28" fmla="*/ 204 w 290"/>
              <a:gd name="T29" fmla="*/ 17 h 266"/>
              <a:gd name="T30" fmla="*/ 165 w 290"/>
              <a:gd name="T31" fmla="*/ 65 h 266"/>
              <a:gd name="T32" fmla="*/ 196 w 290"/>
              <a:gd name="T33" fmla="*/ 83 h 266"/>
              <a:gd name="T34" fmla="*/ 242 w 290"/>
              <a:gd name="T35" fmla="*/ 31 h 266"/>
              <a:gd name="T36" fmla="*/ 204 w 290"/>
              <a:gd name="T37" fmla="*/ 17 h 266"/>
              <a:gd name="T38" fmla="*/ 202 w 290"/>
              <a:gd name="T39" fmla="*/ 92 h 266"/>
              <a:gd name="T40" fmla="*/ 212 w 290"/>
              <a:gd name="T41" fmla="*/ 116 h 266"/>
              <a:gd name="T42" fmla="*/ 265 w 290"/>
              <a:gd name="T43" fmla="*/ 77 h 266"/>
              <a:gd name="T44" fmla="*/ 265 w 290"/>
              <a:gd name="T45" fmla="*/ 25 h 266"/>
              <a:gd name="T46" fmla="*/ 202 w 290"/>
              <a:gd name="T47" fmla="*/ 92 h 266"/>
              <a:gd name="T48" fmla="*/ 124 w 290"/>
              <a:gd name="T49" fmla="*/ 102 h 266"/>
              <a:gd name="T50" fmla="*/ 54 w 290"/>
              <a:gd name="T51" fmla="*/ 148 h 266"/>
              <a:gd name="T52" fmla="*/ 81 w 290"/>
              <a:gd name="T53" fmla="*/ 194 h 266"/>
              <a:gd name="T54" fmla="*/ 94 w 290"/>
              <a:gd name="T55" fmla="*/ 190 h 266"/>
              <a:gd name="T56" fmla="*/ 83 w 290"/>
              <a:gd name="T57" fmla="*/ 162 h 266"/>
              <a:gd name="T58" fmla="*/ 159 w 290"/>
              <a:gd name="T59" fmla="*/ 110 h 266"/>
              <a:gd name="T60" fmla="*/ 124 w 290"/>
              <a:gd name="T61" fmla="*/ 102 h 266"/>
              <a:gd name="T62" fmla="*/ 98 w 290"/>
              <a:gd name="T63" fmla="*/ 166 h 266"/>
              <a:gd name="T64" fmla="*/ 108 w 290"/>
              <a:gd name="T65" fmla="*/ 218 h 266"/>
              <a:gd name="T66" fmla="*/ 178 w 290"/>
              <a:gd name="T67" fmla="*/ 145 h 266"/>
              <a:gd name="T68" fmla="*/ 168 w 290"/>
              <a:gd name="T69" fmla="*/ 121 h 266"/>
              <a:gd name="T70" fmla="*/ 98 w 290"/>
              <a:gd name="T71" fmla="*/ 166 h 266"/>
              <a:gd name="T72" fmla="*/ 25 w 290"/>
              <a:gd name="T73" fmla="*/ 171 h 266"/>
              <a:gd name="T74" fmla="*/ 61 w 290"/>
              <a:gd name="T75" fmla="*/ 249 h 266"/>
              <a:gd name="T76" fmla="*/ 87 w 290"/>
              <a:gd name="T77" fmla="*/ 244 h 266"/>
              <a:gd name="T78" fmla="*/ 96 w 290"/>
              <a:gd name="T79" fmla="*/ 199 h 266"/>
              <a:gd name="T80" fmla="*/ 67 w 290"/>
              <a:gd name="T81" fmla="*/ 225 h 266"/>
              <a:gd name="T82" fmla="*/ 34 w 290"/>
              <a:gd name="T83" fmla="*/ 197 h 266"/>
              <a:gd name="T84" fmla="*/ 64 w 290"/>
              <a:gd name="T85" fmla="*/ 175 h 266"/>
              <a:gd name="T86" fmla="*/ 39 w 290"/>
              <a:gd name="T87" fmla="*/ 156 h 266"/>
              <a:gd name="T88" fmla="*/ 25 w 290"/>
              <a:gd name="T89" fmla="*/ 171 h 266"/>
              <a:gd name="T90" fmla="*/ 46 w 290"/>
              <a:gd name="T91" fmla="*/ 202 h 266"/>
              <a:gd name="T92" fmla="*/ 64 w 290"/>
              <a:gd name="T93" fmla="*/ 218 h 266"/>
              <a:gd name="T94" fmla="*/ 68 w 290"/>
              <a:gd name="T95" fmla="*/ 187 h 266"/>
              <a:gd name="T96" fmla="*/ 46 w 290"/>
              <a:gd name="T97" fmla="*/ 202 h 266"/>
              <a:gd name="T98" fmla="*/ 188 w 290"/>
              <a:gd name="T99" fmla="*/ 175 h 266"/>
              <a:gd name="T100" fmla="*/ 208 w 290"/>
              <a:gd name="T101" fmla="*/ 263 h 266"/>
              <a:gd name="T102" fmla="*/ 213 w 290"/>
              <a:gd name="T103" fmla="*/ 241 h 266"/>
              <a:gd name="T104" fmla="*/ 232 w 290"/>
              <a:gd name="T105" fmla="*/ 246 h 266"/>
              <a:gd name="T106" fmla="*/ 206 w 290"/>
              <a:gd name="T107" fmla="*/ 180 h 266"/>
              <a:gd name="T108" fmla="*/ 218 w 290"/>
              <a:gd name="T109" fmla="*/ 148 h 266"/>
              <a:gd name="T110" fmla="*/ 188 w 290"/>
              <a:gd name="T111" fmla="*/ 175 h 266"/>
              <a:gd name="T112" fmla="*/ 210 w 290"/>
              <a:gd name="T113" fmla="*/ 184 h 266"/>
              <a:gd name="T114" fmla="*/ 270 w 290"/>
              <a:gd name="T115" fmla="*/ 228 h 266"/>
              <a:gd name="T116" fmla="*/ 260 w 290"/>
              <a:gd name="T117" fmla="*/ 206 h 266"/>
              <a:gd name="T118" fmla="*/ 280 w 290"/>
              <a:gd name="T119" fmla="*/ 200 h 266"/>
              <a:gd name="T120" fmla="*/ 224 w 290"/>
              <a:gd name="T121" fmla="*/ 167 h 266"/>
              <a:gd name="T122" fmla="*/ 210 w 290"/>
              <a:gd name="T123" fmla="*/ 18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66">
                <a:moveTo>
                  <a:pt x="196" y="9"/>
                </a:moveTo>
                <a:cubicBezTo>
                  <a:pt x="215" y="0"/>
                  <a:pt x="236" y="10"/>
                  <a:pt x="251" y="22"/>
                </a:cubicBezTo>
                <a:cubicBezTo>
                  <a:pt x="256" y="17"/>
                  <a:pt x="261" y="12"/>
                  <a:pt x="266" y="6"/>
                </a:cubicBezTo>
                <a:cubicBezTo>
                  <a:pt x="283" y="28"/>
                  <a:pt x="290" y="63"/>
                  <a:pt x="273" y="86"/>
                </a:cubicBezTo>
                <a:cubicBezTo>
                  <a:pt x="254" y="102"/>
                  <a:pt x="233" y="115"/>
                  <a:pt x="214" y="130"/>
                </a:cubicBezTo>
                <a:cubicBezTo>
                  <a:pt x="214" y="133"/>
                  <a:pt x="214" y="139"/>
                  <a:pt x="214" y="142"/>
                </a:cubicBezTo>
                <a:cubicBezTo>
                  <a:pt x="200" y="153"/>
                  <a:pt x="189" y="172"/>
                  <a:pt x="169" y="170"/>
                </a:cubicBezTo>
                <a:cubicBezTo>
                  <a:pt x="143" y="194"/>
                  <a:pt x="120" y="222"/>
                  <a:pt x="98" y="249"/>
                </a:cubicBezTo>
                <a:cubicBezTo>
                  <a:pt x="90" y="260"/>
                  <a:pt x="75" y="266"/>
                  <a:pt x="62" y="261"/>
                </a:cubicBezTo>
                <a:cubicBezTo>
                  <a:pt x="23" y="250"/>
                  <a:pt x="0" y="204"/>
                  <a:pt x="14" y="166"/>
                </a:cubicBezTo>
                <a:cubicBezTo>
                  <a:pt x="22" y="146"/>
                  <a:pt x="45" y="142"/>
                  <a:pt x="61" y="130"/>
                </a:cubicBezTo>
                <a:cubicBezTo>
                  <a:pt x="77" y="119"/>
                  <a:pt x="98" y="112"/>
                  <a:pt x="106" y="93"/>
                </a:cubicBezTo>
                <a:cubicBezTo>
                  <a:pt x="118" y="78"/>
                  <a:pt x="133" y="65"/>
                  <a:pt x="151" y="61"/>
                </a:cubicBezTo>
                <a:cubicBezTo>
                  <a:pt x="169" y="46"/>
                  <a:pt x="181" y="26"/>
                  <a:pt x="196" y="9"/>
                </a:cubicBezTo>
                <a:close/>
                <a:moveTo>
                  <a:pt x="204" y="17"/>
                </a:moveTo>
                <a:cubicBezTo>
                  <a:pt x="192" y="33"/>
                  <a:pt x="179" y="50"/>
                  <a:pt x="165" y="65"/>
                </a:cubicBezTo>
                <a:cubicBezTo>
                  <a:pt x="176" y="70"/>
                  <a:pt x="186" y="76"/>
                  <a:pt x="196" y="83"/>
                </a:cubicBezTo>
                <a:cubicBezTo>
                  <a:pt x="211" y="66"/>
                  <a:pt x="231" y="51"/>
                  <a:pt x="242" y="31"/>
                </a:cubicBezTo>
                <a:cubicBezTo>
                  <a:pt x="232" y="20"/>
                  <a:pt x="218" y="17"/>
                  <a:pt x="204" y="17"/>
                </a:cubicBezTo>
                <a:close/>
                <a:moveTo>
                  <a:pt x="202" y="92"/>
                </a:moveTo>
                <a:cubicBezTo>
                  <a:pt x="205" y="100"/>
                  <a:pt x="209" y="108"/>
                  <a:pt x="212" y="116"/>
                </a:cubicBezTo>
                <a:cubicBezTo>
                  <a:pt x="229" y="103"/>
                  <a:pt x="249" y="92"/>
                  <a:pt x="265" y="77"/>
                </a:cubicBezTo>
                <a:cubicBezTo>
                  <a:pt x="275" y="62"/>
                  <a:pt x="270" y="41"/>
                  <a:pt x="265" y="25"/>
                </a:cubicBezTo>
                <a:cubicBezTo>
                  <a:pt x="245" y="48"/>
                  <a:pt x="224" y="71"/>
                  <a:pt x="202" y="92"/>
                </a:cubicBezTo>
                <a:close/>
                <a:moveTo>
                  <a:pt x="124" y="102"/>
                </a:moveTo>
                <a:cubicBezTo>
                  <a:pt x="102" y="118"/>
                  <a:pt x="78" y="134"/>
                  <a:pt x="54" y="148"/>
                </a:cubicBezTo>
                <a:cubicBezTo>
                  <a:pt x="68" y="159"/>
                  <a:pt x="77" y="176"/>
                  <a:pt x="81" y="194"/>
                </a:cubicBezTo>
                <a:cubicBezTo>
                  <a:pt x="85" y="192"/>
                  <a:pt x="90" y="191"/>
                  <a:pt x="94" y="190"/>
                </a:cubicBezTo>
                <a:cubicBezTo>
                  <a:pt x="90" y="181"/>
                  <a:pt x="86" y="172"/>
                  <a:pt x="83" y="162"/>
                </a:cubicBezTo>
                <a:cubicBezTo>
                  <a:pt x="108" y="145"/>
                  <a:pt x="138" y="133"/>
                  <a:pt x="159" y="110"/>
                </a:cubicBezTo>
                <a:cubicBezTo>
                  <a:pt x="149" y="105"/>
                  <a:pt x="135" y="92"/>
                  <a:pt x="124" y="102"/>
                </a:cubicBezTo>
                <a:close/>
                <a:moveTo>
                  <a:pt x="98" y="166"/>
                </a:moveTo>
                <a:cubicBezTo>
                  <a:pt x="105" y="183"/>
                  <a:pt x="109" y="200"/>
                  <a:pt x="108" y="218"/>
                </a:cubicBezTo>
                <a:cubicBezTo>
                  <a:pt x="129" y="192"/>
                  <a:pt x="154" y="168"/>
                  <a:pt x="178" y="145"/>
                </a:cubicBezTo>
                <a:cubicBezTo>
                  <a:pt x="174" y="137"/>
                  <a:pt x="171" y="129"/>
                  <a:pt x="168" y="121"/>
                </a:cubicBezTo>
                <a:cubicBezTo>
                  <a:pt x="145" y="137"/>
                  <a:pt x="123" y="154"/>
                  <a:pt x="98" y="166"/>
                </a:cubicBezTo>
                <a:close/>
                <a:moveTo>
                  <a:pt x="25" y="171"/>
                </a:moveTo>
                <a:cubicBezTo>
                  <a:pt x="15" y="201"/>
                  <a:pt x="31" y="238"/>
                  <a:pt x="61" y="249"/>
                </a:cubicBezTo>
                <a:cubicBezTo>
                  <a:pt x="70" y="252"/>
                  <a:pt x="81" y="252"/>
                  <a:pt x="87" y="244"/>
                </a:cubicBezTo>
                <a:cubicBezTo>
                  <a:pt x="97" y="231"/>
                  <a:pt x="97" y="214"/>
                  <a:pt x="96" y="199"/>
                </a:cubicBezTo>
                <a:cubicBezTo>
                  <a:pt x="86" y="208"/>
                  <a:pt x="77" y="217"/>
                  <a:pt x="67" y="225"/>
                </a:cubicBezTo>
                <a:cubicBezTo>
                  <a:pt x="49" y="231"/>
                  <a:pt x="37" y="212"/>
                  <a:pt x="34" y="197"/>
                </a:cubicBezTo>
                <a:cubicBezTo>
                  <a:pt x="44" y="190"/>
                  <a:pt x="54" y="183"/>
                  <a:pt x="64" y="175"/>
                </a:cubicBezTo>
                <a:cubicBezTo>
                  <a:pt x="57" y="168"/>
                  <a:pt x="50" y="158"/>
                  <a:pt x="39" y="156"/>
                </a:cubicBezTo>
                <a:cubicBezTo>
                  <a:pt x="32" y="159"/>
                  <a:pt x="26" y="164"/>
                  <a:pt x="25" y="171"/>
                </a:cubicBezTo>
                <a:close/>
                <a:moveTo>
                  <a:pt x="46" y="202"/>
                </a:moveTo>
                <a:cubicBezTo>
                  <a:pt x="51" y="208"/>
                  <a:pt x="57" y="213"/>
                  <a:pt x="64" y="218"/>
                </a:cubicBezTo>
                <a:cubicBezTo>
                  <a:pt x="68" y="208"/>
                  <a:pt x="70" y="198"/>
                  <a:pt x="68" y="187"/>
                </a:cubicBezTo>
                <a:cubicBezTo>
                  <a:pt x="61" y="192"/>
                  <a:pt x="53" y="197"/>
                  <a:pt x="46" y="202"/>
                </a:cubicBezTo>
                <a:close/>
                <a:moveTo>
                  <a:pt x="188" y="175"/>
                </a:moveTo>
                <a:cubicBezTo>
                  <a:pt x="183" y="206"/>
                  <a:pt x="191" y="237"/>
                  <a:pt x="208" y="263"/>
                </a:cubicBezTo>
                <a:cubicBezTo>
                  <a:pt x="209" y="256"/>
                  <a:pt x="211" y="248"/>
                  <a:pt x="213" y="241"/>
                </a:cubicBezTo>
                <a:cubicBezTo>
                  <a:pt x="219" y="243"/>
                  <a:pt x="225" y="245"/>
                  <a:pt x="232" y="246"/>
                </a:cubicBezTo>
                <a:cubicBezTo>
                  <a:pt x="218" y="227"/>
                  <a:pt x="207" y="205"/>
                  <a:pt x="206" y="180"/>
                </a:cubicBezTo>
                <a:cubicBezTo>
                  <a:pt x="215" y="171"/>
                  <a:pt x="219" y="160"/>
                  <a:pt x="218" y="148"/>
                </a:cubicBezTo>
                <a:cubicBezTo>
                  <a:pt x="207" y="156"/>
                  <a:pt x="197" y="164"/>
                  <a:pt x="188" y="175"/>
                </a:cubicBezTo>
                <a:close/>
                <a:moveTo>
                  <a:pt x="210" y="184"/>
                </a:moveTo>
                <a:cubicBezTo>
                  <a:pt x="226" y="204"/>
                  <a:pt x="247" y="218"/>
                  <a:pt x="270" y="228"/>
                </a:cubicBezTo>
                <a:cubicBezTo>
                  <a:pt x="267" y="221"/>
                  <a:pt x="264" y="214"/>
                  <a:pt x="260" y="206"/>
                </a:cubicBezTo>
                <a:cubicBezTo>
                  <a:pt x="267" y="204"/>
                  <a:pt x="274" y="202"/>
                  <a:pt x="280" y="200"/>
                </a:cubicBezTo>
                <a:cubicBezTo>
                  <a:pt x="259" y="193"/>
                  <a:pt x="239" y="183"/>
                  <a:pt x="224" y="167"/>
                </a:cubicBezTo>
                <a:cubicBezTo>
                  <a:pt x="220" y="173"/>
                  <a:pt x="215" y="179"/>
                  <a:pt x="210" y="1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871"/>
          <p:cNvSpPr>
            <a:spLocks noEditPoints="1"/>
          </p:cNvSpPr>
          <p:nvPr/>
        </p:nvSpPr>
        <p:spPr bwMode="auto">
          <a:xfrm>
            <a:off x="1555751" y="4220561"/>
            <a:ext cx="357188" cy="468915"/>
          </a:xfrm>
          <a:custGeom>
            <a:avLst/>
            <a:gdLst>
              <a:gd name="T0" fmla="*/ 79 w 218"/>
              <a:gd name="T1" fmla="*/ 0 h 286"/>
              <a:gd name="T2" fmla="*/ 36 w 218"/>
              <a:gd name="T3" fmla="*/ 30 h 286"/>
              <a:gd name="T4" fmla="*/ 56 w 218"/>
              <a:gd name="T5" fmla="*/ 77 h 286"/>
              <a:gd name="T6" fmla="*/ 81 w 218"/>
              <a:gd name="T7" fmla="*/ 120 h 286"/>
              <a:gd name="T8" fmla="*/ 96 w 218"/>
              <a:gd name="T9" fmla="*/ 149 h 286"/>
              <a:gd name="T10" fmla="*/ 137 w 218"/>
              <a:gd name="T11" fmla="*/ 87 h 286"/>
              <a:gd name="T12" fmla="*/ 89 w 218"/>
              <a:gd name="T13" fmla="*/ 23 h 286"/>
              <a:gd name="T14" fmla="*/ 61 w 218"/>
              <a:gd name="T15" fmla="*/ 51 h 286"/>
              <a:gd name="T16" fmla="*/ 119 w 218"/>
              <a:gd name="T17" fmla="*/ 92 h 286"/>
              <a:gd name="T18" fmla="*/ 84 w 218"/>
              <a:gd name="T19" fmla="*/ 92 h 286"/>
              <a:gd name="T20" fmla="*/ 66 w 218"/>
              <a:gd name="T21" fmla="*/ 61 h 286"/>
              <a:gd name="T22" fmla="*/ 67 w 218"/>
              <a:gd name="T23" fmla="*/ 74 h 286"/>
              <a:gd name="T24" fmla="*/ 67 w 218"/>
              <a:gd name="T25" fmla="*/ 74 h 286"/>
              <a:gd name="T26" fmla="*/ 124 w 218"/>
              <a:gd name="T27" fmla="*/ 100 h 286"/>
              <a:gd name="T28" fmla="*/ 108 w 218"/>
              <a:gd name="T29" fmla="*/ 133 h 286"/>
              <a:gd name="T30" fmla="*/ 10 w 218"/>
              <a:gd name="T31" fmla="*/ 178 h 286"/>
              <a:gd name="T32" fmla="*/ 58 w 218"/>
              <a:gd name="T33" fmla="*/ 96 h 286"/>
              <a:gd name="T34" fmla="*/ 55 w 218"/>
              <a:gd name="T35" fmla="*/ 183 h 286"/>
              <a:gd name="T36" fmla="*/ 99 w 218"/>
              <a:gd name="T37" fmla="*/ 240 h 286"/>
              <a:gd name="T38" fmla="*/ 131 w 218"/>
              <a:gd name="T39" fmla="*/ 204 h 286"/>
              <a:gd name="T40" fmla="*/ 118 w 218"/>
              <a:gd name="T41" fmla="*/ 191 h 286"/>
              <a:gd name="T42" fmla="*/ 215 w 218"/>
              <a:gd name="T43" fmla="*/ 202 h 286"/>
              <a:gd name="T44" fmla="*/ 164 w 218"/>
              <a:gd name="T45" fmla="*/ 231 h 286"/>
              <a:gd name="T46" fmla="*/ 210 w 218"/>
              <a:gd name="T47" fmla="*/ 272 h 286"/>
              <a:gd name="T48" fmla="*/ 3 w 218"/>
              <a:gd name="T49" fmla="*/ 284 h 286"/>
              <a:gd name="T50" fmla="*/ 70 w 218"/>
              <a:gd name="T51" fmla="*/ 272 h 286"/>
              <a:gd name="T52" fmla="*/ 6 w 218"/>
              <a:gd name="T53" fmla="*/ 209 h 286"/>
              <a:gd name="T54" fmla="*/ 23 w 218"/>
              <a:gd name="T55" fmla="*/ 185 h 286"/>
              <a:gd name="T56" fmla="*/ 23 w 218"/>
              <a:gd name="T57" fmla="*/ 185 h 286"/>
              <a:gd name="T58" fmla="*/ 157 w 218"/>
              <a:gd name="T59" fmla="*/ 216 h 286"/>
              <a:gd name="T60" fmla="*/ 143 w 218"/>
              <a:gd name="T61" fmla="*/ 204 h 286"/>
              <a:gd name="T62" fmla="*/ 149 w 218"/>
              <a:gd name="T63" fmla="*/ 128 h 286"/>
              <a:gd name="T64" fmla="*/ 148 w 218"/>
              <a:gd name="T65" fmla="*/ 149 h 286"/>
              <a:gd name="T66" fmla="*/ 135 w 218"/>
              <a:gd name="T67" fmla="*/ 161 h 286"/>
              <a:gd name="T68" fmla="*/ 116 w 218"/>
              <a:gd name="T69" fmla="*/ 17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86">
                <a:moveTo>
                  <a:pt x="36" y="30"/>
                </a:moveTo>
                <a:cubicBezTo>
                  <a:pt x="41" y="13"/>
                  <a:pt x="63" y="6"/>
                  <a:pt x="79" y="0"/>
                </a:cubicBezTo>
                <a:cubicBezTo>
                  <a:pt x="84" y="11"/>
                  <a:pt x="68" y="21"/>
                  <a:pt x="61" y="30"/>
                </a:cubicBezTo>
                <a:cubicBezTo>
                  <a:pt x="53" y="30"/>
                  <a:pt x="44" y="30"/>
                  <a:pt x="36" y="30"/>
                </a:cubicBezTo>
                <a:close/>
                <a:moveTo>
                  <a:pt x="48" y="47"/>
                </a:moveTo>
                <a:cubicBezTo>
                  <a:pt x="53" y="57"/>
                  <a:pt x="59" y="66"/>
                  <a:pt x="56" y="77"/>
                </a:cubicBezTo>
                <a:cubicBezTo>
                  <a:pt x="52" y="90"/>
                  <a:pt x="66" y="94"/>
                  <a:pt x="76" y="97"/>
                </a:cubicBezTo>
                <a:cubicBezTo>
                  <a:pt x="80" y="104"/>
                  <a:pt x="84" y="111"/>
                  <a:pt x="81" y="120"/>
                </a:cubicBezTo>
                <a:cubicBezTo>
                  <a:pt x="90" y="121"/>
                  <a:pt x="94" y="129"/>
                  <a:pt x="98" y="135"/>
                </a:cubicBezTo>
                <a:cubicBezTo>
                  <a:pt x="97" y="140"/>
                  <a:pt x="97" y="145"/>
                  <a:pt x="96" y="149"/>
                </a:cubicBezTo>
                <a:cubicBezTo>
                  <a:pt x="117" y="142"/>
                  <a:pt x="137" y="131"/>
                  <a:pt x="154" y="117"/>
                </a:cubicBezTo>
                <a:cubicBezTo>
                  <a:pt x="144" y="110"/>
                  <a:pt x="130" y="101"/>
                  <a:pt x="137" y="87"/>
                </a:cubicBezTo>
                <a:cubicBezTo>
                  <a:pt x="135" y="87"/>
                  <a:pt x="131" y="85"/>
                  <a:pt x="129" y="84"/>
                </a:cubicBezTo>
                <a:cubicBezTo>
                  <a:pt x="112" y="67"/>
                  <a:pt x="106" y="41"/>
                  <a:pt x="89" y="23"/>
                </a:cubicBezTo>
                <a:cubicBezTo>
                  <a:pt x="75" y="30"/>
                  <a:pt x="61" y="39"/>
                  <a:pt x="48" y="47"/>
                </a:cubicBezTo>
                <a:close/>
                <a:moveTo>
                  <a:pt x="61" y="51"/>
                </a:moveTo>
                <a:cubicBezTo>
                  <a:pt x="70" y="46"/>
                  <a:pt x="79" y="41"/>
                  <a:pt x="87" y="36"/>
                </a:cubicBezTo>
                <a:cubicBezTo>
                  <a:pt x="98" y="55"/>
                  <a:pt x="109" y="73"/>
                  <a:pt x="119" y="92"/>
                </a:cubicBezTo>
                <a:cubicBezTo>
                  <a:pt x="111" y="97"/>
                  <a:pt x="102" y="102"/>
                  <a:pt x="93" y="107"/>
                </a:cubicBezTo>
                <a:cubicBezTo>
                  <a:pt x="90" y="102"/>
                  <a:pt x="87" y="97"/>
                  <a:pt x="84" y="92"/>
                </a:cubicBezTo>
                <a:cubicBezTo>
                  <a:pt x="86" y="84"/>
                  <a:pt x="89" y="76"/>
                  <a:pt x="84" y="68"/>
                </a:cubicBezTo>
                <a:cubicBezTo>
                  <a:pt x="80" y="63"/>
                  <a:pt x="72" y="63"/>
                  <a:pt x="66" y="61"/>
                </a:cubicBezTo>
                <a:cubicBezTo>
                  <a:pt x="64" y="57"/>
                  <a:pt x="62" y="54"/>
                  <a:pt x="61" y="51"/>
                </a:cubicBezTo>
                <a:close/>
                <a:moveTo>
                  <a:pt x="67" y="74"/>
                </a:moveTo>
                <a:cubicBezTo>
                  <a:pt x="74" y="66"/>
                  <a:pt x="77" y="81"/>
                  <a:pt x="78" y="85"/>
                </a:cubicBezTo>
                <a:cubicBezTo>
                  <a:pt x="73" y="85"/>
                  <a:pt x="59" y="81"/>
                  <a:pt x="67" y="74"/>
                </a:cubicBezTo>
                <a:close/>
                <a:moveTo>
                  <a:pt x="99" y="115"/>
                </a:moveTo>
                <a:cubicBezTo>
                  <a:pt x="107" y="110"/>
                  <a:pt x="116" y="105"/>
                  <a:pt x="124" y="100"/>
                </a:cubicBezTo>
                <a:cubicBezTo>
                  <a:pt x="128" y="107"/>
                  <a:pt x="131" y="113"/>
                  <a:pt x="135" y="119"/>
                </a:cubicBezTo>
                <a:cubicBezTo>
                  <a:pt x="126" y="124"/>
                  <a:pt x="117" y="129"/>
                  <a:pt x="108" y="133"/>
                </a:cubicBezTo>
                <a:cubicBezTo>
                  <a:pt x="105" y="127"/>
                  <a:pt x="102" y="121"/>
                  <a:pt x="99" y="115"/>
                </a:cubicBezTo>
                <a:close/>
                <a:moveTo>
                  <a:pt x="10" y="178"/>
                </a:moveTo>
                <a:cubicBezTo>
                  <a:pt x="5" y="143"/>
                  <a:pt x="21" y="109"/>
                  <a:pt x="46" y="84"/>
                </a:cubicBezTo>
                <a:cubicBezTo>
                  <a:pt x="50" y="88"/>
                  <a:pt x="54" y="92"/>
                  <a:pt x="58" y="96"/>
                </a:cubicBezTo>
                <a:cubicBezTo>
                  <a:pt x="41" y="116"/>
                  <a:pt x="26" y="141"/>
                  <a:pt x="30" y="168"/>
                </a:cubicBezTo>
                <a:cubicBezTo>
                  <a:pt x="39" y="172"/>
                  <a:pt x="50" y="174"/>
                  <a:pt x="55" y="183"/>
                </a:cubicBezTo>
                <a:cubicBezTo>
                  <a:pt x="62" y="193"/>
                  <a:pt x="58" y="205"/>
                  <a:pt x="54" y="215"/>
                </a:cubicBezTo>
                <a:cubicBezTo>
                  <a:pt x="66" y="228"/>
                  <a:pt x="81" y="240"/>
                  <a:pt x="99" y="240"/>
                </a:cubicBezTo>
                <a:cubicBezTo>
                  <a:pt x="115" y="239"/>
                  <a:pt x="126" y="228"/>
                  <a:pt x="137" y="217"/>
                </a:cubicBezTo>
                <a:cubicBezTo>
                  <a:pt x="135" y="214"/>
                  <a:pt x="133" y="207"/>
                  <a:pt x="131" y="204"/>
                </a:cubicBezTo>
                <a:cubicBezTo>
                  <a:pt x="121" y="203"/>
                  <a:pt x="110" y="206"/>
                  <a:pt x="102" y="198"/>
                </a:cubicBezTo>
                <a:cubicBezTo>
                  <a:pt x="106" y="192"/>
                  <a:pt x="112" y="190"/>
                  <a:pt x="118" y="191"/>
                </a:cubicBezTo>
                <a:cubicBezTo>
                  <a:pt x="150" y="191"/>
                  <a:pt x="182" y="191"/>
                  <a:pt x="214" y="191"/>
                </a:cubicBezTo>
                <a:cubicBezTo>
                  <a:pt x="214" y="194"/>
                  <a:pt x="215" y="200"/>
                  <a:pt x="215" y="202"/>
                </a:cubicBezTo>
                <a:cubicBezTo>
                  <a:pt x="206" y="203"/>
                  <a:pt x="197" y="203"/>
                  <a:pt x="189" y="204"/>
                </a:cubicBezTo>
                <a:cubicBezTo>
                  <a:pt x="186" y="217"/>
                  <a:pt x="175" y="225"/>
                  <a:pt x="164" y="231"/>
                </a:cubicBezTo>
                <a:cubicBezTo>
                  <a:pt x="152" y="243"/>
                  <a:pt x="144" y="258"/>
                  <a:pt x="133" y="272"/>
                </a:cubicBezTo>
                <a:cubicBezTo>
                  <a:pt x="159" y="272"/>
                  <a:pt x="184" y="271"/>
                  <a:pt x="210" y="272"/>
                </a:cubicBezTo>
                <a:cubicBezTo>
                  <a:pt x="216" y="271"/>
                  <a:pt x="218" y="286"/>
                  <a:pt x="210" y="284"/>
                </a:cubicBezTo>
                <a:cubicBezTo>
                  <a:pt x="141" y="285"/>
                  <a:pt x="72" y="285"/>
                  <a:pt x="3" y="284"/>
                </a:cubicBezTo>
                <a:cubicBezTo>
                  <a:pt x="3" y="281"/>
                  <a:pt x="3" y="275"/>
                  <a:pt x="4" y="272"/>
                </a:cubicBezTo>
                <a:cubicBezTo>
                  <a:pt x="26" y="272"/>
                  <a:pt x="48" y="271"/>
                  <a:pt x="70" y="272"/>
                </a:cubicBezTo>
                <a:cubicBezTo>
                  <a:pt x="57" y="260"/>
                  <a:pt x="46" y="248"/>
                  <a:pt x="35" y="234"/>
                </a:cubicBezTo>
                <a:cubicBezTo>
                  <a:pt x="28" y="223"/>
                  <a:pt x="11" y="222"/>
                  <a:pt x="6" y="209"/>
                </a:cubicBezTo>
                <a:cubicBezTo>
                  <a:pt x="0" y="199"/>
                  <a:pt x="6" y="188"/>
                  <a:pt x="10" y="178"/>
                </a:cubicBezTo>
                <a:close/>
                <a:moveTo>
                  <a:pt x="23" y="185"/>
                </a:moveTo>
                <a:cubicBezTo>
                  <a:pt x="7" y="195"/>
                  <a:pt x="24" y="222"/>
                  <a:pt x="39" y="210"/>
                </a:cubicBezTo>
                <a:cubicBezTo>
                  <a:pt x="55" y="200"/>
                  <a:pt x="39" y="174"/>
                  <a:pt x="23" y="185"/>
                </a:cubicBezTo>
                <a:close/>
                <a:moveTo>
                  <a:pt x="143" y="204"/>
                </a:moveTo>
                <a:cubicBezTo>
                  <a:pt x="148" y="208"/>
                  <a:pt x="151" y="215"/>
                  <a:pt x="157" y="216"/>
                </a:cubicBezTo>
                <a:cubicBezTo>
                  <a:pt x="166" y="218"/>
                  <a:pt x="171" y="209"/>
                  <a:pt x="177" y="205"/>
                </a:cubicBezTo>
                <a:cubicBezTo>
                  <a:pt x="166" y="203"/>
                  <a:pt x="155" y="203"/>
                  <a:pt x="143" y="204"/>
                </a:cubicBezTo>
                <a:close/>
                <a:moveTo>
                  <a:pt x="111" y="151"/>
                </a:moveTo>
                <a:cubicBezTo>
                  <a:pt x="123" y="143"/>
                  <a:pt x="137" y="136"/>
                  <a:pt x="149" y="128"/>
                </a:cubicBezTo>
                <a:cubicBezTo>
                  <a:pt x="155" y="135"/>
                  <a:pt x="161" y="140"/>
                  <a:pt x="167" y="146"/>
                </a:cubicBezTo>
                <a:cubicBezTo>
                  <a:pt x="160" y="147"/>
                  <a:pt x="154" y="148"/>
                  <a:pt x="148" y="149"/>
                </a:cubicBezTo>
                <a:cubicBezTo>
                  <a:pt x="147" y="156"/>
                  <a:pt x="146" y="163"/>
                  <a:pt x="145" y="170"/>
                </a:cubicBezTo>
                <a:cubicBezTo>
                  <a:pt x="142" y="167"/>
                  <a:pt x="139" y="164"/>
                  <a:pt x="135" y="161"/>
                </a:cubicBezTo>
                <a:cubicBezTo>
                  <a:pt x="133" y="161"/>
                  <a:pt x="129" y="162"/>
                  <a:pt x="126" y="162"/>
                </a:cubicBezTo>
                <a:cubicBezTo>
                  <a:pt x="123" y="166"/>
                  <a:pt x="120" y="171"/>
                  <a:pt x="116" y="176"/>
                </a:cubicBezTo>
                <a:cubicBezTo>
                  <a:pt x="114" y="167"/>
                  <a:pt x="112" y="159"/>
                  <a:pt x="111" y="15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872"/>
          <p:cNvSpPr>
            <a:spLocks noEditPoints="1"/>
          </p:cNvSpPr>
          <p:nvPr/>
        </p:nvSpPr>
        <p:spPr bwMode="auto">
          <a:xfrm>
            <a:off x="692151" y="4240213"/>
            <a:ext cx="439738" cy="430213"/>
          </a:xfrm>
          <a:custGeom>
            <a:avLst/>
            <a:gdLst>
              <a:gd name="T0" fmla="*/ 111 w 286"/>
              <a:gd name="T1" fmla="*/ 10 h 280"/>
              <a:gd name="T2" fmla="*/ 233 w 286"/>
              <a:gd name="T3" fmla="*/ 42 h 280"/>
              <a:gd name="T4" fmla="*/ 266 w 286"/>
              <a:gd name="T5" fmla="*/ 188 h 280"/>
              <a:gd name="T6" fmla="*/ 172 w 286"/>
              <a:gd name="T7" fmla="*/ 268 h 280"/>
              <a:gd name="T8" fmla="*/ 39 w 286"/>
              <a:gd name="T9" fmla="*/ 222 h 280"/>
              <a:gd name="T10" fmla="*/ 30 w 286"/>
              <a:gd name="T11" fmla="*/ 68 h 280"/>
              <a:gd name="T12" fmla="*/ 111 w 286"/>
              <a:gd name="T13" fmla="*/ 10 h 280"/>
              <a:gd name="T14" fmla="*/ 69 w 286"/>
              <a:gd name="T15" fmla="*/ 45 h 280"/>
              <a:gd name="T16" fmla="*/ 101 w 286"/>
              <a:gd name="T17" fmla="*/ 136 h 280"/>
              <a:gd name="T18" fmla="*/ 128 w 286"/>
              <a:gd name="T19" fmla="*/ 119 h 280"/>
              <a:gd name="T20" fmla="*/ 152 w 286"/>
              <a:gd name="T21" fmla="*/ 20 h 280"/>
              <a:gd name="T22" fmla="*/ 69 w 286"/>
              <a:gd name="T23" fmla="*/ 45 h 280"/>
              <a:gd name="T24" fmla="*/ 164 w 286"/>
              <a:gd name="T25" fmla="*/ 22 h 280"/>
              <a:gd name="T26" fmla="*/ 138 w 286"/>
              <a:gd name="T27" fmla="*/ 114 h 280"/>
              <a:gd name="T28" fmla="*/ 241 w 286"/>
              <a:gd name="T29" fmla="*/ 72 h 280"/>
              <a:gd name="T30" fmla="*/ 164 w 286"/>
              <a:gd name="T31" fmla="*/ 22 h 280"/>
              <a:gd name="T32" fmla="*/ 24 w 286"/>
              <a:gd name="T33" fmla="*/ 124 h 280"/>
              <a:gd name="T34" fmla="*/ 71 w 286"/>
              <a:gd name="T35" fmla="*/ 157 h 280"/>
              <a:gd name="T36" fmla="*/ 91 w 286"/>
              <a:gd name="T37" fmla="*/ 142 h 280"/>
              <a:gd name="T38" fmla="*/ 58 w 286"/>
              <a:gd name="T39" fmla="*/ 54 h 280"/>
              <a:gd name="T40" fmla="*/ 24 w 286"/>
              <a:gd name="T41" fmla="*/ 124 h 280"/>
              <a:gd name="T42" fmla="*/ 145 w 286"/>
              <a:gd name="T43" fmla="*/ 124 h 280"/>
              <a:gd name="T44" fmla="*/ 180 w 286"/>
              <a:gd name="T45" fmla="*/ 148 h 280"/>
              <a:gd name="T46" fmla="*/ 257 w 286"/>
              <a:gd name="T47" fmla="*/ 173 h 280"/>
              <a:gd name="T48" fmla="*/ 248 w 286"/>
              <a:gd name="T49" fmla="*/ 83 h 280"/>
              <a:gd name="T50" fmla="*/ 145 w 286"/>
              <a:gd name="T51" fmla="*/ 124 h 280"/>
              <a:gd name="T52" fmla="*/ 106 w 286"/>
              <a:gd name="T53" fmla="*/ 146 h 280"/>
              <a:gd name="T54" fmla="*/ 186 w 286"/>
              <a:gd name="T55" fmla="*/ 250 h 280"/>
              <a:gd name="T56" fmla="*/ 253 w 286"/>
              <a:gd name="T57" fmla="*/ 184 h 280"/>
              <a:gd name="T58" fmla="*/ 133 w 286"/>
              <a:gd name="T59" fmla="*/ 130 h 280"/>
              <a:gd name="T60" fmla="*/ 106 w 286"/>
              <a:gd name="T61" fmla="*/ 146 h 280"/>
              <a:gd name="T62" fmla="*/ 23 w 286"/>
              <a:gd name="T63" fmla="*/ 136 h 280"/>
              <a:gd name="T64" fmla="*/ 34 w 286"/>
              <a:gd name="T65" fmla="*/ 190 h 280"/>
              <a:gd name="T66" fmla="*/ 62 w 286"/>
              <a:gd name="T67" fmla="*/ 164 h 280"/>
              <a:gd name="T68" fmla="*/ 23 w 286"/>
              <a:gd name="T69" fmla="*/ 136 h 280"/>
              <a:gd name="T70" fmla="*/ 78 w 286"/>
              <a:gd name="T71" fmla="*/ 167 h 280"/>
              <a:gd name="T72" fmla="*/ 93 w 286"/>
              <a:gd name="T73" fmla="*/ 248 h 280"/>
              <a:gd name="T74" fmla="*/ 174 w 286"/>
              <a:gd name="T75" fmla="*/ 254 h 280"/>
              <a:gd name="T76" fmla="*/ 97 w 286"/>
              <a:gd name="T77" fmla="*/ 153 h 280"/>
              <a:gd name="T78" fmla="*/ 78 w 286"/>
              <a:gd name="T79" fmla="*/ 167 h 280"/>
              <a:gd name="T80" fmla="*/ 68 w 286"/>
              <a:gd name="T81" fmla="*/ 174 h 280"/>
              <a:gd name="T82" fmla="*/ 41 w 286"/>
              <a:gd name="T83" fmla="*/ 201 h 280"/>
              <a:gd name="T84" fmla="*/ 81 w 286"/>
              <a:gd name="T85" fmla="*/ 241 h 280"/>
              <a:gd name="T86" fmla="*/ 68 w 286"/>
              <a:gd name="T87" fmla="*/ 17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80">
                <a:moveTo>
                  <a:pt x="111" y="10"/>
                </a:moveTo>
                <a:cubicBezTo>
                  <a:pt x="154" y="0"/>
                  <a:pt x="201" y="11"/>
                  <a:pt x="233" y="42"/>
                </a:cubicBezTo>
                <a:cubicBezTo>
                  <a:pt x="273" y="78"/>
                  <a:pt x="286" y="139"/>
                  <a:pt x="266" y="188"/>
                </a:cubicBezTo>
                <a:cubicBezTo>
                  <a:pt x="250" y="228"/>
                  <a:pt x="214" y="259"/>
                  <a:pt x="172" y="268"/>
                </a:cubicBezTo>
                <a:cubicBezTo>
                  <a:pt x="124" y="280"/>
                  <a:pt x="70" y="261"/>
                  <a:pt x="39" y="222"/>
                </a:cubicBezTo>
                <a:cubicBezTo>
                  <a:pt x="4" y="180"/>
                  <a:pt x="0" y="115"/>
                  <a:pt x="30" y="68"/>
                </a:cubicBezTo>
                <a:cubicBezTo>
                  <a:pt x="48" y="39"/>
                  <a:pt x="78" y="18"/>
                  <a:pt x="111" y="10"/>
                </a:cubicBezTo>
                <a:close/>
                <a:moveTo>
                  <a:pt x="69" y="45"/>
                </a:moveTo>
                <a:cubicBezTo>
                  <a:pt x="76" y="76"/>
                  <a:pt x="88" y="106"/>
                  <a:pt x="101" y="136"/>
                </a:cubicBezTo>
                <a:cubicBezTo>
                  <a:pt x="110" y="130"/>
                  <a:pt x="119" y="125"/>
                  <a:pt x="128" y="119"/>
                </a:cubicBezTo>
                <a:cubicBezTo>
                  <a:pt x="114" y="84"/>
                  <a:pt x="137" y="51"/>
                  <a:pt x="152" y="20"/>
                </a:cubicBezTo>
                <a:cubicBezTo>
                  <a:pt x="122" y="18"/>
                  <a:pt x="93" y="28"/>
                  <a:pt x="69" y="45"/>
                </a:cubicBezTo>
                <a:close/>
                <a:moveTo>
                  <a:pt x="164" y="22"/>
                </a:moveTo>
                <a:cubicBezTo>
                  <a:pt x="152" y="51"/>
                  <a:pt x="129" y="80"/>
                  <a:pt x="138" y="114"/>
                </a:cubicBezTo>
                <a:cubicBezTo>
                  <a:pt x="171" y="97"/>
                  <a:pt x="206" y="83"/>
                  <a:pt x="241" y="72"/>
                </a:cubicBezTo>
                <a:cubicBezTo>
                  <a:pt x="223" y="46"/>
                  <a:pt x="195" y="29"/>
                  <a:pt x="164" y="22"/>
                </a:cubicBezTo>
                <a:close/>
                <a:moveTo>
                  <a:pt x="24" y="124"/>
                </a:moveTo>
                <a:cubicBezTo>
                  <a:pt x="42" y="132"/>
                  <a:pt x="58" y="143"/>
                  <a:pt x="71" y="157"/>
                </a:cubicBezTo>
                <a:cubicBezTo>
                  <a:pt x="78" y="152"/>
                  <a:pt x="84" y="147"/>
                  <a:pt x="91" y="142"/>
                </a:cubicBezTo>
                <a:cubicBezTo>
                  <a:pt x="78" y="114"/>
                  <a:pt x="67" y="84"/>
                  <a:pt x="58" y="54"/>
                </a:cubicBezTo>
                <a:cubicBezTo>
                  <a:pt x="41" y="74"/>
                  <a:pt x="28" y="98"/>
                  <a:pt x="24" y="124"/>
                </a:cubicBezTo>
                <a:close/>
                <a:moveTo>
                  <a:pt x="145" y="124"/>
                </a:moveTo>
                <a:cubicBezTo>
                  <a:pt x="153" y="137"/>
                  <a:pt x="167" y="143"/>
                  <a:pt x="180" y="148"/>
                </a:cubicBezTo>
                <a:cubicBezTo>
                  <a:pt x="206" y="157"/>
                  <a:pt x="233" y="162"/>
                  <a:pt x="257" y="173"/>
                </a:cubicBezTo>
                <a:cubicBezTo>
                  <a:pt x="264" y="143"/>
                  <a:pt x="261" y="111"/>
                  <a:pt x="248" y="83"/>
                </a:cubicBezTo>
                <a:cubicBezTo>
                  <a:pt x="213" y="94"/>
                  <a:pt x="178" y="106"/>
                  <a:pt x="145" y="124"/>
                </a:cubicBezTo>
                <a:close/>
                <a:moveTo>
                  <a:pt x="106" y="146"/>
                </a:moveTo>
                <a:cubicBezTo>
                  <a:pt x="127" y="185"/>
                  <a:pt x="155" y="220"/>
                  <a:pt x="186" y="250"/>
                </a:cubicBezTo>
                <a:cubicBezTo>
                  <a:pt x="216" y="237"/>
                  <a:pt x="240" y="214"/>
                  <a:pt x="253" y="184"/>
                </a:cubicBezTo>
                <a:cubicBezTo>
                  <a:pt x="214" y="165"/>
                  <a:pt x="163" y="166"/>
                  <a:pt x="133" y="130"/>
                </a:cubicBezTo>
                <a:cubicBezTo>
                  <a:pt x="124" y="135"/>
                  <a:pt x="115" y="141"/>
                  <a:pt x="106" y="146"/>
                </a:cubicBezTo>
                <a:close/>
                <a:moveTo>
                  <a:pt x="23" y="136"/>
                </a:moveTo>
                <a:cubicBezTo>
                  <a:pt x="24" y="155"/>
                  <a:pt x="28" y="173"/>
                  <a:pt x="34" y="190"/>
                </a:cubicBezTo>
                <a:cubicBezTo>
                  <a:pt x="44" y="182"/>
                  <a:pt x="53" y="173"/>
                  <a:pt x="62" y="164"/>
                </a:cubicBezTo>
                <a:cubicBezTo>
                  <a:pt x="50" y="153"/>
                  <a:pt x="37" y="143"/>
                  <a:pt x="23" y="136"/>
                </a:cubicBezTo>
                <a:close/>
                <a:moveTo>
                  <a:pt x="78" y="167"/>
                </a:moveTo>
                <a:cubicBezTo>
                  <a:pt x="91" y="191"/>
                  <a:pt x="93" y="220"/>
                  <a:pt x="93" y="248"/>
                </a:cubicBezTo>
                <a:cubicBezTo>
                  <a:pt x="119" y="257"/>
                  <a:pt x="147" y="261"/>
                  <a:pt x="174" y="254"/>
                </a:cubicBezTo>
                <a:cubicBezTo>
                  <a:pt x="143" y="224"/>
                  <a:pt x="116" y="191"/>
                  <a:pt x="97" y="153"/>
                </a:cubicBezTo>
                <a:cubicBezTo>
                  <a:pt x="90" y="157"/>
                  <a:pt x="84" y="162"/>
                  <a:pt x="78" y="167"/>
                </a:cubicBezTo>
                <a:close/>
                <a:moveTo>
                  <a:pt x="68" y="174"/>
                </a:moveTo>
                <a:cubicBezTo>
                  <a:pt x="59" y="183"/>
                  <a:pt x="50" y="192"/>
                  <a:pt x="41" y="201"/>
                </a:cubicBezTo>
                <a:cubicBezTo>
                  <a:pt x="51" y="217"/>
                  <a:pt x="65" y="231"/>
                  <a:pt x="81" y="241"/>
                </a:cubicBezTo>
                <a:cubicBezTo>
                  <a:pt x="81" y="218"/>
                  <a:pt x="79" y="195"/>
                  <a:pt x="68" y="17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873"/>
          <p:cNvSpPr>
            <a:spLocks noEditPoints="1"/>
          </p:cNvSpPr>
          <p:nvPr/>
        </p:nvSpPr>
        <p:spPr bwMode="auto">
          <a:xfrm>
            <a:off x="3217863" y="3459163"/>
            <a:ext cx="420688" cy="393700"/>
          </a:xfrm>
          <a:custGeom>
            <a:avLst/>
            <a:gdLst>
              <a:gd name="T0" fmla="*/ 186 w 274"/>
              <a:gd name="T1" fmla="*/ 5 h 256"/>
              <a:gd name="T2" fmla="*/ 223 w 274"/>
              <a:gd name="T3" fmla="*/ 70 h 256"/>
              <a:gd name="T4" fmla="*/ 177 w 274"/>
              <a:gd name="T5" fmla="*/ 136 h 256"/>
              <a:gd name="T6" fmla="*/ 115 w 274"/>
              <a:gd name="T7" fmla="*/ 79 h 256"/>
              <a:gd name="T8" fmla="*/ 138 w 274"/>
              <a:gd name="T9" fmla="*/ 15 h 256"/>
              <a:gd name="T10" fmla="*/ 171 w 274"/>
              <a:gd name="T11" fmla="*/ 72 h 256"/>
              <a:gd name="T12" fmla="*/ 206 w 274"/>
              <a:gd name="T13" fmla="*/ 38 h 256"/>
              <a:gd name="T14" fmla="*/ 197 w 274"/>
              <a:gd name="T15" fmla="*/ 48 h 256"/>
              <a:gd name="T16" fmla="*/ 136 w 274"/>
              <a:gd name="T17" fmla="*/ 40 h 256"/>
              <a:gd name="T18" fmla="*/ 134 w 274"/>
              <a:gd name="T19" fmla="*/ 72 h 256"/>
              <a:gd name="T20" fmla="*/ 147 w 274"/>
              <a:gd name="T21" fmla="*/ 95 h 256"/>
              <a:gd name="T22" fmla="*/ 167 w 274"/>
              <a:gd name="T23" fmla="*/ 127 h 256"/>
              <a:gd name="T24" fmla="*/ 177 w 274"/>
              <a:gd name="T25" fmla="*/ 93 h 256"/>
              <a:gd name="T26" fmla="*/ 207 w 274"/>
              <a:gd name="T27" fmla="*/ 70 h 256"/>
              <a:gd name="T28" fmla="*/ 171 w 274"/>
              <a:gd name="T29" fmla="*/ 86 h 256"/>
              <a:gd name="T30" fmla="*/ 155 w 274"/>
              <a:gd name="T31" fmla="*/ 96 h 256"/>
              <a:gd name="T32" fmla="*/ 162 w 274"/>
              <a:gd name="T33" fmla="*/ 72 h 256"/>
              <a:gd name="T34" fmla="*/ 134 w 274"/>
              <a:gd name="T35" fmla="*/ 72 h 256"/>
              <a:gd name="T36" fmla="*/ 108 w 274"/>
              <a:gd name="T37" fmla="*/ 46 h 256"/>
              <a:gd name="T38" fmla="*/ 8 w 274"/>
              <a:gd name="T39" fmla="*/ 55 h 256"/>
              <a:gd name="T40" fmla="*/ 75 w 274"/>
              <a:gd name="T41" fmla="*/ 170 h 256"/>
              <a:gd name="T42" fmla="*/ 0 w 274"/>
              <a:gd name="T43" fmla="*/ 180 h 256"/>
              <a:gd name="T44" fmla="*/ 12 w 274"/>
              <a:gd name="T45" fmla="*/ 59 h 256"/>
              <a:gd name="T46" fmla="*/ 74 w 274"/>
              <a:gd name="T47" fmla="*/ 167 h 256"/>
              <a:gd name="T48" fmla="*/ 109 w 274"/>
              <a:gd name="T49" fmla="*/ 93 h 256"/>
              <a:gd name="T50" fmla="*/ 12 w 274"/>
              <a:gd name="T51" fmla="*/ 59 h 256"/>
              <a:gd name="T52" fmla="*/ 92 w 274"/>
              <a:gd name="T53" fmla="*/ 93 h 256"/>
              <a:gd name="T54" fmla="*/ 106 w 274"/>
              <a:gd name="T55" fmla="*/ 119 h 256"/>
              <a:gd name="T56" fmla="*/ 97 w 274"/>
              <a:gd name="T57" fmla="*/ 96 h 256"/>
              <a:gd name="T58" fmla="*/ 76 w 274"/>
              <a:gd name="T59" fmla="*/ 105 h 256"/>
              <a:gd name="T60" fmla="*/ 36 w 274"/>
              <a:gd name="T61" fmla="*/ 111 h 256"/>
              <a:gd name="T62" fmla="*/ 40 w 274"/>
              <a:gd name="T63" fmla="*/ 95 h 256"/>
              <a:gd name="T64" fmla="*/ 59 w 274"/>
              <a:gd name="T65" fmla="*/ 97 h 256"/>
              <a:gd name="T66" fmla="*/ 57 w 274"/>
              <a:gd name="T67" fmla="*/ 116 h 256"/>
              <a:gd name="T68" fmla="*/ 71 w 274"/>
              <a:gd name="T69" fmla="*/ 112 h 256"/>
              <a:gd name="T70" fmla="*/ 59 w 274"/>
              <a:gd name="T71" fmla="*/ 97 h 256"/>
              <a:gd name="T72" fmla="*/ 187 w 274"/>
              <a:gd name="T73" fmla="*/ 215 h 256"/>
              <a:gd name="T74" fmla="*/ 164 w 274"/>
              <a:gd name="T75" fmla="*/ 158 h 256"/>
              <a:gd name="T76" fmla="*/ 132 w 274"/>
              <a:gd name="T77" fmla="*/ 143 h 256"/>
              <a:gd name="T78" fmla="*/ 79 w 274"/>
              <a:gd name="T79" fmla="*/ 184 h 256"/>
              <a:gd name="T80" fmla="*/ 90 w 274"/>
              <a:gd name="T81" fmla="*/ 256 h 256"/>
              <a:gd name="T82" fmla="*/ 272 w 274"/>
              <a:gd name="T83" fmla="*/ 253 h 256"/>
              <a:gd name="T84" fmla="*/ 245 w 274"/>
              <a:gd name="T85" fmla="*/ 15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256">
                <a:moveTo>
                  <a:pt x="138" y="15"/>
                </a:moveTo>
                <a:cubicBezTo>
                  <a:pt x="150" y="3"/>
                  <a:pt x="170" y="0"/>
                  <a:pt x="186" y="5"/>
                </a:cubicBezTo>
                <a:cubicBezTo>
                  <a:pt x="203" y="8"/>
                  <a:pt x="213" y="24"/>
                  <a:pt x="222" y="37"/>
                </a:cubicBezTo>
                <a:cubicBezTo>
                  <a:pt x="225" y="48"/>
                  <a:pt x="223" y="59"/>
                  <a:pt x="223" y="70"/>
                </a:cubicBezTo>
                <a:cubicBezTo>
                  <a:pt x="227" y="75"/>
                  <a:pt x="231" y="82"/>
                  <a:pt x="225" y="87"/>
                </a:cubicBezTo>
                <a:cubicBezTo>
                  <a:pt x="207" y="102"/>
                  <a:pt x="202" y="131"/>
                  <a:pt x="177" y="136"/>
                </a:cubicBezTo>
                <a:cubicBezTo>
                  <a:pt x="151" y="141"/>
                  <a:pt x="136" y="115"/>
                  <a:pt x="126" y="96"/>
                </a:cubicBezTo>
                <a:cubicBezTo>
                  <a:pt x="121" y="91"/>
                  <a:pt x="112" y="87"/>
                  <a:pt x="115" y="79"/>
                </a:cubicBezTo>
                <a:cubicBezTo>
                  <a:pt x="117" y="68"/>
                  <a:pt x="116" y="56"/>
                  <a:pt x="116" y="45"/>
                </a:cubicBezTo>
                <a:cubicBezTo>
                  <a:pt x="117" y="32"/>
                  <a:pt x="129" y="24"/>
                  <a:pt x="138" y="15"/>
                </a:cubicBezTo>
                <a:close/>
                <a:moveTo>
                  <a:pt x="128" y="68"/>
                </a:moveTo>
                <a:cubicBezTo>
                  <a:pt x="142" y="66"/>
                  <a:pt x="158" y="65"/>
                  <a:pt x="171" y="72"/>
                </a:cubicBezTo>
                <a:cubicBezTo>
                  <a:pt x="183" y="64"/>
                  <a:pt x="198" y="67"/>
                  <a:pt x="212" y="68"/>
                </a:cubicBezTo>
                <a:cubicBezTo>
                  <a:pt x="210" y="58"/>
                  <a:pt x="208" y="48"/>
                  <a:pt x="206" y="38"/>
                </a:cubicBezTo>
                <a:cubicBezTo>
                  <a:pt x="193" y="45"/>
                  <a:pt x="178" y="47"/>
                  <a:pt x="163" y="47"/>
                </a:cubicBezTo>
                <a:cubicBezTo>
                  <a:pt x="174" y="49"/>
                  <a:pt x="186" y="48"/>
                  <a:pt x="197" y="48"/>
                </a:cubicBezTo>
                <a:cubicBezTo>
                  <a:pt x="197" y="55"/>
                  <a:pt x="197" y="55"/>
                  <a:pt x="197" y="55"/>
                </a:cubicBezTo>
                <a:cubicBezTo>
                  <a:pt x="175" y="58"/>
                  <a:pt x="152" y="55"/>
                  <a:pt x="136" y="40"/>
                </a:cubicBezTo>
                <a:cubicBezTo>
                  <a:pt x="132" y="48"/>
                  <a:pt x="129" y="58"/>
                  <a:pt x="128" y="68"/>
                </a:cubicBezTo>
                <a:close/>
                <a:moveTo>
                  <a:pt x="134" y="72"/>
                </a:moveTo>
                <a:cubicBezTo>
                  <a:pt x="135" y="75"/>
                  <a:pt x="137" y="81"/>
                  <a:pt x="137" y="84"/>
                </a:cubicBezTo>
                <a:cubicBezTo>
                  <a:pt x="140" y="88"/>
                  <a:pt x="144" y="92"/>
                  <a:pt x="147" y="95"/>
                </a:cubicBezTo>
                <a:cubicBezTo>
                  <a:pt x="137" y="96"/>
                  <a:pt x="137" y="96"/>
                  <a:pt x="137" y="96"/>
                </a:cubicBezTo>
                <a:cubicBezTo>
                  <a:pt x="144" y="108"/>
                  <a:pt x="152" y="122"/>
                  <a:pt x="167" y="127"/>
                </a:cubicBezTo>
                <a:cubicBezTo>
                  <a:pt x="186" y="128"/>
                  <a:pt x="196" y="109"/>
                  <a:pt x="205" y="96"/>
                </a:cubicBezTo>
                <a:cubicBezTo>
                  <a:pt x="195" y="95"/>
                  <a:pt x="186" y="94"/>
                  <a:pt x="177" y="93"/>
                </a:cubicBezTo>
                <a:cubicBezTo>
                  <a:pt x="185" y="88"/>
                  <a:pt x="195" y="89"/>
                  <a:pt x="204" y="87"/>
                </a:cubicBezTo>
                <a:cubicBezTo>
                  <a:pt x="205" y="83"/>
                  <a:pt x="206" y="75"/>
                  <a:pt x="207" y="70"/>
                </a:cubicBezTo>
                <a:cubicBezTo>
                  <a:pt x="199" y="74"/>
                  <a:pt x="189" y="90"/>
                  <a:pt x="184" y="73"/>
                </a:cubicBezTo>
                <a:cubicBezTo>
                  <a:pt x="180" y="77"/>
                  <a:pt x="175" y="82"/>
                  <a:pt x="171" y="86"/>
                </a:cubicBezTo>
                <a:cubicBezTo>
                  <a:pt x="171" y="76"/>
                  <a:pt x="171" y="76"/>
                  <a:pt x="171" y="76"/>
                </a:cubicBezTo>
                <a:cubicBezTo>
                  <a:pt x="167" y="84"/>
                  <a:pt x="162" y="91"/>
                  <a:pt x="155" y="96"/>
                </a:cubicBezTo>
                <a:cubicBezTo>
                  <a:pt x="151" y="94"/>
                  <a:pt x="148" y="91"/>
                  <a:pt x="144" y="89"/>
                </a:cubicBezTo>
                <a:cubicBezTo>
                  <a:pt x="155" y="91"/>
                  <a:pt x="165" y="83"/>
                  <a:pt x="162" y="72"/>
                </a:cubicBezTo>
                <a:cubicBezTo>
                  <a:pt x="158" y="75"/>
                  <a:pt x="154" y="78"/>
                  <a:pt x="150" y="81"/>
                </a:cubicBezTo>
                <a:cubicBezTo>
                  <a:pt x="145" y="77"/>
                  <a:pt x="140" y="74"/>
                  <a:pt x="134" y="72"/>
                </a:cubicBezTo>
                <a:close/>
                <a:moveTo>
                  <a:pt x="0" y="45"/>
                </a:moveTo>
                <a:cubicBezTo>
                  <a:pt x="36" y="46"/>
                  <a:pt x="72" y="44"/>
                  <a:pt x="108" y="46"/>
                </a:cubicBezTo>
                <a:cubicBezTo>
                  <a:pt x="109" y="52"/>
                  <a:pt x="106" y="55"/>
                  <a:pt x="100" y="54"/>
                </a:cubicBezTo>
                <a:cubicBezTo>
                  <a:pt x="69" y="56"/>
                  <a:pt x="39" y="54"/>
                  <a:pt x="8" y="55"/>
                </a:cubicBezTo>
                <a:cubicBezTo>
                  <a:pt x="7" y="94"/>
                  <a:pt x="8" y="132"/>
                  <a:pt x="8" y="170"/>
                </a:cubicBezTo>
                <a:cubicBezTo>
                  <a:pt x="30" y="170"/>
                  <a:pt x="52" y="170"/>
                  <a:pt x="75" y="170"/>
                </a:cubicBezTo>
                <a:cubicBezTo>
                  <a:pt x="73" y="172"/>
                  <a:pt x="71" y="177"/>
                  <a:pt x="69" y="180"/>
                </a:cubicBezTo>
                <a:cubicBezTo>
                  <a:pt x="46" y="181"/>
                  <a:pt x="23" y="180"/>
                  <a:pt x="0" y="180"/>
                </a:cubicBezTo>
                <a:cubicBezTo>
                  <a:pt x="0" y="135"/>
                  <a:pt x="0" y="90"/>
                  <a:pt x="0" y="45"/>
                </a:cubicBezTo>
                <a:close/>
                <a:moveTo>
                  <a:pt x="12" y="59"/>
                </a:moveTo>
                <a:cubicBezTo>
                  <a:pt x="11" y="95"/>
                  <a:pt x="12" y="131"/>
                  <a:pt x="12" y="166"/>
                </a:cubicBezTo>
                <a:cubicBezTo>
                  <a:pt x="32" y="166"/>
                  <a:pt x="53" y="166"/>
                  <a:pt x="74" y="167"/>
                </a:cubicBezTo>
                <a:cubicBezTo>
                  <a:pt x="86" y="143"/>
                  <a:pt x="114" y="139"/>
                  <a:pt x="136" y="131"/>
                </a:cubicBezTo>
                <a:cubicBezTo>
                  <a:pt x="128" y="118"/>
                  <a:pt x="120" y="104"/>
                  <a:pt x="109" y="93"/>
                </a:cubicBezTo>
                <a:cubicBezTo>
                  <a:pt x="99" y="84"/>
                  <a:pt x="107" y="71"/>
                  <a:pt x="108" y="60"/>
                </a:cubicBezTo>
                <a:cubicBezTo>
                  <a:pt x="76" y="58"/>
                  <a:pt x="44" y="59"/>
                  <a:pt x="12" y="59"/>
                </a:cubicBezTo>
                <a:close/>
                <a:moveTo>
                  <a:pt x="76" y="105"/>
                </a:moveTo>
                <a:cubicBezTo>
                  <a:pt x="80" y="102"/>
                  <a:pt x="88" y="96"/>
                  <a:pt x="92" y="93"/>
                </a:cubicBezTo>
                <a:cubicBezTo>
                  <a:pt x="90" y="107"/>
                  <a:pt x="82" y="120"/>
                  <a:pt x="75" y="132"/>
                </a:cubicBezTo>
                <a:cubicBezTo>
                  <a:pt x="85" y="128"/>
                  <a:pt x="97" y="125"/>
                  <a:pt x="106" y="119"/>
                </a:cubicBezTo>
                <a:cubicBezTo>
                  <a:pt x="100" y="120"/>
                  <a:pt x="93" y="121"/>
                  <a:pt x="86" y="123"/>
                </a:cubicBezTo>
                <a:cubicBezTo>
                  <a:pt x="90" y="114"/>
                  <a:pt x="94" y="105"/>
                  <a:pt x="97" y="96"/>
                </a:cubicBezTo>
                <a:cubicBezTo>
                  <a:pt x="95" y="94"/>
                  <a:pt x="91" y="91"/>
                  <a:pt x="89" y="89"/>
                </a:cubicBezTo>
                <a:cubicBezTo>
                  <a:pt x="83" y="93"/>
                  <a:pt x="77" y="97"/>
                  <a:pt x="76" y="105"/>
                </a:cubicBezTo>
                <a:close/>
                <a:moveTo>
                  <a:pt x="24" y="119"/>
                </a:moveTo>
                <a:cubicBezTo>
                  <a:pt x="36" y="111"/>
                  <a:pt x="36" y="111"/>
                  <a:pt x="36" y="111"/>
                </a:cubicBezTo>
                <a:cubicBezTo>
                  <a:pt x="36" y="120"/>
                  <a:pt x="35" y="130"/>
                  <a:pt x="38" y="139"/>
                </a:cubicBezTo>
                <a:cubicBezTo>
                  <a:pt x="40" y="124"/>
                  <a:pt x="40" y="110"/>
                  <a:pt x="40" y="95"/>
                </a:cubicBezTo>
                <a:cubicBezTo>
                  <a:pt x="34" y="103"/>
                  <a:pt x="29" y="111"/>
                  <a:pt x="24" y="119"/>
                </a:cubicBezTo>
                <a:close/>
                <a:moveTo>
                  <a:pt x="59" y="97"/>
                </a:moveTo>
                <a:cubicBezTo>
                  <a:pt x="57" y="105"/>
                  <a:pt x="54" y="113"/>
                  <a:pt x="46" y="116"/>
                </a:cubicBezTo>
                <a:cubicBezTo>
                  <a:pt x="48" y="116"/>
                  <a:pt x="54" y="116"/>
                  <a:pt x="57" y="116"/>
                </a:cubicBezTo>
                <a:cubicBezTo>
                  <a:pt x="57" y="119"/>
                  <a:pt x="57" y="125"/>
                  <a:pt x="57" y="128"/>
                </a:cubicBezTo>
                <a:cubicBezTo>
                  <a:pt x="59" y="121"/>
                  <a:pt x="64" y="115"/>
                  <a:pt x="71" y="112"/>
                </a:cubicBezTo>
                <a:cubicBezTo>
                  <a:pt x="68" y="111"/>
                  <a:pt x="64" y="111"/>
                  <a:pt x="61" y="110"/>
                </a:cubicBezTo>
                <a:cubicBezTo>
                  <a:pt x="60" y="107"/>
                  <a:pt x="59" y="100"/>
                  <a:pt x="59" y="97"/>
                </a:cubicBezTo>
                <a:close/>
                <a:moveTo>
                  <a:pt x="210" y="143"/>
                </a:moveTo>
                <a:cubicBezTo>
                  <a:pt x="204" y="167"/>
                  <a:pt x="197" y="191"/>
                  <a:pt x="187" y="215"/>
                </a:cubicBezTo>
                <a:cubicBezTo>
                  <a:pt x="182" y="196"/>
                  <a:pt x="179" y="177"/>
                  <a:pt x="178" y="158"/>
                </a:cubicBezTo>
                <a:cubicBezTo>
                  <a:pt x="174" y="154"/>
                  <a:pt x="169" y="154"/>
                  <a:pt x="164" y="158"/>
                </a:cubicBezTo>
                <a:cubicBezTo>
                  <a:pt x="162" y="177"/>
                  <a:pt x="159" y="196"/>
                  <a:pt x="155" y="216"/>
                </a:cubicBezTo>
                <a:cubicBezTo>
                  <a:pt x="144" y="192"/>
                  <a:pt x="137" y="168"/>
                  <a:pt x="132" y="143"/>
                </a:cubicBezTo>
                <a:cubicBezTo>
                  <a:pt x="119" y="147"/>
                  <a:pt x="105" y="149"/>
                  <a:pt x="94" y="156"/>
                </a:cubicBezTo>
                <a:cubicBezTo>
                  <a:pt x="85" y="163"/>
                  <a:pt x="82" y="174"/>
                  <a:pt x="79" y="184"/>
                </a:cubicBezTo>
                <a:cubicBezTo>
                  <a:pt x="73" y="206"/>
                  <a:pt x="68" y="230"/>
                  <a:pt x="69" y="253"/>
                </a:cubicBezTo>
                <a:cubicBezTo>
                  <a:pt x="76" y="256"/>
                  <a:pt x="83" y="255"/>
                  <a:pt x="90" y="256"/>
                </a:cubicBezTo>
                <a:cubicBezTo>
                  <a:pt x="144" y="255"/>
                  <a:pt x="199" y="255"/>
                  <a:pt x="254" y="256"/>
                </a:cubicBezTo>
                <a:cubicBezTo>
                  <a:pt x="260" y="255"/>
                  <a:pt x="267" y="256"/>
                  <a:pt x="272" y="253"/>
                </a:cubicBezTo>
                <a:cubicBezTo>
                  <a:pt x="274" y="232"/>
                  <a:pt x="269" y="210"/>
                  <a:pt x="264" y="190"/>
                </a:cubicBezTo>
                <a:cubicBezTo>
                  <a:pt x="260" y="177"/>
                  <a:pt x="257" y="162"/>
                  <a:pt x="245" y="155"/>
                </a:cubicBezTo>
                <a:cubicBezTo>
                  <a:pt x="234" y="149"/>
                  <a:pt x="222" y="146"/>
                  <a:pt x="210" y="1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874"/>
          <p:cNvSpPr>
            <a:spLocks noEditPoints="1"/>
          </p:cNvSpPr>
          <p:nvPr/>
        </p:nvSpPr>
        <p:spPr bwMode="auto">
          <a:xfrm>
            <a:off x="2371726" y="3454401"/>
            <a:ext cx="401638" cy="401638"/>
          </a:xfrm>
          <a:custGeom>
            <a:avLst/>
            <a:gdLst>
              <a:gd name="T0" fmla="*/ 204 w 261"/>
              <a:gd name="T1" fmla="*/ 30 h 261"/>
              <a:gd name="T2" fmla="*/ 124 w 261"/>
              <a:gd name="T3" fmla="*/ 257 h 261"/>
              <a:gd name="T4" fmla="*/ 96 w 261"/>
              <a:gd name="T5" fmla="*/ 10 h 261"/>
              <a:gd name="T6" fmla="*/ 19 w 261"/>
              <a:gd name="T7" fmla="*/ 102 h 261"/>
              <a:gd name="T8" fmla="*/ 28 w 261"/>
              <a:gd name="T9" fmla="*/ 104 h 261"/>
              <a:gd name="T10" fmla="*/ 17 w 261"/>
              <a:gd name="T11" fmla="*/ 155 h 261"/>
              <a:gd name="T12" fmla="*/ 30 w 261"/>
              <a:gd name="T13" fmla="*/ 162 h 261"/>
              <a:gd name="T14" fmla="*/ 21 w 261"/>
              <a:gd name="T15" fmla="*/ 165 h 261"/>
              <a:gd name="T16" fmla="*/ 100 w 261"/>
              <a:gd name="T17" fmla="*/ 221 h 261"/>
              <a:gd name="T18" fmla="*/ 125 w 261"/>
              <a:gd name="T19" fmla="*/ 243 h 261"/>
              <a:gd name="T20" fmla="*/ 133 w 261"/>
              <a:gd name="T21" fmla="*/ 237 h 261"/>
              <a:gd name="T22" fmla="*/ 238 w 261"/>
              <a:gd name="T23" fmla="*/ 161 h 261"/>
              <a:gd name="T24" fmla="*/ 238 w 261"/>
              <a:gd name="T25" fmla="*/ 158 h 261"/>
              <a:gd name="T26" fmla="*/ 211 w 261"/>
              <a:gd name="T27" fmla="*/ 125 h 261"/>
              <a:gd name="T28" fmla="*/ 240 w 261"/>
              <a:gd name="T29" fmla="*/ 103 h 261"/>
              <a:gd name="T30" fmla="*/ 221 w 261"/>
              <a:gd name="T31" fmla="*/ 101 h 261"/>
              <a:gd name="T32" fmla="*/ 187 w 261"/>
              <a:gd name="T33" fmla="*/ 34 h 261"/>
              <a:gd name="T34" fmla="*/ 175 w 261"/>
              <a:gd name="T35" fmla="*/ 40 h 261"/>
              <a:gd name="T36" fmla="*/ 159 w 261"/>
              <a:gd name="T37" fmla="*/ 23 h 261"/>
              <a:gd name="T38" fmla="*/ 157 w 261"/>
              <a:gd name="T39" fmla="*/ 22 h 261"/>
              <a:gd name="T40" fmla="*/ 125 w 261"/>
              <a:gd name="T41" fmla="*/ 21 h 261"/>
              <a:gd name="T42" fmla="*/ 133 w 261"/>
              <a:gd name="T43" fmla="*/ 49 h 261"/>
              <a:gd name="T44" fmla="*/ 94 w 261"/>
              <a:gd name="T45" fmla="*/ 40 h 261"/>
              <a:gd name="T46" fmla="*/ 119 w 261"/>
              <a:gd name="T47" fmla="*/ 137 h 261"/>
              <a:gd name="T48" fmla="*/ 59 w 261"/>
              <a:gd name="T49" fmla="*/ 205 h 261"/>
              <a:gd name="T50" fmla="*/ 209 w 261"/>
              <a:gd name="T51" fmla="*/ 109 h 261"/>
              <a:gd name="T52" fmla="*/ 132 w 261"/>
              <a:gd name="T53" fmla="*/ 123 h 261"/>
              <a:gd name="T54" fmla="*/ 94 w 261"/>
              <a:gd name="T55" fmla="*/ 40 h 261"/>
              <a:gd name="T56" fmla="*/ 83 w 261"/>
              <a:gd name="T57" fmla="*/ 50 h 261"/>
              <a:gd name="T58" fmla="*/ 54 w 261"/>
              <a:gd name="T59" fmla="*/ 64 h 261"/>
              <a:gd name="T60" fmla="*/ 54 w 261"/>
              <a:gd name="T61" fmla="*/ 64 h 261"/>
              <a:gd name="T62" fmla="*/ 204 w 261"/>
              <a:gd name="T63" fmla="*/ 55 h 261"/>
              <a:gd name="T64" fmla="*/ 38 w 261"/>
              <a:gd name="T65" fmla="*/ 76 h 261"/>
              <a:gd name="T66" fmla="*/ 38 w 261"/>
              <a:gd name="T67" fmla="*/ 76 h 261"/>
              <a:gd name="T68" fmla="*/ 219 w 261"/>
              <a:gd name="T69" fmla="*/ 84 h 261"/>
              <a:gd name="T70" fmla="*/ 22 w 261"/>
              <a:gd name="T71" fmla="*/ 125 h 261"/>
              <a:gd name="T72" fmla="*/ 22 w 261"/>
              <a:gd name="T73" fmla="*/ 125 h 261"/>
              <a:gd name="T74" fmla="*/ 41 w 261"/>
              <a:gd name="T75" fmla="*/ 185 h 261"/>
              <a:gd name="T76" fmla="*/ 211 w 261"/>
              <a:gd name="T77" fmla="*/ 176 h 261"/>
              <a:gd name="T78" fmla="*/ 211 w 261"/>
              <a:gd name="T79" fmla="*/ 176 h 261"/>
              <a:gd name="T80" fmla="*/ 205 w 261"/>
              <a:gd name="T81" fmla="*/ 206 h 261"/>
              <a:gd name="T82" fmla="*/ 75 w 261"/>
              <a:gd name="T83" fmla="*/ 213 h 261"/>
              <a:gd name="T84" fmla="*/ 75 w 261"/>
              <a:gd name="T85" fmla="*/ 213 h 261"/>
              <a:gd name="T86" fmla="*/ 182 w 261"/>
              <a:gd name="T87" fmla="*/ 220 h 261"/>
              <a:gd name="T88" fmla="*/ 151 w 261"/>
              <a:gd name="T89" fmla="*/ 221 h 261"/>
              <a:gd name="T90" fmla="*/ 151 w 261"/>
              <a:gd name="T91"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61">
                <a:moveTo>
                  <a:pt x="96" y="10"/>
                </a:moveTo>
                <a:cubicBezTo>
                  <a:pt x="132" y="0"/>
                  <a:pt x="173" y="7"/>
                  <a:pt x="204" y="30"/>
                </a:cubicBezTo>
                <a:cubicBezTo>
                  <a:pt x="241" y="57"/>
                  <a:pt x="261" y="104"/>
                  <a:pt x="253" y="149"/>
                </a:cubicBezTo>
                <a:cubicBezTo>
                  <a:pt x="245" y="211"/>
                  <a:pt x="186" y="261"/>
                  <a:pt x="124" y="257"/>
                </a:cubicBezTo>
                <a:cubicBezTo>
                  <a:pt x="60" y="256"/>
                  <a:pt x="4" y="198"/>
                  <a:pt x="3" y="134"/>
                </a:cubicBezTo>
                <a:cubicBezTo>
                  <a:pt x="0" y="78"/>
                  <a:pt x="41" y="24"/>
                  <a:pt x="96" y="10"/>
                </a:cubicBezTo>
                <a:close/>
                <a:moveTo>
                  <a:pt x="78" y="31"/>
                </a:moveTo>
                <a:cubicBezTo>
                  <a:pt x="49" y="45"/>
                  <a:pt x="30" y="72"/>
                  <a:pt x="19" y="102"/>
                </a:cubicBezTo>
                <a:cubicBezTo>
                  <a:pt x="28" y="100"/>
                  <a:pt x="38" y="98"/>
                  <a:pt x="38" y="111"/>
                </a:cubicBezTo>
                <a:cubicBezTo>
                  <a:pt x="35" y="109"/>
                  <a:pt x="30" y="106"/>
                  <a:pt x="28" y="104"/>
                </a:cubicBezTo>
                <a:cubicBezTo>
                  <a:pt x="24" y="106"/>
                  <a:pt x="21" y="108"/>
                  <a:pt x="18" y="110"/>
                </a:cubicBezTo>
                <a:cubicBezTo>
                  <a:pt x="16" y="125"/>
                  <a:pt x="17" y="140"/>
                  <a:pt x="17" y="155"/>
                </a:cubicBezTo>
                <a:cubicBezTo>
                  <a:pt x="25" y="154"/>
                  <a:pt x="33" y="153"/>
                  <a:pt x="40" y="153"/>
                </a:cubicBezTo>
                <a:cubicBezTo>
                  <a:pt x="38" y="155"/>
                  <a:pt x="33" y="160"/>
                  <a:pt x="30" y="162"/>
                </a:cubicBezTo>
                <a:cubicBezTo>
                  <a:pt x="27" y="154"/>
                  <a:pt x="27" y="154"/>
                  <a:pt x="27" y="154"/>
                </a:cubicBezTo>
                <a:cubicBezTo>
                  <a:pt x="25" y="158"/>
                  <a:pt x="23" y="161"/>
                  <a:pt x="21" y="165"/>
                </a:cubicBezTo>
                <a:cubicBezTo>
                  <a:pt x="34" y="200"/>
                  <a:pt x="63" y="227"/>
                  <a:pt x="99" y="239"/>
                </a:cubicBezTo>
                <a:cubicBezTo>
                  <a:pt x="99" y="233"/>
                  <a:pt x="100" y="227"/>
                  <a:pt x="100" y="221"/>
                </a:cubicBezTo>
                <a:cubicBezTo>
                  <a:pt x="102" y="221"/>
                  <a:pt x="105" y="222"/>
                  <a:pt x="106" y="222"/>
                </a:cubicBezTo>
                <a:cubicBezTo>
                  <a:pt x="100" y="235"/>
                  <a:pt x="112" y="245"/>
                  <a:pt x="125" y="243"/>
                </a:cubicBezTo>
                <a:cubicBezTo>
                  <a:pt x="124" y="233"/>
                  <a:pt x="123" y="222"/>
                  <a:pt x="124" y="212"/>
                </a:cubicBezTo>
                <a:cubicBezTo>
                  <a:pt x="141" y="206"/>
                  <a:pt x="130" y="228"/>
                  <a:pt x="133" y="237"/>
                </a:cubicBezTo>
                <a:cubicBezTo>
                  <a:pt x="139" y="246"/>
                  <a:pt x="152" y="239"/>
                  <a:pt x="160" y="237"/>
                </a:cubicBezTo>
                <a:cubicBezTo>
                  <a:pt x="197" y="227"/>
                  <a:pt x="225" y="196"/>
                  <a:pt x="238" y="161"/>
                </a:cubicBezTo>
                <a:cubicBezTo>
                  <a:pt x="230" y="160"/>
                  <a:pt x="221" y="160"/>
                  <a:pt x="216" y="152"/>
                </a:cubicBezTo>
                <a:cubicBezTo>
                  <a:pt x="222" y="154"/>
                  <a:pt x="233" y="156"/>
                  <a:pt x="238" y="158"/>
                </a:cubicBezTo>
                <a:cubicBezTo>
                  <a:pt x="240" y="149"/>
                  <a:pt x="242" y="140"/>
                  <a:pt x="237" y="132"/>
                </a:cubicBezTo>
                <a:cubicBezTo>
                  <a:pt x="229" y="136"/>
                  <a:pt x="204" y="142"/>
                  <a:pt x="211" y="125"/>
                </a:cubicBezTo>
                <a:cubicBezTo>
                  <a:pt x="221" y="124"/>
                  <a:pt x="231" y="125"/>
                  <a:pt x="242" y="126"/>
                </a:cubicBezTo>
                <a:cubicBezTo>
                  <a:pt x="241" y="120"/>
                  <a:pt x="241" y="109"/>
                  <a:pt x="240" y="103"/>
                </a:cubicBezTo>
                <a:cubicBezTo>
                  <a:pt x="234" y="105"/>
                  <a:pt x="227" y="107"/>
                  <a:pt x="221" y="109"/>
                </a:cubicBezTo>
                <a:cubicBezTo>
                  <a:pt x="221" y="107"/>
                  <a:pt x="221" y="103"/>
                  <a:pt x="221" y="101"/>
                </a:cubicBezTo>
                <a:cubicBezTo>
                  <a:pt x="227" y="101"/>
                  <a:pt x="232" y="101"/>
                  <a:pt x="238" y="100"/>
                </a:cubicBezTo>
                <a:cubicBezTo>
                  <a:pt x="229" y="73"/>
                  <a:pt x="211" y="50"/>
                  <a:pt x="187" y="34"/>
                </a:cubicBezTo>
                <a:cubicBezTo>
                  <a:pt x="185" y="42"/>
                  <a:pt x="181" y="48"/>
                  <a:pt x="175" y="53"/>
                </a:cubicBezTo>
                <a:cubicBezTo>
                  <a:pt x="175" y="49"/>
                  <a:pt x="175" y="43"/>
                  <a:pt x="175" y="40"/>
                </a:cubicBezTo>
                <a:cubicBezTo>
                  <a:pt x="179" y="38"/>
                  <a:pt x="182" y="35"/>
                  <a:pt x="186" y="33"/>
                </a:cubicBezTo>
                <a:cubicBezTo>
                  <a:pt x="177" y="30"/>
                  <a:pt x="168" y="26"/>
                  <a:pt x="159" y="23"/>
                </a:cubicBezTo>
                <a:cubicBezTo>
                  <a:pt x="158" y="30"/>
                  <a:pt x="157" y="37"/>
                  <a:pt x="155" y="44"/>
                </a:cubicBezTo>
                <a:cubicBezTo>
                  <a:pt x="150" y="36"/>
                  <a:pt x="153" y="29"/>
                  <a:pt x="157" y="22"/>
                </a:cubicBezTo>
                <a:cubicBezTo>
                  <a:pt x="131" y="16"/>
                  <a:pt x="103" y="19"/>
                  <a:pt x="78" y="31"/>
                </a:cubicBezTo>
                <a:close/>
                <a:moveTo>
                  <a:pt x="125" y="21"/>
                </a:moveTo>
                <a:cubicBezTo>
                  <a:pt x="124" y="31"/>
                  <a:pt x="123" y="40"/>
                  <a:pt x="123" y="50"/>
                </a:cubicBezTo>
                <a:cubicBezTo>
                  <a:pt x="125" y="50"/>
                  <a:pt x="130" y="49"/>
                  <a:pt x="133" y="49"/>
                </a:cubicBezTo>
                <a:cubicBezTo>
                  <a:pt x="135" y="40"/>
                  <a:pt x="138" y="24"/>
                  <a:pt x="125" y="21"/>
                </a:cubicBezTo>
                <a:close/>
                <a:moveTo>
                  <a:pt x="94" y="40"/>
                </a:moveTo>
                <a:cubicBezTo>
                  <a:pt x="103" y="63"/>
                  <a:pt x="110" y="87"/>
                  <a:pt x="118" y="110"/>
                </a:cubicBezTo>
                <a:cubicBezTo>
                  <a:pt x="121" y="119"/>
                  <a:pt x="120" y="128"/>
                  <a:pt x="119" y="137"/>
                </a:cubicBezTo>
                <a:cubicBezTo>
                  <a:pt x="95" y="160"/>
                  <a:pt x="73" y="185"/>
                  <a:pt x="49" y="208"/>
                </a:cubicBezTo>
                <a:cubicBezTo>
                  <a:pt x="51" y="207"/>
                  <a:pt x="57" y="206"/>
                  <a:pt x="59" y="205"/>
                </a:cubicBezTo>
                <a:cubicBezTo>
                  <a:pt x="81" y="187"/>
                  <a:pt x="99" y="164"/>
                  <a:pt x="120" y="144"/>
                </a:cubicBezTo>
                <a:cubicBezTo>
                  <a:pt x="146" y="127"/>
                  <a:pt x="180" y="122"/>
                  <a:pt x="209" y="109"/>
                </a:cubicBezTo>
                <a:cubicBezTo>
                  <a:pt x="210" y="107"/>
                  <a:pt x="212" y="101"/>
                  <a:pt x="213" y="99"/>
                </a:cubicBezTo>
                <a:cubicBezTo>
                  <a:pt x="185" y="103"/>
                  <a:pt x="159" y="115"/>
                  <a:pt x="132" y="123"/>
                </a:cubicBezTo>
                <a:cubicBezTo>
                  <a:pt x="121" y="91"/>
                  <a:pt x="108" y="58"/>
                  <a:pt x="104" y="24"/>
                </a:cubicBezTo>
                <a:cubicBezTo>
                  <a:pt x="100" y="29"/>
                  <a:pt x="97" y="35"/>
                  <a:pt x="94" y="40"/>
                </a:cubicBezTo>
                <a:close/>
                <a:moveTo>
                  <a:pt x="75" y="39"/>
                </a:moveTo>
                <a:cubicBezTo>
                  <a:pt x="69" y="44"/>
                  <a:pt x="76" y="55"/>
                  <a:pt x="83" y="50"/>
                </a:cubicBezTo>
                <a:cubicBezTo>
                  <a:pt x="88" y="46"/>
                  <a:pt x="81" y="35"/>
                  <a:pt x="75" y="39"/>
                </a:cubicBezTo>
                <a:close/>
                <a:moveTo>
                  <a:pt x="54" y="64"/>
                </a:moveTo>
                <a:cubicBezTo>
                  <a:pt x="60" y="71"/>
                  <a:pt x="70" y="61"/>
                  <a:pt x="62" y="55"/>
                </a:cubicBezTo>
                <a:cubicBezTo>
                  <a:pt x="56" y="48"/>
                  <a:pt x="45" y="58"/>
                  <a:pt x="54" y="64"/>
                </a:cubicBezTo>
                <a:close/>
                <a:moveTo>
                  <a:pt x="196" y="63"/>
                </a:moveTo>
                <a:cubicBezTo>
                  <a:pt x="203" y="65"/>
                  <a:pt x="205" y="62"/>
                  <a:pt x="204" y="55"/>
                </a:cubicBezTo>
                <a:cubicBezTo>
                  <a:pt x="198" y="54"/>
                  <a:pt x="195" y="57"/>
                  <a:pt x="196" y="63"/>
                </a:cubicBezTo>
                <a:close/>
                <a:moveTo>
                  <a:pt x="38" y="76"/>
                </a:moveTo>
                <a:cubicBezTo>
                  <a:pt x="35" y="84"/>
                  <a:pt x="38" y="87"/>
                  <a:pt x="46" y="85"/>
                </a:cubicBezTo>
                <a:cubicBezTo>
                  <a:pt x="49" y="78"/>
                  <a:pt x="46" y="75"/>
                  <a:pt x="38" y="76"/>
                </a:cubicBezTo>
                <a:close/>
                <a:moveTo>
                  <a:pt x="212" y="77"/>
                </a:moveTo>
                <a:cubicBezTo>
                  <a:pt x="209" y="85"/>
                  <a:pt x="211" y="88"/>
                  <a:pt x="219" y="84"/>
                </a:cubicBezTo>
                <a:cubicBezTo>
                  <a:pt x="222" y="76"/>
                  <a:pt x="220" y="74"/>
                  <a:pt x="212" y="77"/>
                </a:cubicBezTo>
                <a:close/>
                <a:moveTo>
                  <a:pt x="22" y="125"/>
                </a:moveTo>
                <a:cubicBezTo>
                  <a:pt x="13" y="141"/>
                  <a:pt x="54" y="141"/>
                  <a:pt x="47" y="126"/>
                </a:cubicBezTo>
                <a:cubicBezTo>
                  <a:pt x="39" y="124"/>
                  <a:pt x="30" y="124"/>
                  <a:pt x="22" y="125"/>
                </a:cubicBezTo>
                <a:close/>
                <a:moveTo>
                  <a:pt x="43" y="175"/>
                </a:moveTo>
                <a:cubicBezTo>
                  <a:pt x="36" y="174"/>
                  <a:pt x="32" y="186"/>
                  <a:pt x="41" y="185"/>
                </a:cubicBezTo>
                <a:cubicBezTo>
                  <a:pt x="47" y="186"/>
                  <a:pt x="51" y="175"/>
                  <a:pt x="43" y="175"/>
                </a:cubicBezTo>
                <a:close/>
                <a:moveTo>
                  <a:pt x="211" y="176"/>
                </a:moveTo>
                <a:cubicBezTo>
                  <a:pt x="206" y="181"/>
                  <a:pt x="215" y="188"/>
                  <a:pt x="220" y="184"/>
                </a:cubicBezTo>
                <a:cubicBezTo>
                  <a:pt x="225" y="179"/>
                  <a:pt x="216" y="172"/>
                  <a:pt x="211" y="176"/>
                </a:cubicBezTo>
                <a:close/>
                <a:moveTo>
                  <a:pt x="194" y="197"/>
                </a:moveTo>
                <a:cubicBezTo>
                  <a:pt x="192" y="202"/>
                  <a:pt x="200" y="210"/>
                  <a:pt x="205" y="206"/>
                </a:cubicBezTo>
                <a:cubicBezTo>
                  <a:pt x="208" y="200"/>
                  <a:pt x="199" y="193"/>
                  <a:pt x="194" y="197"/>
                </a:cubicBezTo>
                <a:close/>
                <a:moveTo>
                  <a:pt x="75" y="213"/>
                </a:moveTo>
                <a:cubicBezTo>
                  <a:pt x="73" y="220"/>
                  <a:pt x="76" y="222"/>
                  <a:pt x="82" y="219"/>
                </a:cubicBezTo>
                <a:cubicBezTo>
                  <a:pt x="84" y="212"/>
                  <a:pt x="82" y="210"/>
                  <a:pt x="75" y="213"/>
                </a:cubicBezTo>
                <a:close/>
                <a:moveTo>
                  <a:pt x="175" y="212"/>
                </a:moveTo>
                <a:cubicBezTo>
                  <a:pt x="173" y="219"/>
                  <a:pt x="175" y="222"/>
                  <a:pt x="182" y="220"/>
                </a:cubicBezTo>
                <a:cubicBezTo>
                  <a:pt x="184" y="214"/>
                  <a:pt x="182" y="211"/>
                  <a:pt x="175" y="212"/>
                </a:cubicBezTo>
                <a:close/>
                <a:moveTo>
                  <a:pt x="151" y="221"/>
                </a:moveTo>
                <a:cubicBezTo>
                  <a:pt x="147" y="226"/>
                  <a:pt x="151" y="238"/>
                  <a:pt x="158" y="234"/>
                </a:cubicBezTo>
                <a:cubicBezTo>
                  <a:pt x="163" y="230"/>
                  <a:pt x="158" y="217"/>
                  <a:pt x="151" y="2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875"/>
          <p:cNvSpPr>
            <a:spLocks noEditPoints="1"/>
          </p:cNvSpPr>
          <p:nvPr/>
        </p:nvSpPr>
        <p:spPr bwMode="auto">
          <a:xfrm>
            <a:off x="1522413" y="3455988"/>
            <a:ext cx="400050" cy="352425"/>
          </a:xfrm>
          <a:custGeom>
            <a:avLst/>
            <a:gdLst>
              <a:gd name="T0" fmla="*/ 259 w 260"/>
              <a:gd name="T1" fmla="*/ 36 h 229"/>
              <a:gd name="T2" fmla="*/ 245 w 260"/>
              <a:gd name="T3" fmla="*/ 183 h 229"/>
              <a:gd name="T4" fmla="*/ 166 w 260"/>
              <a:gd name="T5" fmla="*/ 163 h 229"/>
              <a:gd name="T6" fmla="*/ 195 w 260"/>
              <a:gd name="T7" fmla="*/ 7 h 229"/>
              <a:gd name="T8" fmla="*/ 194 w 260"/>
              <a:gd name="T9" fmla="*/ 35 h 229"/>
              <a:gd name="T10" fmla="*/ 245 w 260"/>
              <a:gd name="T11" fmla="*/ 28 h 229"/>
              <a:gd name="T12" fmla="*/ 178 w 260"/>
              <a:gd name="T13" fmla="*/ 32 h 229"/>
              <a:gd name="T14" fmla="*/ 194 w 260"/>
              <a:gd name="T15" fmla="*/ 72 h 229"/>
              <a:gd name="T16" fmla="*/ 178 w 260"/>
              <a:gd name="T17" fmla="*/ 32 h 229"/>
              <a:gd name="T18" fmla="*/ 197 w 260"/>
              <a:gd name="T19" fmla="*/ 73 h 229"/>
              <a:gd name="T20" fmla="*/ 226 w 260"/>
              <a:gd name="T21" fmla="*/ 40 h 229"/>
              <a:gd name="T22" fmla="*/ 231 w 260"/>
              <a:gd name="T23" fmla="*/ 39 h 229"/>
              <a:gd name="T24" fmla="*/ 248 w 260"/>
              <a:gd name="T25" fmla="*/ 73 h 229"/>
              <a:gd name="T26" fmla="*/ 231 w 260"/>
              <a:gd name="T27" fmla="*/ 39 h 229"/>
              <a:gd name="T28" fmla="*/ 202 w 260"/>
              <a:gd name="T29" fmla="*/ 197 h 229"/>
              <a:gd name="T30" fmla="*/ 250 w 260"/>
              <a:gd name="T31" fmla="*/ 153 h 229"/>
              <a:gd name="T32" fmla="*/ 195 w 260"/>
              <a:gd name="T33" fmla="*/ 162 h 229"/>
              <a:gd name="T34" fmla="*/ 193 w 260"/>
              <a:gd name="T35" fmla="*/ 155 h 229"/>
              <a:gd name="T36" fmla="*/ 176 w 260"/>
              <a:gd name="T37" fmla="*/ 90 h 229"/>
              <a:gd name="T38" fmla="*/ 197 w 260"/>
              <a:gd name="T39" fmla="*/ 90 h 229"/>
              <a:gd name="T40" fmla="*/ 228 w 260"/>
              <a:gd name="T41" fmla="*/ 155 h 229"/>
              <a:gd name="T42" fmla="*/ 197 w 260"/>
              <a:gd name="T43" fmla="*/ 90 h 229"/>
              <a:gd name="T44" fmla="*/ 231 w 260"/>
              <a:gd name="T45" fmla="*/ 157 h 229"/>
              <a:gd name="T46" fmla="*/ 248 w 260"/>
              <a:gd name="T47" fmla="*/ 90 h 229"/>
              <a:gd name="T48" fmla="*/ 55 w 260"/>
              <a:gd name="T49" fmla="*/ 122 h 229"/>
              <a:gd name="T50" fmla="*/ 150 w 260"/>
              <a:gd name="T51" fmla="*/ 56 h 229"/>
              <a:gd name="T52" fmla="*/ 72 w 260"/>
              <a:gd name="T53" fmla="*/ 150 h 229"/>
              <a:gd name="T54" fmla="*/ 0 w 260"/>
              <a:gd name="T55" fmla="*/ 100 h 229"/>
              <a:gd name="T56" fmla="*/ 55 w 260"/>
              <a:gd name="T57" fmla="*/ 122 h 229"/>
              <a:gd name="T58" fmla="*/ 11 w 260"/>
              <a:gd name="T59" fmla="*/ 85 h 229"/>
              <a:gd name="T60" fmla="*/ 83 w 260"/>
              <a:gd name="T61" fmla="*/ 69 h 229"/>
              <a:gd name="T62" fmla="*/ 29 w 260"/>
              <a:gd name="T63" fmla="*/ 59 h 229"/>
              <a:gd name="T64" fmla="*/ 123 w 260"/>
              <a:gd name="T65" fmla="*/ 87 h 229"/>
              <a:gd name="T66" fmla="*/ 20 w 260"/>
              <a:gd name="T67" fmla="*/ 173 h 229"/>
              <a:gd name="T68" fmla="*/ 10 w 260"/>
              <a:gd name="T69" fmla="*/ 181 h 229"/>
              <a:gd name="T70" fmla="*/ 134 w 260"/>
              <a:gd name="T71"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 h="229">
                <a:moveTo>
                  <a:pt x="195" y="7"/>
                </a:moveTo>
                <a:cubicBezTo>
                  <a:pt x="218" y="0"/>
                  <a:pt x="253" y="9"/>
                  <a:pt x="259" y="36"/>
                </a:cubicBezTo>
                <a:cubicBezTo>
                  <a:pt x="260" y="76"/>
                  <a:pt x="259" y="115"/>
                  <a:pt x="259" y="155"/>
                </a:cubicBezTo>
                <a:cubicBezTo>
                  <a:pt x="260" y="166"/>
                  <a:pt x="251" y="174"/>
                  <a:pt x="245" y="183"/>
                </a:cubicBezTo>
                <a:cubicBezTo>
                  <a:pt x="234" y="198"/>
                  <a:pt x="226" y="215"/>
                  <a:pt x="213" y="229"/>
                </a:cubicBezTo>
                <a:cubicBezTo>
                  <a:pt x="195" y="208"/>
                  <a:pt x="180" y="185"/>
                  <a:pt x="166" y="163"/>
                </a:cubicBezTo>
                <a:cubicBezTo>
                  <a:pt x="164" y="123"/>
                  <a:pt x="166" y="83"/>
                  <a:pt x="165" y="44"/>
                </a:cubicBezTo>
                <a:cubicBezTo>
                  <a:pt x="164" y="26"/>
                  <a:pt x="179" y="12"/>
                  <a:pt x="195" y="7"/>
                </a:cubicBezTo>
                <a:close/>
                <a:moveTo>
                  <a:pt x="180" y="26"/>
                </a:moveTo>
                <a:cubicBezTo>
                  <a:pt x="184" y="29"/>
                  <a:pt x="189" y="32"/>
                  <a:pt x="194" y="35"/>
                </a:cubicBezTo>
                <a:cubicBezTo>
                  <a:pt x="206" y="30"/>
                  <a:pt x="218" y="30"/>
                  <a:pt x="230" y="34"/>
                </a:cubicBezTo>
                <a:cubicBezTo>
                  <a:pt x="233" y="32"/>
                  <a:pt x="241" y="29"/>
                  <a:pt x="245" y="28"/>
                </a:cubicBezTo>
                <a:cubicBezTo>
                  <a:pt x="226" y="11"/>
                  <a:pt x="200" y="14"/>
                  <a:pt x="180" y="26"/>
                </a:cubicBezTo>
                <a:close/>
                <a:moveTo>
                  <a:pt x="178" y="32"/>
                </a:moveTo>
                <a:cubicBezTo>
                  <a:pt x="176" y="46"/>
                  <a:pt x="176" y="60"/>
                  <a:pt x="176" y="74"/>
                </a:cubicBezTo>
                <a:cubicBezTo>
                  <a:pt x="181" y="74"/>
                  <a:pt x="190" y="73"/>
                  <a:pt x="194" y="72"/>
                </a:cubicBezTo>
                <a:cubicBezTo>
                  <a:pt x="194" y="60"/>
                  <a:pt x="193" y="48"/>
                  <a:pt x="192" y="36"/>
                </a:cubicBezTo>
                <a:cubicBezTo>
                  <a:pt x="189" y="35"/>
                  <a:pt x="182" y="33"/>
                  <a:pt x="178" y="32"/>
                </a:cubicBezTo>
                <a:close/>
                <a:moveTo>
                  <a:pt x="196" y="37"/>
                </a:moveTo>
                <a:cubicBezTo>
                  <a:pt x="197" y="49"/>
                  <a:pt x="197" y="61"/>
                  <a:pt x="197" y="73"/>
                </a:cubicBezTo>
                <a:cubicBezTo>
                  <a:pt x="207" y="73"/>
                  <a:pt x="218" y="73"/>
                  <a:pt x="228" y="73"/>
                </a:cubicBezTo>
                <a:cubicBezTo>
                  <a:pt x="228" y="62"/>
                  <a:pt x="228" y="51"/>
                  <a:pt x="226" y="40"/>
                </a:cubicBezTo>
                <a:cubicBezTo>
                  <a:pt x="221" y="29"/>
                  <a:pt x="206" y="36"/>
                  <a:pt x="196" y="37"/>
                </a:cubicBezTo>
                <a:close/>
                <a:moveTo>
                  <a:pt x="231" y="39"/>
                </a:moveTo>
                <a:cubicBezTo>
                  <a:pt x="230" y="50"/>
                  <a:pt x="231" y="61"/>
                  <a:pt x="231" y="73"/>
                </a:cubicBezTo>
                <a:cubicBezTo>
                  <a:pt x="236" y="73"/>
                  <a:pt x="244" y="73"/>
                  <a:pt x="248" y="73"/>
                </a:cubicBezTo>
                <a:cubicBezTo>
                  <a:pt x="248" y="59"/>
                  <a:pt x="248" y="45"/>
                  <a:pt x="246" y="31"/>
                </a:cubicBezTo>
                <a:cubicBezTo>
                  <a:pt x="241" y="33"/>
                  <a:pt x="236" y="36"/>
                  <a:pt x="231" y="39"/>
                </a:cubicBezTo>
                <a:close/>
                <a:moveTo>
                  <a:pt x="176" y="146"/>
                </a:moveTo>
                <a:cubicBezTo>
                  <a:pt x="175" y="166"/>
                  <a:pt x="193" y="181"/>
                  <a:pt x="202" y="197"/>
                </a:cubicBezTo>
                <a:cubicBezTo>
                  <a:pt x="209" y="197"/>
                  <a:pt x="216" y="197"/>
                  <a:pt x="223" y="197"/>
                </a:cubicBezTo>
                <a:cubicBezTo>
                  <a:pt x="232" y="183"/>
                  <a:pt x="243" y="169"/>
                  <a:pt x="250" y="153"/>
                </a:cubicBezTo>
                <a:cubicBezTo>
                  <a:pt x="243" y="156"/>
                  <a:pt x="237" y="159"/>
                  <a:pt x="230" y="162"/>
                </a:cubicBezTo>
                <a:cubicBezTo>
                  <a:pt x="219" y="154"/>
                  <a:pt x="206" y="153"/>
                  <a:pt x="195" y="162"/>
                </a:cubicBezTo>
                <a:cubicBezTo>
                  <a:pt x="190" y="161"/>
                  <a:pt x="185" y="160"/>
                  <a:pt x="180" y="158"/>
                </a:cubicBezTo>
                <a:cubicBezTo>
                  <a:pt x="183" y="158"/>
                  <a:pt x="189" y="156"/>
                  <a:pt x="193" y="155"/>
                </a:cubicBezTo>
                <a:cubicBezTo>
                  <a:pt x="195" y="134"/>
                  <a:pt x="194" y="112"/>
                  <a:pt x="194" y="90"/>
                </a:cubicBezTo>
                <a:cubicBezTo>
                  <a:pt x="190" y="90"/>
                  <a:pt x="181" y="90"/>
                  <a:pt x="176" y="90"/>
                </a:cubicBezTo>
                <a:cubicBezTo>
                  <a:pt x="176" y="109"/>
                  <a:pt x="176" y="127"/>
                  <a:pt x="176" y="146"/>
                </a:cubicBezTo>
                <a:close/>
                <a:moveTo>
                  <a:pt x="197" y="90"/>
                </a:moveTo>
                <a:cubicBezTo>
                  <a:pt x="197" y="112"/>
                  <a:pt x="198" y="134"/>
                  <a:pt x="196" y="155"/>
                </a:cubicBezTo>
                <a:cubicBezTo>
                  <a:pt x="207" y="151"/>
                  <a:pt x="217" y="151"/>
                  <a:pt x="228" y="155"/>
                </a:cubicBezTo>
                <a:cubicBezTo>
                  <a:pt x="228" y="133"/>
                  <a:pt x="228" y="112"/>
                  <a:pt x="228" y="90"/>
                </a:cubicBezTo>
                <a:cubicBezTo>
                  <a:pt x="217" y="90"/>
                  <a:pt x="207" y="90"/>
                  <a:pt x="197" y="90"/>
                </a:cubicBezTo>
                <a:close/>
                <a:moveTo>
                  <a:pt x="231" y="90"/>
                </a:moveTo>
                <a:cubicBezTo>
                  <a:pt x="231" y="112"/>
                  <a:pt x="231" y="135"/>
                  <a:pt x="231" y="157"/>
                </a:cubicBezTo>
                <a:cubicBezTo>
                  <a:pt x="237" y="154"/>
                  <a:pt x="242" y="152"/>
                  <a:pt x="248" y="150"/>
                </a:cubicBezTo>
                <a:cubicBezTo>
                  <a:pt x="248" y="130"/>
                  <a:pt x="248" y="110"/>
                  <a:pt x="248" y="90"/>
                </a:cubicBezTo>
                <a:cubicBezTo>
                  <a:pt x="244" y="90"/>
                  <a:pt x="235" y="90"/>
                  <a:pt x="231" y="90"/>
                </a:cubicBezTo>
                <a:close/>
                <a:moveTo>
                  <a:pt x="55" y="122"/>
                </a:moveTo>
                <a:cubicBezTo>
                  <a:pt x="73" y="89"/>
                  <a:pt x="103" y="61"/>
                  <a:pt x="140" y="52"/>
                </a:cubicBezTo>
                <a:cubicBezTo>
                  <a:pt x="142" y="53"/>
                  <a:pt x="147" y="55"/>
                  <a:pt x="150" y="56"/>
                </a:cubicBezTo>
                <a:cubicBezTo>
                  <a:pt x="132" y="73"/>
                  <a:pt x="111" y="87"/>
                  <a:pt x="97" y="107"/>
                </a:cubicBezTo>
                <a:cubicBezTo>
                  <a:pt x="87" y="120"/>
                  <a:pt x="81" y="136"/>
                  <a:pt x="72" y="150"/>
                </a:cubicBezTo>
                <a:cubicBezTo>
                  <a:pt x="67" y="158"/>
                  <a:pt x="56" y="160"/>
                  <a:pt x="49" y="154"/>
                </a:cubicBezTo>
                <a:cubicBezTo>
                  <a:pt x="28" y="140"/>
                  <a:pt x="14" y="120"/>
                  <a:pt x="0" y="100"/>
                </a:cubicBezTo>
                <a:cubicBezTo>
                  <a:pt x="5" y="94"/>
                  <a:pt x="11" y="89"/>
                  <a:pt x="19" y="85"/>
                </a:cubicBezTo>
                <a:cubicBezTo>
                  <a:pt x="29" y="99"/>
                  <a:pt x="41" y="112"/>
                  <a:pt x="55" y="122"/>
                </a:cubicBezTo>
                <a:close/>
                <a:moveTo>
                  <a:pt x="10" y="63"/>
                </a:moveTo>
                <a:cubicBezTo>
                  <a:pt x="10" y="70"/>
                  <a:pt x="10" y="78"/>
                  <a:pt x="11" y="85"/>
                </a:cubicBezTo>
                <a:cubicBezTo>
                  <a:pt x="16" y="80"/>
                  <a:pt x="19" y="74"/>
                  <a:pt x="23" y="69"/>
                </a:cubicBezTo>
                <a:cubicBezTo>
                  <a:pt x="43" y="69"/>
                  <a:pt x="63" y="69"/>
                  <a:pt x="83" y="69"/>
                </a:cubicBezTo>
                <a:cubicBezTo>
                  <a:pt x="91" y="70"/>
                  <a:pt x="97" y="63"/>
                  <a:pt x="104" y="59"/>
                </a:cubicBezTo>
                <a:cubicBezTo>
                  <a:pt x="79" y="59"/>
                  <a:pt x="54" y="59"/>
                  <a:pt x="29" y="59"/>
                </a:cubicBezTo>
                <a:cubicBezTo>
                  <a:pt x="23" y="60"/>
                  <a:pt x="15" y="58"/>
                  <a:pt x="10" y="63"/>
                </a:cubicBezTo>
                <a:close/>
                <a:moveTo>
                  <a:pt x="123" y="87"/>
                </a:moveTo>
                <a:cubicBezTo>
                  <a:pt x="123" y="115"/>
                  <a:pt x="123" y="144"/>
                  <a:pt x="123" y="172"/>
                </a:cubicBezTo>
                <a:cubicBezTo>
                  <a:pt x="89" y="173"/>
                  <a:pt x="54" y="172"/>
                  <a:pt x="20" y="173"/>
                </a:cubicBezTo>
                <a:cubicBezTo>
                  <a:pt x="19" y="157"/>
                  <a:pt x="24" y="138"/>
                  <a:pt x="11" y="126"/>
                </a:cubicBezTo>
                <a:cubicBezTo>
                  <a:pt x="10" y="144"/>
                  <a:pt x="10" y="162"/>
                  <a:pt x="10" y="181"/>
                </a:cubicBezTo>
                <a:cubicBezTo>
                  <a:pt x="51" y="184"/>
                  <a:pt x="92" y="182"/>
                  <a:pt x="133" y="182"/>
                </a:cubicBezTo>
                <a:cubicBezTo>
                  <a:pt x="134" y="148"/>
                  <a:pt x="133" y="115"/>
                  <a:pt x="134" y="82"/>
                </a:cubicBezTo>
                <a:cubicBezTo>
                  <a:pt x="131" y="83"/>
                  <a:pt x="126" y="86"/>
                  <a:pt x="123"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76"/>
          <p:cNvSpPr>
            <a:spLocks noEditPoints="1"/>
          </p:cNvSpPr>
          <p:nvPr/>
        </p:nvSpPr>
        <p:spPr bwMode="auto">
          <a:xfrm>
            <a:off x="728663" y="3459163"/>
            <a:ext cx="342900" cy="407988"/>
          </a:xfrm>
          <a:custGeom>
            <a:avLst/>
            <a:gdLst>
              <a:gd name="T0" fmla="*/ 3 w 222"/>
              <a:gd name="T1" fmla="*/ 28 h 265"/>
              <a:gd name="T2" fmla="*/ 26 w 222"/>
              <a:gd name="T3" fmla="*/ 3 h 265"/>
              <a:gd name="T4" fmla="*/ 55 w 222"/>
              <a:gd name="T5" fmla="*/ 31 h 265"/>
              <a:gd name="T6" fmla="*/ 50 w 222"/>
              <a:gd name="T7" fmla="*/ 9 h 265"/>
              <a:gd name="T8" fmla="*/ 172 w 222"/>
              <a:gd name="T9" fmla="*/ 8 h 265"/>
              <a:gd name="T10" fmla="*/ 170 w 222"/>
              <a:gd name="T11" fmla="*/ 30 h 265"/>
              <a:gd name="T12" fmla="*/ 200 w 222"/>
              <a:gd name="T13" fmla="*/ 3 h 265"/>
              <a:gd name="T14" fmla="*/ 220 w 222"/>
              <a:gd name="T15" fmla="*/ 28 h 265"/>
              <a:gd name="T16" fmla="*/ 175 w 222"/>
              <a:gd name="T17" fmla="*/ 104 h 265"/>
              <a:gd name="T18" fmla="*/ 119 w 222"/>
              <a:gd name="T19" fmla="*/ 134 h 265"/>
              <a:gd name="T20" fmla="*/ 132 w 222"/>
              <a:gd name="T21" fmla="*/ 149 h 265"/>
              <a:gd name="T22" fmla="*/ 120 w 222"/>
              <a:gd name="T23" fmla="*/ 168 h 265"/>
              <a:gd name="T24" fmla="*/ 164 w 222"/>
              <a:gd name="T25" fmla="*/ 198 h 265"/>
              <a:gd name="T26" fmla="*/ 168 w 222"/>
              <a:gd name="T27" fmla="*/ 217 h 265"/>
              <a:gd name="T28" fmla="*/ 64 w 222"/>
              <a:gd name="T29" fmla="*/ 217 h 265"/>
              <a:gd name="T30" fmla="*/ 58 w 222"/>
              <a:gd name="T31" fmla="*/ 199 h 265"/>
              <a:gd name="T32" fmla="*/ 76 w 222"/>
              <a:gd name="T33" fmla="*/ 202 h 265"/>
              <a:gd name="T34" fmla="*/ 103 w 222"/>
              <a:gd name="T35" fmla="*/ 167 h 265"/>
              <a:gd name="T36" fmla="*/ 90 w 222"/>
              <a:gd name="T37" fmla="*/ 151 h 265"/>
              <a:gd name="T38" fmla="*/ 104 w 222"/>
              <a:gd name="T39" fmla="*/ 135 h 265"/>
              <a:gd name="T40" fmla="*/ 59 w 222"/>
              <a:gd name="T41" fmla="*/ 111 h 265"/>
              <a:gd name="T42" fmla="*/ 3 w 222"/>
              <a:gd name="T43" fmla="*/ 28 h 265"/>
              <a:gd name="T44" fmla="*/ 15 w 222"/>
              <a:gd name="T45" fmla="*/ 23 h 265"/>
              <a:gd name="T46" fmla="*/ 73 w 222"/>
              <a:gd name="T47" fmla="*/ 107 h 265"/>
              <a:gd name="T48" fmla="*/ 55 w 222"/>
              <a:gd name="T49" fmla="*/ 42 h 265"/>
              <a:gd name="T50" fmla="*/ 25 w 222"/>
              <a:gd name="T51" fmla="*/ 13 h 265"/>
              <a:gd name="T52" fmla="*/ 15 w 222"/>
              <a:gd name="T53" fmla="*/ 23 h 265"/>
              <a:gd name="T54" fmla="*/ 183 w 222"/>
              <a:gd name="T55" fmla="*/ 41 h 265"/>
              <a:gd name="T56" fmla="*/ 168 w 222"/>
              <a:gd name="T57" fmla="*/ 41 h 265"/>
              <a:gd name="T58" fmla="*/ 151 w 222"/>
              <a:gd name="T59" fmla="*/ 106 h 265"/>
              <a:gd name="T60" fmla="*/ 207 w 222"/>
              <a:gd name="T61" fmla="*/ 20 h 265"/>
              <a:gd name="T62" fmla="*/ 183 w 222"/>
              <a:gd name="T63" fmla="*/ 41 h 265"/>
              <a:gd name="T64" fmla="*/ 66 w 222"/>
              <a:gd name="T65" fmla="*/ 21 h 265"/>
              <a:gd name="T66" fmla="*/ 111 w 222"/>
              <a:gd name="T67" fmla="*/ 124 h 265"/>
              <a:gd name="T68" fmla="*/ 139 w 222"/>
              <a:gd name="T69" fmla="*/ 98 h 265"/>
              <a:gd name="T70" fmla="*/ 157 w 222"/>
              <a:gd name="T71" fmla="*/ 21 h 265"/>
              <a:gd name="T72" fmla="*/ 66 w 222"/>
              <a:gd name="T73" fmla="*/ 21 h 265"/>
              <a:gd name="T74" fmla="*/ 122 w 222"/>
              <a:gd name="T75" fmla="*/ 35 h 265"/>
              <a:gd name="T76" fmla="*/ 71 w 222"/>
              <a:gd name="T77" fmla="*/ 41 h 265"/>
              <a:gd name="T78" fmla="*/ 124 w 222"/>
              <a:gd name="T79" fmla="*/ 42 h 265"/>
              <a:gd name="T80" fmla="*/ 118 w 222"/>
              <a:gd name="T81" fmla="*/ 110 h 265"/>
              <a:gd name="T82" fmla="*/ 149 w 222"/>
              <a:gd name="T83" fmla="*/ 27 h 265"/>
              <a:gd name="T84" fmla="*/ 122 w 222"/>
              <a:gd name="T85" fmla="*/ 35 h 265"/>
              <a:gd name="T86" fmla="*/ 40 w 222"/>
              <a:gd name="T87" fmla="*/ 222 h 265"/>
              <a:gd name="T88" fmla="*/ 183 w 222"/>
              <a:gd name="T89" fmla="*/ 222 h 265"/>
              <a:gd name="T90" fmla="*/ 191 w 222"/>
              <a:gd name="T91" fmla="*/ 265 h 265"/>
              <a:gd name="T92" fmla="*/ 33 w 222"/>
              <a:gd name="T93" fmla="*/ 265 h 265"/>
              <a:gd name="T94" fmla="*/ 40 w 222"/>
              <a:gd name="T95" fmla="*/ 22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 h="265">
                <a:moveTo>
                  <a:pt x="3" y="28"/>
                </a:moveTo>
                <a:cubicBezTo>
                  <a:pt x="0" y="15"/>
                  <a:pt x="12" y="0"/>
                  <a:pt x="26" y="3"/>
                </a:cubicBezTo>
                <a:cubicBezTo>
                  <a:pt x="41" y="6"/>
                  <a:pt x="46" y="21"/>
                  <a:pt x="55" y="31"/>
                </a:cubicBezTo>
                <a:cubicBezTo>
                  <a:pt x="53" y="24"/>
                  <a:pt x="52" y="17"/>
                  <a:pt x="50" y="9"/>
                </a:cubicBezTo>
                <a:cubicBezTo>
                  <a:pt x="91" y="7"/>
                  <a:pt x="132" y="9"/>
                  <a:pt x="172" y="8"/>
                </a:cubicBezTo>
                <a:cubicBezTo>
                  <a:pt x="171" y="16"/>
                  <a:pt x="170" y="23"/>
                  <a:pt x="170" y="30"/>
                </a:cubicBezTo>
                <a:cubicBezTo>
                  <a:pt x="178" y="20"/>
                  <a:pt x="184" y="3"/>
                  <a:pt x="200" y="3"/>
                </a:cubicBezTo>
                <a:cubicBezTo>
                  <a:pt x="213" y="2"/>
                  <a:pt x="222" y="16"/>
                  <a:pt x="220" y="28"/>
                </a:cubicBezTo>
                <a:cubicBezTo>
                  <a:pt x="218" y="58"/>
                  <a:pt x="199" y="85"/>
                  <a:pt x="175" y="104"/>
                </a:cubicBezTo>
                <a:cubicBezTo>
                  <a:pt x="159" y="118"/>
                  <a:pt x="137" y="123"/>
                  <a:pt x="119" y="134"/>
                </a:cubicBezTo>
                <a:cubicBezTo>
                  <a:pt x="124" y="139"/>
                  <a:pt x="128" y="144"/>
                  <a:pt x="132" y="149"/>
                </a:cubicBezTo>
                <a:cubicBezTo>
                  <a:pt x="135" y="158"/>
                  <a:pt x="125" y="162"/>
                  <a:pt x="120" y="168"/>
                </a:cubicBezTo>
                <a:cubicBezTo>
                  <a:pt x="123" y="189"/>
                  <a:pt x="142" y="209"/>
                  <a:pt x="164" y="198"/>
                </a:cubicBezTo>
                <a:cubicBezTo>
                  <a:pt x="168" y="203"/>
                  <a:pt x="169" y="210"/>
                  <a:pt x="168" y="217"/>
                </a:cubicBezTo>
                <a:cubicBezTo>
                  <a:pt x="133" y="217"/>
                  <a:pt x="99" y="218"/>
                  <a:pt x="64" y="217"/>
                </a:cubicBezTo>
                <a:cubicBezTo>
                  <a:pt x="54" y="219"/>
                  <a:pt x="53" y="205"/>
                  <a:pt x="58" y="199"/>
                </a:cubicBezTo>
                <a:cubicBezTo>
                  <a:pt x="64" y="199"/>
                  <a:pt x="70" y="201"/>
                  <a:pt x="76" y="202"/>
                </a:cubicBezTo>
                <a:cubicBezTo>
                  <a:pt x="92" y="197"/>
                  <a:pt x="100" y="183"/>
                  <a:pt x="103" y="167"/>
                </a:cubicBezTo>
                <a:cubicBezTo>
                  <a:pt x="98" y="162"/>
                  <a:pt x="91" y="158"/>
                  <a:pt x="90" y="151"/>
                </a:cubicBezTo>
                <a:cubicBezTo>
                  <a:pt x="94" y="145"/>
                  <a:pt x="99" y="140"/>
                  <a:pt x="104" y="135"/>
                </a:cubicBezTo>
                <a:cubicBezTo>
                  <a:pt x="91" y="124"/>
                  <a:pt x="73" y="121"/>
                  <a:pt x="59" y="111"/>
                </a:cubicBezTo>
                <a:cubicBezTo>
                  <a:pt x="30" y="93"/>
                  <a:pt x="7" y="63"/>
                  <a:pt x="3" y="28"/>
                </a:cubicBezTo>
                <a:close/>
                <a:moveTo>
                  <a:pt x="15" y="23"/>
                </a:moveTo>
                <a:cubicBezTo>
                  <a:pt x="18" y="59"/>
                  <a:pt x="44" y="88"/>
                  <a:pt x="73" y="107"/>
                </a:cubicBezTo>
                <a:cubicBezTo>
                  <a:pt x="63" y="87"/>
                  <a:pt x="58" y="64"/>
                  <a:pt x="55" y="42"/>
                </a:cubicBezTo>
                <a:cubicBezTo>
                  <a:pt x="36" y="45"/>
                  <a:pt x="36" y="23"/>
                  <a:pt x="25" y="13"/>
                </a:cubicBezTo>
                <a:cubicBezTo>
                  <a:pt x="21" y="16"/>
                  <a:pt x="18" y="20"/>
                  <a:pt x="15" y="23"/>
                </a:cubicBezTo>
                <a:close/>
                <a:moveTo>
                  <a:pt x="183" y="41"/>
                </a:moveTo>
                <a:cubicBezTo>
                  <a:pt x="178" y="41"/>
                  <a:pt x="173" y="41"/>
                  <a:pt x="168" y="41"/>
                </a:cubicBezTo>
                <a:cubicBezTo>
                  <a:pt x="166" y="64"/>
                  <a:pt x="160" y="85"/>
                  <a:pt x="151" y="106"/>
                </a:cubicBezTo>
                <a:cubicBezTo>
                  <a:pt x="180" y="88"/>
                  <a:pt x="209" y="57"/>
                  <a:pt x="207" y="20"/>
                </a:cubicBezTo>
                <a:cubicBezTo>
                  <a:pt x="195" y="6"/>
                  <a:pt x="186" y="31"/>
                  <a:pt x="183" y="41"/>
                </a:cubicBezTo>
                <a:close/>
                <a:moveTo>
                  <a:pt x="66" y="21"/>
                </a:moveTo>
                <a:cubicBezTo>
                  <a:pt x="69" y="59"/>
                  <a:pt x="75" y="104"/>
                  <a:pt x="111" y="124"/>
                </a:cubicBezTo>
                <a:cubicBezTo>
                  <a:pt x="122" y="117"/>
                  <a:pt x="133" y="109"/>
                  <a:pt x="139" y="98"/>
                </a:cubicBezTo>
                <a:cubicBezTo>
                  <a:pt x="153" y="75"/>
                  <a:pt x="154" y="47"/>
                  <a:pt x="157" y="21"/>
                </a:cubicBezTo>
                <a:cubicBezTo>
                  <a:pt x="127" y="21"/>
                  <a:pt x="97" y="21"/>
                  <a:pt x="66" y="21"/>
                </a:cubicBezTo>
                <a:close/>
                <a:moveTo>
                  <a:pt x="122" y="35"/>
                </a:moveTo>
                <a:cubicBezTo>
                  <a:pt x="105" y="38"/>
                  <a:pt x="85" y="30"/>
                  <a:pt x="71" y="41"/>
                </a:cubicBezTo>
                <a:cubicBezTo>
                  <a:pt x="89" y="43"/>
                  <a:pt x="106" y="42"/>
                  <a:pt x="124" y="42"/>
                </a:cubicBezTo>
                <a:cubicBezTo>
                  <a:pt x="123" y="65"/>
                  <a:pt x="121" y="88"/>
                  <a:pt x="118" y="110"/>
                </a:cubicBezTo>
                <a:cubicBezTo>
                  <a:pt x="143" y="90"/>
                  <a:pt x="148" y="57"/>
                  <a:pt x="149" y="27"/>
                </a:cubicBezTo>
                <a:cubicBezTo>
                  <a:pt x="140" y="29"/>
                  <a:pt x="128" y="26"/>
                  <a:pt x="122" y="35"/>
                </a:cubicBezTo>
                <a:close/>
                <a:moveTo>
                  <a:pt x="40" y="222"/>
                </a:moveTo>
                <a:cubicBezTo>
                  <a:pt x="88" y="222"/>
                  <a:pt x="136" y="221"/>
                  <a:pt x="183" y="222"/>
                </a:cubicBezTo>
                <a:cubicBezTo>
                  <a:pt x="186" y="236"/>
                  <a:pt x="188" y="251"/>
                  <a:pt x="191" y="265"/>
                </a:cubicBezTo>
                <a:cubicBezTo>
                  <a:pt x="138" y="265"/>
                  <a:pt x="85" y="265"/>
                  <a:pt x="33" y="265"/>
                </a:cubicBezTo>
                <a:cubicBezTo>
                  <a:pt x="35" y="250"/>
                  <a:pt x="38" y="236"/>
                  <a:pt x="40" y="22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877"/>
          <p:cNvSpPr>
            <a:spLocks noEditPoints="1"/>
          </p:cNvSpPr>
          <p:nvPr/>
        </p:nvSpPr>
        <p:spPr bwMode="auto">
          <a:xfrm>
            <a:off x="3251201" y="2720976"/>
            <a:ext cx="338138" cy="393700"/>
          </a:xfrm>
          <a:custGeom>
            <a:avLst/>
            <a:gdLst>
              <a:gd name="T0" fmla="*/ 50 w 220"/>
              <a:gd name="T1" fmla="*/ 16 h 256"/>
              <a:gd name="T2" fmla="*/ 166 w 220"/>
              <a:gd name="T3" fmla="*/ 15 h 256"/>
              <a:gd name="T4" fmla="*/ 190 w 220"/>
              <a:gd name="T5" fmla="*/ 54 h 256"/>
              <a:gd name="T6" fmla="*/ 210 w 220"/>
              <a:gd name="T7" fmla="*/ 167 h 256"/>
              <a:gd name="T8" fmla="*/ 152 w 220"/>
              <a:gd name="T9" fmla="*/ 215 h 256"/>
              <a:gd name="T10" fmla="*/ 209 w 220"/>
              <a:gd name="T11" fmla="*/ 236 h 256"/>
              <a:gd name="T12" fmla="*/ 132 w 220"/>
              <a:gd name="T13" fmla="*/ 256 h 256"/>
              <a:gd name="T14" fmla="*/ 11 w 220"/>
              <a:gd name="T15" fmla="*/ 249 h 256"/>
              <a:gd name="T16" fmla="*/ 64 w 220"/>
              <a:gd name="T17" fmla="*/ 236 h 256"/>
              <a:gd name="T18" fmla="*/ 60 w 220"/>
              <a:gd name="T19" fmla="*/ 233 h 256"/>
              <a:gd name="T20" fmla="*/ 14 w 220"/>
              <a:gd name="T21" fmla="*/ 109 h 256"/>
              <a:gd name="T22" fmla="*/ 24 w 220"/>
              <a:gd name="T23" fmla="*/ 0 h 256"/>
              <a:gd name="T24" fmla="*/ 35 w 220"/>
              <a:gd name="T25" fmla="*/ 43 h 256"/>
              <a:gd name="T26" fmla="*/ 106 w 220"/>
              <a:gd name="T27" fmla="*/ 86 h 256"/>
              <a:gd name="T28" fmla="*/ 134 w 220"/>
              <a:gd name="T29" fmla="*/ 39 h 256"/>
              <a:gd name="T30" fmla="*/ 192 w 220"/>
              <a:gd name="T31" fmla="*/ 24 h 256"/>
              <a:gd name="T32" fmla="*/ 28 w 220"/>
              <a:gd name="T33" fmla="*/ 23 h 256"/>
              <a:gd name="T34" fmla="*/ 41 w 220"/>
              <a:gd name="T35" fmla="*/ 89 h 256"/>
              <a:gd name="T36" fmla="*/ 56 w 220"/>
              <a:gd name="T37" fmla="*/ 48 h 256"/>
              <a:gd name="T38" fmla="*/ 133 w 220"/>
              <a:gd name="T39" fmla="*/ 94 h 256"/>
              <a:gd name="T40" fmla="*/ 142 w 220"/>
              <a:gd name="T41" fmla="*/ 49 h 256"/>
              <a:gd name="T42" fmla="*/ 110 w 220"/>
              <a:gd name="T43" fmla="*/ 117 h 256"/>
              <a:gd name="T44" fmla="*/ 109 w 220"/>
              <a:gd name="T45" fmla="*/ 97 h 256"/>
              <a:gd name="T46" fmla="*/ 156 w 220"/>
              <a:gd name="T47" fmla="*/ 114 h 256"/>
              <a:gd name="T48" fmla="*/ 75 w 220"/>
              <a:gd name="T49" fmla="*/ 115 h 256"/>
              <a:gd name="T50" fmla="*/ 39 w 220"/>
              <a:gd name="T51" fmla="*/ 116 h 256"/>
              <a:gd name="T52" fmla="*/ 77 w 220"/>
              <a:gd name="T53" fmla="*/ 213 h 256"/>
              <a:gd name="T54" fmla="*/ 152 w 220"/>
              <a:gd name="T55" fmla="*/ 197 h 256"/>
              <a:gd name="T56" fmla="*/ 190 w 220"/>
              <a:gd name="T57" fmla="*/ 96 h 256"/>
              <a:gd name="T58" fmla="*/ 19 w 220"/>
              <a:gd name="T59" fmla="*/ 159 h 256"/>
              <a:gd name="T60" fmla="*/ 30 w 220"/>
              <a:gd name="T61" fmla="*/ 168 h 256"/>
              <a:gd name="T62" fmla="*/ 19 w 220"/>
              <a:gd name="T63" fmla="*/ 159 h 256"/>
              <a:gd name="T64" fmla="*/ 168 w 220"/>
              <a:gd name="T65" fmla="*/ 217 h 256"/>
              <a:gd name="T66" fmla="*/ 197 w 220"/>
              <a:gd name="T67" fmla="*/ 121 h 256"/>
              <a:gd name="T68" fmla="*/ 81 w 220"/>
              <a:gd name="T69" fmla="*/ 226 h 256"/>
              <a:gd name="T70" fmla="*/ 89 w 220"/>
              <a:gd name="T71" fmla="*/ 244 h 256"/>
              <a:gd name="T72" fmla="*/ 81 w 220"/>
              <a:gd name="T73" fmla="*/ 226 h 256"/>
              <a:gd name="T74" fmla="*/ 132 w 220"/>
              <a:gd name="T75" fmla="*/ 244 h 256"/>
              <a:gd name="T76" fmla="*/ 118 w 220"/>
              <a:gd name="T77" fmla="*/ 231 h 256"/>
              <a:gd name="T78" fmla="*/ 65 w 220"/>
              <a:gd name="T79" fmla="*/ 73 h 256"/>
              <a:gd name="T80" fmla="*/ 57 w 220"/>
              <a:gd name="T81" fmla="*/ 87 h 256"/>
              <a:gd name="T82" fmla="*/ 62 w 220"/>
              <a:gd name="T83" fmla="*/ 57 h 256"/>
              <a:gd name="T84" fmla="*/ 152 w 220"/>
              <a:gd name="T85" fmla="*/ 73 h 256"/>
              <a:gd name="T86" fmla="*/ 152 w 220"/>
              <a:gd name="T87" fmla="*/ 90 h 256"/>
              <a:gd name="T88" fmla="*/ 153 w 220"/>
              <a:gd name="T89" fmla="*/ 57 h 256"/>
              <a:gd name="T90" fmla="*/ 104 w 220"/>
              <a:gd name="T91" fmla="*/ 171 h 256"/>
              <a:gd name="T92" fmla="*/ 116 w 220"/>
              <a:gd name="T93" fmla="*/ 161 h 256"/>
              <a:gd name="T94" fmla="*/ 116 w 220"/>
              <a:gd name="T95" fmla="*/ 161 h 256"/>
              <a:gd name="T96" fmla="*/ 80 w 220"/>
              <a:gd name="T97" fmla="*/ 177 h 256"/>
              <a:gd name="T98" fmla="*/ 135 w 220"/>
              <a:gd name="T99" fmla="*/ 166 h 256"/>
              <a:gd name="T100" fmla="*/ 135 w 220"/>
              <a:gd name="T101" fmla="*/ 166 h 256"/>
              <a:gd name="T102" fmla="*/ 85 w 220"/>
              <a:gd name="T103" fmla="*/ 193 h 256"/>
              <a:gd name="T104" fmla="*/ 104 w 220"/>
              <a:gd name="T105" fmla="*/ 178 h 256"/>
              <a:gd name="T106" fmla="*/ 104 w 220"/>
              <a:gd name="T107" fmla="*/ 178 h 256"/>
              <a:gd name="T108" fmla="*/ 133 w 220"/>
              <a:gd name="T109" fmla="*/ 192 h 256"/>
              <a:gd name="T110" fmla="*/ 99 w 220"/>
              <a:gd name="T111" fmla="*/ 194 h 256"/>
              <a:gd name="T112" fmla="*/ 99 w 220"/>
              <a:gd name="T113" fmla="*/ 194 h 256"/>
              <a:gd name="T114" fmla="*/ 123 w 220"/>
              <a:gd name="T115" fmla="*/ 20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0" h="256">
                <a:moveTo>
                  <a:pt x="24" y="0"/>
                </a:moveTo>
                <a:cubicBezTo>
                  <a:pt x="33" y="5"/>
                  <a:pt x="39" y="14"/>
                  <a:pt x="50" y="16"/>
                </a:cubicBezTo>
                <a:cubicBezTo>
                  <a:pt x="70" y="15"/>
                  <a:pt x="88" y="3"/>
                  <a:pt x="108" y="3"/>
                </a:cubicBezTo>
                <a:cubicBezTo>
                  <a:pt x="128" y="2"/>
                  <a:pt x="146" y="13"/>
                  <a:pt x="166" y="15"/>
                </a:cubicBezTo>
                <a:cubicBezTo>
                  <a:pt x="177" y="17"/>
                  <a:pt x="185" y="6"/>
                  <a:pt x="193" y="0"/>
                </a:cubicBezTo>
                <a:cubicBezTo>
                  <a:pt x="207" y="16"/>
                  <a:pt x="204" y="40"/>
                  <a:pt x="190" y="54"/>
                </a:cubicBezTo>
                <a:cubicBezTo>
                  <a:pt x="196" y="72"/>
                  <a:pt x="202" y="90"/>
                  <a:pt x="203" y="108"/>
                </a:cubicBezTo>
                <a:cubicBezTo>
                  <a:pt x="220" y="123"/>
                  <a:pt x="216" y="148"/>
                  <a:pt x="210" y="167"/>
                </a:cubicBezTo>
                <a:cubicBezTo>
                  <a:pt x="202" y="192"/>
                  <a:pt x="188" y="217"/>
                  <a:pt x="165" y="231"/>
                </a:cubicBezTo>
                <a:cubicBezTo>
                  <a:pt x="155" y="233"/>
                  <a:pt x="156" y="221"/>
                  <a:pt x="152" y="215"/>
                </a:cubicBezTo>
                <a:cubicBezTo>
                  <a:pt x="152" y="222"/>
                  <a:pt x="151" y="230"/>
                  <a:pt x="156" y="236"/>
                </a:cubicBezTo>
                <a:cubicBezTo>
                  <a:pt x="174" y="237"/>
                  <a:pt x="191" y="235"/>
                  <a:pt x="209" y="236"/>
                </a:cubicBezTo>
                <a:cubicBezTo>
                  <a:pt x="209" y="239"/>
                  <a:pt x="209" y="246"/>
                  <a:pt x="209" y="249"/>
                </a:cubicBezTo>
                <a:cubicBezTo>
                  <a:pt x="183" y="250"/>
                  <a:pt x="156" y="246"/>
                  <a:pt x="132" y="256"/>
                </a:cubicBezTo>
                <a:cubicBezTo>
                  <a:pt x="117" y="251"/>
                  <a:pt x="103" y="249"/>
                  <a:pt x="89" y="255"/>
                </a:cubicBezTo>
                <a:cubicBezTo>
                  <a:pt x="64" y="247"/>
                  <a:pt x="37" y="249"/>
                  <a:pt x="11" y="249"/>
                </a:cubicBezTo>
                <a:cubicBezTo>
                  <a:pt x="10" y="245"/>
                  <a:pt x="9" y="241"/>
                  <a:pt x="8" y="237"/>
                </a:cubicBezTo>
                <a:cubicBezTo>
                  <a:pt x="27" y="235"/>
                  <a:pt x="46" y="236"/>
                  <a:pt x="64" y="236"/>
                </a:cubicBezTo>
                <a:cubicBezTo>
                  <a:pt x="66" y="229"/>
                  <a:pt x="67" y="222"/>
                  <a:pt x="69" y="215"/>
                </a:cubicBezTo>
                <a:cubicBezTo>
                  <a:pt x="65" y="221"/>
                  <a:pt x="62" y="227"/>
                  <a:pt x="60" y="233"/>
                </a:cubicBezTo>
                <a:cubicBezTo>
                  <a:pt x="25" y="218"/>
                  <a:pt x="9" y="179"/>
                  <a:pt x="3" y="144"/>
                </a:cubicBezTo>
                <a:cubicBezTo>
                  <a:pt x="0" y="131"/>
                  <a:pt x="7" y="119"/>
                  <a:pt x="14" y="109"/>
                </a:cubicBezTo>
                <a:cubicBezTo>
                  <a:pt x="18" y="90"/>
                  <a:pt x="23" y="72"/>
                  <a:pt x="29" y="54"/>
                </a:cubicBezTo>
                <a:cubicBezTo>
                  <a:pt x="14" y="40"/>
                  <a:pt x="13" y="17"/>
                  <a:pt x="24" y="0"/>
                </a:cubicBezTo>
                <a:close/>
                <a:moveTo>
                  <a:pt x="28" y="23"/>
                </a:moveTo>
                <a:cubicBezTo>
                  <a:pt x="30" y="30"/>
                  <a:pt x="33" y="37"/>
                  <a:pt x="35" y="43"/>
                </a:cubicBezTo>
                <a:cubicBezTo>
                  <a:pt x="49" y="37"/>
                  <a:pt x="65" y="29"/>
                  <a:pt x="80" y="37"/>
                </a:cubicBezTo>
                <a:cubicBezTo>
                  <a:pt x="100" y="44"/>
                  <a:pt x="108" y="66"/>
                  <a:pt x="106" y="86"/>
                </a:cubicBezTo>
                <a:cubicBezTo>
                  <a:pt x="112" y="86"/>
                  <a:pt x="112" y="86"/>
                  <a:pt x="112" y="86"/>
                </a:cubicBezTo>
                <a:cubicBezTo>
                  <a:pt x="111" y="68"/>
                  <a:pt x="116" y="47"/>
                  <a:pt x="134" y="39"/>
                </a:cubicBezTo>
                <a:cubicBezTo>
                  <a:pt x="149" y="29"/>
                  <a:pt x="168" y="35"/>
                  <a:pt x="183" y="44"/>
                </a:cubicBezTo>
                <a:cubicBezTo>
                  <a:pt x="186" y="37"/>
                  <a:pt x="189" y="30"/>
                  <a:pt x="192" y="24"/>
                </a:cubicBezTo>
                <a:cubicBezTo>
                  <a:pt x="165" y="36"/>
                  <a:pt x="139" y="19"/>
                  <a:pt x="112" y="15"/>
                </a:cubicBezTo>
                <a:cubicBezTo>
                  <a:pt x="84" y="15"/>
                  <a:pt x="56" y="38"/>
                  <a:pt x="28" y="23"/>
                </a:cubicBezTo>
                <a:close/>
                <a:moveTo>
                  <a:pt x="56" y="48"/>
                </a:moveTo>
                <a:cubicBezTo>
                  <a:pt x="39" y="54"/>
                  <a:pt x="32" y="75"/>
                  <a:pt x="41" y="89"/>
                </a:cubicBezTo>
                <a:cubicBezTo>
                  <a:pt x="52" y="109"/>
                  <a:pt x="85" y="106"/>
                  <a:pt x="91" y="84"/>
                </a:cubicBezTo>
                <a:cubicBezTo>
                  <a:pt x="101" y="63"/>
                  <a:pt x="77" y="39"/>
                  <a:pt x="56" y="48"/>
                </a:cubicBezTo>
                <a:close/>
                <a:moveTo>
                  <a:pt x="142" y="49"/>
                </a:moveTo>
                <a:cubicBezTo>
                  <a:pt x="125" y="56"/>
                  <a:pt x="120" y="81"/>
                  <a:pt x="133" y="94"/>
                </a:cubicBezTo>
                <a:cubicBezTo>
                  <a:pt x="147" y="110"/>
                  <a:pt x="177" y="102"/>
                  <a:pt x="180" y="81"/>
                </a:cubicBezTo>
                <a:cubicBezTo>
                  <a:pt x="187" y="59"/>
                  <a:pt x="162" y="39"/>
                  <a:pt x="142" y="49"/>
                </a:cubicBezTo>
                <a:close/>
                <a:moveTo>
                  <a:pt x="92" y="107"/>
                </a:moveTo>
                <a:cubicBezTo>
                  <a:pt x="98" y="110"/>
                  <a:pt x="104" y="114"/>
                  <a:pt x="110" y="117"/>
                </a:cubicBezTo>
                <a:cubicBezTo>
                  <a:pt x="116" y="113"/>
                  <a:pt x="121" y="110"/>
                  <a:pt x="126" y="106"/>
                </a:cubicBezTo>
                <a:cubicBezTo>
                  <a:pt x="121" y="103"/>
                  <a:pt x="115" y="99"/>
                  <a:pt x="109" y="97"/>
                </a:cubicBezTo>
                <a:cubicBezTo>
                  <a:pt x="103" y="100"/>
                  <a:pt x="98" y="103"/>
                  <a:pt x="92" y="107"/>
                </a:cubicBezTo>
                <a:close/>
                <a:moveTo>
                  <a:pt x="156" y="114"/>
                </a:moveTo>
                <a:cubicBezTo>
                  <a:pt x="138" y="114"/>
                  <a:pt x="119" y="122"/>
                  <a:pt x="110" y="139"/>
                </a:cubicBezTo>
                <a:cubicBezTo>
                  <a:pt x="101" y="127"/>
                  <a:pt x="89" y="119"/>
                  <a:pt x="75" y="115"/>
                </a:cubicBezTo>
                <a:cubicBezTo>
                  <a:pt x="57" y="118"/>
                  <a:pt x="41" y="109"/>
                  <a:pt x="28" y="97"/>
                </a:cubicBezTo>
                <a:cubicBezTo>
                  <a:pt x="29" y="105"/>
                  <a:pt x="31" y="112"/>
                  <a:pt x="39" y="116"/>
                </a:cubicBezTo>
                <a:cubicBezTo>
                  <a:pt x="63" y="133"/>
                  <a:pt x="64" y="166"/>
                  <a:pt x="65" y="192"/>
                </a:cubicBezTo>
                <a:cubicBezTo>
                  <a:pt x="64" y="201"/>
                  <a:pt x="73" y="207"/>
                  <a:pt x="77" y="213"/>
                </a:cubicBezTo>
                <a:cubicBezTo>
                  <a:pt x="90" y="211"/>
                  <a:pt x="101" y="215"/>
                  <a:pt x="110" y="224"/>
                </a:cubicBezTo>
                <a:cubicBezTo>
                  <a:pt x="120" y="208"/>
                  <a:pt x="148" y="219"/>
                  <a:pt x="152" y="197"/>
                </a:cubicBezTo>
                <a:cubicBezTo>
                  <a:pt x="155" y="166"/>
                  <a:pt x="156" y="125"/>
                  <a:pt x="189" y="110"/>
                </a:cubicBezTo>
                <a:cubicBezTo>
                  <a:pt x="189" y="106"/>
                  <a:pt x="190" y="99"/>
                  <a:pt x="190" y="96"/>
                </a:cubicBezTo>
                <a:cubicBezTo>
                  <a:pt x="180" y="105"/>
                  <a:pt x="170" y="115"/>
                  <a:pt x="156" y="114"/>
                </a:cubicBezTo>
                <a:close/>
                <a:moveTo>
                  <a:pt x="19" y="159"/>
                </a:moveTo>
                <a:cubicBezTo>
                  <a:pt x="26" y="180"/>
                  <a:pt x="34" y="203"/>
                  <a:pt x="55" y="214"/>
                </a:cubicBezTo>
                <a:cubicBezTo>
                  <a:pt x="46" y="199"/>
                  <a:pt x="35" y="185"/>
                  <a:pt x="30" y="168"/>
                </a:cubicBezTo>
                <a:cubicBezTo>
                  <a:pt x="24" y="153"/>
                  <a:pt x="25" y="136"/>
                  <a:pt x="25" y="120"/>
                </a:cubicBezTo>
                <a:cubicBezTo>
                  <a:pt x="10" y="129"/>
                  <a:pt x="16" y="147"/>
                  <a:pt x="19" y="159"/>
                </a:cubicBezTo>
                <a:close/>
                <a:moveTo>
                  <a:pt x="174" y="142"/>
                </a:moveTo>
                <a:cubicBezTo>
                  <a:pt x="165" y="166"/>
                  <a:pt x="164" y="192"/>
                  <a:pt x="168" y="217"/>
                </a:cubicBezTo>
                <a:cubicBezTo>
                  <a:pt x="179" y="201"/>
                  <a:pt x="172" y="180"/>
                  <a:pt x="176" y="163"/>
                </a:cubicBezTo>
                <a:cubicBezTo>
                  <a:pt x="178" y="146"/>
                  <a:pt x="187" y="133"/>
                  <a:pt x="197" y="121"/>
                </a:cubicBezTo>
                <a:cubicBezTo>
                  <a:pt x="187" y="125"/>
                  <a:pt x="178" y="131"/>
                  <a:pt x="174" y="142"/>
                </a:cubicBezTo>
                <a:close/>
                <a:moveTo>
                  <a:pt x="81" y="226"/>
                </a:moveTo>
                <a:cubicBezTo>
                  <a:pt x="79" y="229"/>
                  <a:pt x="77" y="234"/>
                  <a:pt x="76" y="237"/>
                </a:cubicBezTo>
                <a:cubicBezTo>
                  <a:pt x="80" y="239"/>
                  <a:pt x="84" y="242"/>
                  <a:pt x="89" y="244"/>
                </a:cubicBezTo>
                <a:cubicBezTo>
                  <a:pt x="93" y="241"/>
                  <a:pt x="102" y="237"/>
                  <a:pt x="97" y="231"/>
                </a:cubicBezTo>
                <a:cubicBezTo>
                  <a:pt x="95" y="224"/>
                  <a:pt x="86" y="228"/>
                  <a:pt x="81" y="226"/>
                </a:cubicBezTo>
                <a:close/>
                <a:moveTo>
                  <a:pt x="118" y="231"/>
                </a:moveTo>
                <a:cubicBezTo>
                  <a:pt x="122" y="236"/>
                  <a:pt x="125" y="244"/>
                  <a:pt x="132" y="244"/>
                </a:cubicBezTo>
                <a:cubicBezTo>
                  <a:pt x="136" y="242"/>
                  <a:pt x="146" y="237"/>
                  <a:pt x="141" y="231"/>
                </a:cubicBezTo>
                <a:cubicBezTo>
                  <a:pt x="136" y="221"/>
                  <a:pt x="125" y="228"/>
                  <a:pt x="118" y="231"/>
                </a:cubicBezTo>
                <a:close/>
                <a:moveTo>
                  <a:pt x="62" y="57"/>
                </a:moveTo>
                <a:cubicBezTo>
                  <a:pt x="63" y="63"/>
                  <a:pt x="64" y="68"/>
                  <a:pt x="65" y="73"/>
                </a:cubicBezTo>
                <a:cubicBezTo>
                  <a:pt x="60" y="73"/>
                  <a:pt x="52" y="73"/>
                  <a:pt x="48" y="72"/>
                </a:cubicBezTo>
                <a:cubicBezTo>
                  <a:pt x="51" y="77"/>
                  <a:pt x="53" y="83"/>
                  <a:pt x="57" y="87"/>
                </a:cubicBezTo>
                <a:cubicBezTo>
                  <a:pt x="68" y="94"/>
                  <a:pt x="84" y="84"/>
                  <a:pt x="79" y="71"/>
                </a:cubicBezTo>
                <a:cubicBezTo>
                  <a:pt x="80" y="62"/>
                  <a:pt x="68" y="61"/>
                  <a:pt x="62" y="57"/>
                </a:cubicBezTo>
                <a:close/>
                <a:moveTo>
                  <a:pt x="153" y="57"/>
                </a:moveTo>
                <a:cubicBezTo>
                  <a:pt x="152" y="61"/>
                  <a:pt x="152" y="69"/>
                  <a:pt x="152" y="73"/>
                </a:cubicBezTo>
                <a:cubicBezTo>
                  <a:pt x="148" y="73"/>
                  <a:pt x="139" y="73"/>
                  <a:pt x="135" y="73"/>
                </a:cubicBezTo>
                <a:cubicBezTo>
                  <a:pt x="140" y="79"/>
                  <a:pt x="143" y="88"/>
                  <a:pt x="152" y="90"/>
                </a:cubicBezTo>
                <a:cubicBezTo>
                  <a:pt x="162" y="91"/>
                  <a:pt x="170" y="80"/>
                  <a:pt x="167" y="70"/>
                </a:cubicBezTo>
                <a:cubicBezTo>
                  <a:pt x="166" y="63"/>
                  <a:pt x="158" y="61"/>
                  <a:pt x="153" y="57"/>
                </a:cubicBezTo>
                <a:close/>
                <a:moveTo>
                  <a:pt x="94" y="160"/>
                </a:moveTo>
                <a:cubicBezTo>
                  <a:pt x="87" y="166"/>
                  <a:pt x="98" y="179"/>
                  <a:pt x="104" y="171"/>
                </a:cubicBezTo>
                <a:cubicBezTo>
                  <a:pt x="111" y="164"/>
                  <a:pt x="101" y="154"/>
                  <a:pt x="94" y="160"/>
                </a:cubicBezTo>
                <a:close/>
                <a:moveTo>
                  <a:pt x="116" y="161"/>
                </a:moveTo>
                <a:cubicBezTo>
                  <a:pt x="107" y="166"/>
                  <a:pt x="119" y="179"/>
                  <a:pt x="124" y="170"/>
                </a:cubicBezTo>
                <a:cubicBezTo>
                  <a:pt x="131" y="165"/>
                  <a:pt x="120" y="153"/>
                  <a:pt x="116" y="161"/>
                </a:cubicBezTo>
                <a:close/>
                <a:moveTo>
                  <a:pt x="76" y="162"/>
                </a:moveTo>
                <a:cubicBezTo>
                  <a:pt x="68" y="165"/>
                  <a:pt x="71" y="179"/>
                  <a:pt x="80" y="177"/>
                </a:cubicBezTo>
                <a:cubicBezTo>
                  <a:pt x="90" y="175"/>
                  <a:pt x="86" y="159"/>
                  <a:pt x="76" y="162"/>
                </a:cubicBezTo>
                <a:close/>
                <a:moveTo>
                  <a:pt x="135" y="166"/>
                </a:moveTo>
                <a:cubicBezTo>
                  <a:pt x="129" y="171"/>
                  <a:pt x="139" y="181"/>
                  <a:pt x="144" y="174"/>
                </a:cubicBezTo>
                <a:cubicBezTo>
                  <a:pt x="153" y="169"/>
                  <a:pt x="140" y="157"/>
                  <a:pt x="135" y="166"/>
                </a:cubicBezTo>
                <a:close/>
                <a:moveTo>
                  <a:pt x="89" y="179"/>
                </a:moveTo>
                <a:cubicBezTo>
                  <a:pt x="80" y="176"/>
                  <a:pt x="76" y="191"/>
                  <a:pt x="85" y="193"/>
                </a:cubicBezTo>
                <a:cubicBezTo>
                  <a:pt x="95" y="196"/>
                  <a:pt x="99" y="181"/>
                  <a:pt x="89" y="179"/>
                </a:cubicBezTo>
                <a:close/>
                <a:moveTo>
                  <a:pt x="104" y="178"/>
                </a:moveTo>
                <a:cubicBezTo>
                  <a:pt x="97" y="185"/>
                  <a:pt x="109" y="195"/>
                  <a:pt x="115" y="189"/>
                </a:cubicBezTo>
                <a:cubicBezTo>
                  <a:pt x="122" y="182"/>
                  <a:pt x="110" y="171"/>
                  <a:pt x="104" y="178"/>
                </a:cubicBezTo>
                <a:close/>
                <a:moveTo>
                  <a:pt x="129" y="179"/>
                </a:moveTo>
                <a:cubicBezTo>
                  <a:pt x="121" y="181"/>
                  <a:pt x="124" y="195"/>
                  <a:pt x="133" y="192"/>
                </a:cubicBezTo>
                <a:cubicBezTo>
                  <a:pt x="142" y="191"/>
                  <a:pt x="137" y="176"/>
                  <a:pt x="129" y="179"/>
                </a:cubicBezTo>
                <a:close/>
                <a:moveTo>
                  <a:pt x="99" y="194"/>
                </a:moveTo>
                <a:cubicBezTo>
                  <a:pt x="90" y="191"/>
                  <a:pt x="87" y="206"/>
                  <a:pt x="95" y="208"/>
                </a:cubicBezTo>
                <a:cubicBezTo>
                  <a:pt x="105" y="212"/>
                  <a:pt x="109" y="195"/>
                  <a:pt x="99" y="194"/>
                </a:cubicBezTo>
                <a:close/>
                <a:moveTo>
                  <a:pt x="118" y="194"/>
                </a:moveTo>
                <a:cubicBezTo>
                  <a:pt x="109" y="196"/>
                  <a:pt x="114" y="210"/>
                  <a:pt x="123" y="208"/>
                </a:cubicBezTo>
                <a:cubicBezTo>
                  <a:pt x="133" y="206"/>
                  <a:pt x="127" y="191"/>
                  <a:pt x="118" y="19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878"/>
          <p:cNvSpPr>
            <a:spLocks noEditPoints="1"/>
          </p:cNvSpPr>
          <p:nvPr/>
        </p:nvSpPr>
        <p:spPr bwMode="auto">
          <a:xfrm>
            <a:off x="3227388" y="1792288"/>
            <a:ext cx="403225" cy="428625"/>
          </a:xfrm>
          <a:custGeom>
            <a:avLst/>
            <a:gdLst>
              <a:gd name="T0" fmla="*/ 112 w 262"/>
              <a:gd name="T1" fmla="*/ 0 h 279"/>
              <a:gd name="T2" fmla="*/ 56 w 262"/>
              <a:gd name="T3" fmla="*/ 3 h 279"/>
              <a:gd name="T4" fmla="*/ 47 w 262"/>
              <a:gd name="T5" fmla="*/ 57 h 279"/>
              <a:gd name="T6" fmla="*/ 64 w 262"/>
              <a:gd name="T7" fmla="*/ 59 h 279"/>
              <a:gd name="T8" fmla="*/ 53 w 262"/>
              <a:gd name="T9" fmla="*/ 80 h 279"/>
              <a:gd name="T10" fmla="*/ 67 w 262"/>
              <a:gd name="T11" fmla="*/ 137 h 279"/>
              <a:gd name="T12" fmla="*/ 3 w 262"/>
              <a:gd name="T13" fmla="*/ 163 h 279"/>
              <a:gd name="T14" fmla="*/ 115 w 262"/>
              <a:gd name="T15" fmla="*/ 219 h 279"/>
              <a:gd name="T16" fmla="*/ 13 w 262"/>
              <a:gd name="T17" fmla="*/ 265 h 279"/>
              <a:gd name="T18" fmla="*/ 242 w 262"/>
              <a:gd name="T19" fmla="*/ 275 h 279"/>
              <a:gd name="T20" fmla="*/ 256 w 262"/>
              <a:gd name="T21" fmla="*/ 207 h 279"/>
              <a:gd name="T22" fmla="*/ 189 w 262"/>
              <a:gd name="T23" fmla="*/ 150 h 279"/>
              <a:gd name="T24" fmla="*/ 260 w 262"/>
              <a:gd name="T25" fmla="*/ 138 h 279"/>
              <a:gd name="T26" fmla="*/ 137 w 262"/>
              <a:gd name="T27" fmla="*/ 51 h 279"/>
              <a:gd name="T28" fmla="*/ 47 w 262"/>
              <a:gd name="T29" fmla="*/ 57 h 279"/>
              <a:gd name="T30" fmla="*/ 34 w 262"/>
              <a:gd name="T31" fmla="*/ 149 h 279"/>
              <a:gd name="T32" fmla="*/ 21 w 262"/>
              <a:gd name="T33" fmla="*/ 205 h 279"/>
              <a:gd name="T34" fmla="*/ 52 w 262"/>
              <a:gd name="T35" fmla="*/ 209 h 279"/>
              <a:gd name="T36" fmla="*/ 52 w 262"/>
              <a:gd name="T37" fmla="*/ 209 h 279"/>
              <a:gd name="T38" fmla="*/ 176 w 262"/>
              <a:gd name="T39" fmla="*/ 149 h 279"/>
              <a:gd name="T40" fmla="*/ 67 w 262"/>
              <a:gd name="T41" fmla="*/ 207 h 279"/>
              <a:gd name="T42" fmla="*/ 130 w 262"/>
              <a:gd name="T43" fmla="*/ 219 h 279"/>
              <a:gd name="T44" fmla="*/ 212 w 262"/>
              <a:gd name="T45" fmla="*/ 264 h 279"/>
              <a:gd name="T46" fmla="*/ 130 w 262"/>
              <a:gd name="T47" fmla="*/ 219 h 279"/>
              <a:gd name="T48" fmla="*/ 237 w 262"/>
              <a:gd name="T49" fmla="*/ 264 h 279"/>
              <a:gd name="T50" fmla="*/ 226 w 262"/>
              <a:gd name="T51" fmla="*/ 217 h 279"/>
              <a:gd name="T52" fmla="*/ 244 w 262"/>
              <a:gd name="T53" fmla="*/ 157 h 279"/>
              <a:gd name="T54" fmla="*/ 194 w 262"/>
              <a:gd name="T55" fmla="*/ 163 h 279"/>
              <a:gd name="T56" fmla="*/ 80 w 262"/>
              <a:gd name="T57" fmla="*/ 171 h 279"/>
              <a:gd name="T58" fmla="*/ 80 w 262"/>
              <a:gd name="T59" fmla="*/ 171 h 279"/>
              <a:gd name="T60" fmla="*/ 246 w 262"/>
              <a:gd name="T61" fmla="*/ 176 h 279"/>
              <a:gd name="T62" fmla="*/ 186 w 262"/>
              <a:gd name="T63" fmla="*/ 176 h 279"/>
              <a:gd name="T64" fmla="*/ 108 w 262"/>
              <a:gd name="T65" fmla="*/ 185 h 279"/>
              <a:gd name="T66" fmla="*/ 193 w 262"/>
              <a:gd name="T67" fmla="*/ 193 h 279"/>
              <a:gd name="T68" fmla="*/ 193 w 262"/>
              <a:gd name="T69" fmla="*/ 199 h 279"/>
              <a:gd name="T70" fmla="*/ 20 w 262"/>
              <a:gd name="T71" fmla="*/ 230 h 279"/>
              <a:gd name="T72" fmla="*/ 116 w 262"/>
              <a:gd name="T73" fmla="*/ 231 h 279"/>
              <a:gd name="T74" fmla="*/ 160 w 262"/>
              <a:gd name="T75" fmla="*/ 237 h 279"/>
              <a:gd name="T76" fmla="*/ 210 w 262"/>
              <a:gd name="T77" fmla="*/ 247 h 279"/>
              <a:gd name="T78" fmla="*/ 160 w 262"/>
              <a:gd name="T79" fmla="*/ 237 h 279"/>
              <a:gd name="T80" fmla="*/ 118 w 262"/>
              <a:gd name="T81" fmla="*/ 241 h 279"/>
              <a:gd name="T82" fmla="*/ 26 w 262"/>
              <a:gd name="T83" fmla="*/ 238 h 279"/>
              <a:gd name="T84" fmla="*/ 116 w 262"/>
              <a:gd name="T85" fmla="*/ 252 h 279"/>
              <a:gd name="T86" fmla="*/ 39 w 262"/>
              <a:gd name="T87"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279">
                <a:moveTo>
                  <a:pt x="91" y="21"/>
                </a:moveTo>
                <a:cubicBezTo>
                  <a:pt x="97" y="12"/>
                  <a:pt x="103" y="5"/>
                  <a:pt x="112" y="0"/>
                </a:cubicBezTo>
                <a:cubicBezTo>
                  <a:pt x="104" y="14"/>
                  <a:pt x="95" y="27"/>
                  <a:pt x="93" y="43"/>
                </a:cubicBezTo>
                <a:cubicBezTo>
                  <a:pt x="75" y="35"/>
                  <a:pt x="59" y="23"/>
                  <a:pt x="56" y="3"/>
                </a:cubicBezTo>
                <a:cubicBezTo>
                  <a:pt x="70" y="4"/>
                  <a:pt x="84" y="9"/>
                  <a:pt x="91" y="21"/>
                </a:cubicBezTo>
                <a:close/>
                <a:moveTo>
                  <a:pt x="47" y="57"/>
                </a:moveTo>
                <a:cubicBezTo>
                  <a:pt x="51" y="59"/>
                  <a:pt x="55" y="62"/>
                  <a:pt x="58" y="64"/>
                </a:cubicBezTo>
                <a:cubicBezTo>
                  <a:pt x="64" y="59"/>
                  <a:pt x="64" y="59"/>
                  <a:pt x="64" y="59"/>
                </a:cubicBezTo>
                <a:cubicBezTo>
                  <a:pt x="77" y="59"/>
                  <a:pt x="65" y="72"/>
                  <a:pt x="64" y="79"/>
                </a:cubicBezTo>
                <a:cubicBezTo>
                  <a:pt x="60" y="79"/>
                  <a:pt x="57" y="79"/>
                  <a:pt x="53" y="80"/>
                </a:cubicBezTo>
                <a:cubicBezTo>
                  <a:pt x="56" y="71"/>
                  <a:pt x="49" y="64"/>
                  <a:pt x="46" y="57"/>
                </a:cubicBezTo>
                <a:cubicBezTo>
                  <a:pt x="28" y="84"/>
                  <a:pt x="43" y="119"/>
                  <a:pt x="67" y="137"/>
                </a:cubicBezTo>
                <a:cubicBezTo>
                  <a:pt x="52" y="136"/>
                  <a:pt x="36" y="135"/>
                  <a:pt x="21" y="137"/>
                </a:cubicBezTo>
                <a:cubicBezTo>
                  <a:pt x="10" y="140"/>
                  <a:pt x="6" y="153"/>
                  <a:pt x="3" y="163"/>
                </a:cubicBezTo>
                <a:cubicBezTo>
                  <a:pt x="0" y="181"/>
                  <a:pt x="2" y="203"/>
                  <a:pt x="16" y="217"/>
                </a:cubicBezTo>
                <a:cubicBezTo>
                  <a:pt x="48" y="222"/>
                  <a:pt x="82" y="217"/>
                  <a:pt x="115" y="219"/>
                </a:cubicBezTo>
                <a:cubicBezTo>
                  <a:pt x="122" y="233"/>
                  <a:pt x="121" y="249"/>
                  <a:pt x="115" y="264"/>
                </a:cubicBezTo>
                <a:cubicBezTo>
                  <a:pt x="81" y="265"/>
                  <a:pt x="47" y="263"/>
                  <a:pt x="13" y="265"/>
                </a:cubicBezTo>
                <a:cubicBezTo>
                  <a:pt x="14" y="279"/>
                  <a:pt x="29" y="276"/>
                  <a:pt x="39" y="276"/>
                </a:cubicBezTo>
                <a:cubicBezTo>
                  <a:pt x="106" y="275"/>
                  <a:pt x="174" y="278"/>
                  <a:pt x="242" y="275"/>
                </a:cubicBezTo>
                <a:cubicBezTo>
                  <a:pt x="257" y="262"/>
                  <a:pt x="256" y="239"/>
                  <a:pt x="253" y="221"/>
                </a:cubicBezTo>
                <a:cubicBezTo>
                  <a:pt x="255" y="217"/>
                  <a:pt x="262" y="212"/>
                  <a:pt x="256" y="207"/>
                </a:cubicBezTo>
                <a:cubicBezTo>
                  <a:pt x="234" y="205"/>
                  <a:pt x="212" y="209"/>
                  <a:pt x="190" y="205"/>
                </a:cubicBezTo>
                <a:cubicBezTo>
                  <a:pt x="178" y="189"/>
                  <a:pt x="183" y="168"/>
                  <a:pt x="189" y="150"/>
                </a:cubicBezTo>
                <a:cubicBezTo>
                  <a:pt x="211" y="148"/>
                  <a:pt x="234" y="150"/>
                  <a:pt x="256" y="149"/>
                </a:cubicBezTo>
                <a:cubicBezTo>
                  <a:pt x="257" y="146"/>
                  <a:pt x="259" y="141"/>
                  <a:pt x="260" y="138"/>
                </a:cubicBezTo>
                <a:cubicBezTo>
                  <a:pt x="214" y="135"/>
                  <a:pt x="166" y="137"/>
                  <a:pt x="119" y="137"/>
                </a:cubicBezTo>
                <a:cubicBezTo>
                  <a:pt x="145" y="118"/>
                  <a:pt x="159" y="77"/>
                  <a:pt x="137" y="51"/>
                </a:cubicBezTo>
                <a:cubicBezTo>
                  <a:pt x="119" y="35"/>
                  <a:pt x="96" y="54"/>
                  <a:pt x="76" y="46"/>
                </a:cubicBezTo>
                <a:cubicBezTo>
                  <a:pt x="65" y="41"/>
                  <a:pt x="55" y="50"/>
                  <a:pt x="47" y="57"/>
                </a:cubicBezTo>
                <a:close/>
                <a:moveTo>
                  <a:pt x="20" y="151"/>
                </a:moveTo>
                <a:cubicBezTo>
                  <a:pt x="24" y="150"/>
                  <a:pt x="31" y="149"/>
                  <a:pt x="34" y="149"/>
                </a:cubicBezTo>
                <a:cubicBezTo>
                  <a:pt x="28" y="168"/>
                  <a:pt x="28" y="188"/>
                  <a:pt x="34" y="207"/>
                </a:cubicBezTo>
                <a:cubicBezTo>
                  <a:pt x="31" y="207"/>
                  <a:pt x="24" y="206"/>
                  <a:pt x="21" y="205"/>
                </a:cubicBezTo>
                <a:cubicBezTo>
                  <a:pt x="13" y="188"/>
                  <a:pt x="13" y="168"/>
                  <a:pt x="20" y="151"/>
                </a:cubicBezTo>
                <a:close/>
                <a:moveTo>
                  <a:pt x="52" y="209"/>
                </a:moveTo>
                <a:cubicBezTo>
                  <a:pt x="39" y="191"/>
                  <a:pt x="38" y="165"/>
                  <a:pt x="52" y="147"/>
                </a:cubicBezTo>
                <a:cubicBezTo>
                  <a:pt x="46" y="168"/>
                  <a:pt x="47" y="189"/>
                  <a:pt x="52" y="209"/>
                </a:cubicBezTo>
                <a:close/>
                <a:moveTo>
                  <a:pt x="68" y="150"/>
                </a:moveTo>
                <a:cubicBezTo>
                  <a:pt x="104" y="148"/>
                  <a:pt x="140" y="149"/>
                  <a:pt x="176" y="149"/>
                </a:cubicBezTo>
                <a:cubicBezTo>
                  <a:pt x="168" y="168"/>
                  <a:pt x="169" y="188"/>
                  <a:pt x="175" y="207"/>
                </a:cubicBezTo>
                <a:cubicBezTo>
                  <a:pt x="139" y="206"/>
                  <a:pt x="103" y="207"/>
                  <a:pt x="67" y="207"/>
                </a:cubicBezTo>
                <a:cubicBezTo>
                  <a:pt x="59" y="189"/>
                  <a:pt x="55" y="166"/>
                  <a:pt x="68" y="150"/>
                </a:cubicBezTo>
                <a:close/>
                <a:moveTo>
                  <a:pt x="130" y="219"/>
                </a:moveTo>
                <a:cubicBezTo>
                  <a:pt x="157" y="219"/>
                  <a:pt x="185" y="219"/>
                  <a:pt x="212" y="219"/>
                </a:cubicBezTo>
                <a:cubicBezTo>
                  <a:pt x="218" y="234"/>
                  <a:pt x="218" y="249"/>
                  <a:pt x="212" y="264"/>
                </a:cubicBezTo>
                <a:cubicBezTo>
                  <a:pt x="184" y="264"/>
                  <a:pt x="156" y="264"/>
                  <a:pt x="129" y="264"/>
                </a:cubicBezTo>
                <a:cubicBezTo>
                  <a:pt x="133" y="249"/>
                  <a:pt x="133" y="234"/>
                  <a:pt x="130" y="219"/>
                </a:cubicBezTo>
                <a:close/>
                <a:moveTo>
                  <a:pt x="226" y="217"/>
                </a:moveTo>
                <a:cubicBezTo>
                  <a:pt x="248" y="220"/>
                  <a:pt x="244" y="249"/>
                  <a:pt x="237" y="264"/>
                </a:cubicBezTo>
                <a:cubicBezTo>
                  <a:pt x="234" y="264"/>
                  <a:pt x="228" y="264"/>
                  <a:pt x="226" y="264"/>
                </a:cubicBezTo>
                <a:cubicBezTo>
                  <a:pt x="230" y="249"/>
                  <a:pt x="229" y="233"/>
                  <a:pt x="226" y="217"/>
                </a:cubicBezTo>
                <a:close/>
                <a:moveTo>
                  <a:pt x="194" y="156"/>
                </a:moveTo>
                <a:cubicBezTo>
                  <a:pt x="210" y="156"/>
                  <a:pt x="227" y="155"/>
                  <a:pt x="244" y="157"/>
                </a:cubicBezTo>
                <a:cubicBezTo>
                  <a:pt x="244" y="158"/>
                  <a:pt x="244" y="161"/>
                  <a:pt x="244" y="162"/>
                </a:cubicBezTo>
                <a:cubicBezTo>
                  <a:pt x="227" y="163"/>
                  <a:pt x="211" y="162"/>
                  <a:pt x="194" y="163"/>
                </a:cubicBezTo>
                <a:cubicBezTo>
                  <a:pt x="194" y="161"/>
                  <a:pt x="194" y="157"/>
                  <a:pt x="194" y="156"/>
                </a:cubicBezTo>
                <a:close/>
                <a:moveTo>
                  <a:pt x="80" y="171"/>
                </a:moveTo>
                <a:cubicBezTo>
                  <a:pt x="86" y="167"/>
                  <a:pt x="101" y="166"/>
                  <a:pt x="104" y="173"/>
                </a:cubicBezTo>
                <a:cubicBezTo>
                  <a:pt x="98" y="176"/>
                  <a:pt x="83" y="178"/>
                  <a:pt x="80" y="171"/>
                </a:cubicBezTo>
                <a:close/>
                <a:moveTo>
                  <a:pt x="186" y="176"/>
                </a:moveTo>
                <a:cubicBezTo>
                  <a:pt x="206" y="173"/>
                  <a:pt x="226" y="173"/>
                  <a:pt x="246" y="176"/>
                </a:cubicBezTo>
                <a:cubicBezTo>
                  <a:pt x="243" y="184"/>
                  <a:pt x="233" y="180"/>
                  <a:pt x="227" y="181"/>
                </a:cubicBezTo>
                <a:cubicBezTo>
                  <a:pt x="214" y="180"/>
                  <a:pt x="198" y="184"/>
                  <a:pt x="186" y="176"/>
                </a:cubicBezTo>
                <a:close/>
                <a:moveTo>
                  <a:pt x="76" y="181"/>
                </a:moveTo>
                <a:cubicBezTo>
                  <a:pt x="87" y="181"/>
                  <a:pt x="99" y="177"/>
                  <a:pt x="108" y="185"/>
                </a:cubicBezTo>
                <a:cubicBezTo>
                  <a:pt x="97" y="186"/>
                  <a:pt x="84" y="191"/>
                  <a:pt x="76" y="181"/>
                </a:cubicBezTo>
                <a:close/>
                <a:moveTo>
                  <a:pt x="193" y="193"/>
                </a:moveTo>
                <a:cubicBezTo>
                  <a:pt x="211" y="193"/>
                  <a:pt x="230" y="192"/>
                  <a:pt x="248" y="194"/>
                </a:cubicBezTo>
                <a:cubicBezTo>
                  <a:pt x="231" y="203"/>
                  <a:pt x="211" y="198"/>
                  <a:pt x="193" y="199"/>
                </a:cubicBezTo>
                <a:cubicBezTo>
                  <a:pt x="193" y="193"/>
                  <a:pt x="193" y="193"/>
                  <a:pt x="193" y="193"/>
                </a:cubicBezTo>
                <a:close/>
                <a:moveTo>
                  <a:pt x="20" y="230"/>
                </a:moveTo>
                <a:cubicBezTo>
                  <a:pt x="29" y="220"/>
                  <a:pt x="46" y="227"/>
                  <a:pt x="58" y="225"/>
                </a:cubicBezTo>
                <a:cubicBezTo>
                  <a:pt x="77" y="227"/>
                  <a:pt x="99" y="220"/>
                  <a:pt x="116" y="231"/>
                </a:cubicBezTo>
                <a:cubicBezTo>
                  <a:pt x="84" y="232"/>
                  <a:pt x="52" y="233"/>
                  <a:pt x="20" y="230"/>
                </a:cubicBezTo>
                <a:close/>
                <a:moveTo>
                  <a:pt x="160" y="237"/>
                </a:moveTo>
                <a:cubicBezTo>
                  <a:pt x="175" y="234"/>
                  <a:pt x="191" y="234"/>
                  <a:pt x="206" y="236"/>
                </a:cubicBezTo>
                <a:cubicBezTo>
                  <a:pt x="207" y="239"/>
                  <a:pt x="209" y="244"/>
                  <a:pt x="210" y="247"/>
                </a:cubicBezTo>
                <a:cubicBezTo>
                  <a:pt x="193" y="247"/>
                  <a:pt x="176" y="249"/>
                  <a:pt x="160" y="246"/>
                </a:cubicBezTo>
                <a:cubicBezTo>
                  <a:pt x="160" y="244"/>
                  <a:pt x="160" y="239"/>
                  <a:pt x="160" y="237"/>
                </a:cubicBezTo>
                <a:close/>
                <a:moveTo>
                  <a:pt x="26" y="238"/>
                </a:moveTo>
                <a:cubicBezTo>
                  <a:pt x="56" y="239"/>
                  <a:pt x="88" y="234"/>
                  <a:pt x="118" y="241"/>
                </a:cubicBezTo>
                <a:cubicBezTo>
                  <a:pt x="88" y="249"/>
                  <a:pt x="56" y="243"/>
                  <a:pt x="26" y="245"/>
                </a:cubicBezTo>
                <a:cubicBezTo>
                  <a:pt x="26" y="243"/>
                  <a:pt x="26" y="240"/>
                  <a:pt x="26" y="238"/>
                </a:cubicBezTo>
                <a:close/>
                <a:moveTo>
                  <a:pt x="18" y="253"/>
                </a:moveTo>
                <a:cubicBezTo>
                  <a:pt x="50" y="249"/>
                  <a:pt x="83" y="251"/>
                  <a:pt x="116" y="252"/>
                </a:cubicBezTo>
                <a:cubicBezTo>
                  <a:pt x="114" y="253"/>
                  <a:pt x="109" y="256"/>
                  <a:pt x="107" y="257"/>
                </a:cubicBezTo>
                <a:cubicBezTo>
                  <a:pt x="84" y="258"/>
                  <a:pt x="62" y="257"/>
                  <a:pt x="39" y="257"/>
                </a:cubicBezTo>
                <a:cubicBezTo>
                  <a:pt x="31" y="258"/>
                  <a:pt x="24" y="256"/>
                  <a:pt x="18" y="25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82"/>
          <p:cNvSpPr>
            <a:spLocks noEditPoints="1"/>
          </p:cNvSpPr>
          <p:nvPr/>
        </p:nvSpPr>
        <p:spPr bwMode="auto">
          <a:xfrm>
            <a:off x="6943784" y="1908632"/>
            <a:ext cx="341299" cy="502641"/>
          </a:xfrm>
          <a:custGeom>
            <a:avLst/>
            <a:gdLst>
              <a:gd name="T0" fmla="*/ 69 w 116"/>
              <a:gd name="T1" fmla="*/ 6 h 171"/>
              <a:gd name="T2" fmla="*/ 83 w 116"/>
              <a:gd name="T3" fmla="*/ 3 h 171"/>
              <a:gd name="T4" fmla="*/ 110 w 116"/>
              <a:gd name="T5" fmla="*/ 19 h 171"/>
              <a:gd name="T6" fmla="*/ 113 w 116"/>
              <a:gd name="T7" fmla="*/ 33 h 171"/>
              <a:gd name="T8" fmla="*/ 109 w 116"/>
              <a:gd name="T9" fmla="*/ 39 h 171"/>
              <a:gd name="T10" fmla="*/ 65 w 116"/>
              <a:gd name="T11" fmla="*/ 12 h 171"/>
              <a:gd name="T12" fmla="*/ 69 w 116"/>
              <a:gd name="T13" fmla="*/ 6 h 171"/>
              <a:gd name="T14" fmla="*/ 60 w 116"/>
              <a:gd name="T15" fmla="*/ 21 h 171"/>
              <a:gd name="T16" fmla="*/ 54 w 116"/>
              <a:gd name="T17" fmla="*/ 31 h 171"/>
              <a:gd name="T18" fmla="*/ 98 w 116"/>
              <a:gd name="T19" fmla="*/ 58 h 171"/>
              <a:gd name="T20" fmla="*/ 104 w 116"/>
              <a:gd name="T21" fmla="*/ 48 h 171"/>
              <a:gd name="T22" fmla="*/ 60 w 116"/>
              <a:gd name="T23" fmla="*/ 21 h 171"/>
              <a:gd name="T24" fmla="*/ 1 w 116"/>
              <a:gd name="T25" fmla="*/ 164 h 171"/>
              <a:gd name="T26" fmla="*/ 5 w 116"/>
              <a:gd name="T27" fmla="*/ 130 h 171"/>
              <a:gd name="T28" fmla="*/ 33 w 116"/>
              <a:gd name="T29" fmla="*/ 147 h 171"/>
              <a:gd name="T30" fmla="*/ 5 w 116"/>
              <a:gd name="T31" fmla="*/ 167 h 171"/>
              <a:gd name="T32" fmla="*/ 1 w 116"/>
              <a:gd name="T33" fmla="*/ 164 h 171"/>
              <a:gd name="T34" fmla="*/ 7 w 116"/>
              <a:gd name="T35" fmla="*/ 109 h 171"/>
              <a:gd name="T36" fmla="*/ 49 w 116"/>
              <a:gd name="T37" fmla="*/ 40 h 171"/>
              <a:gd name="T38" fmla="*/ 63 w 116"/>
              <a:gd name="T39" fmla="*/ 49 h 171"/>
              <a:gd name="T40" fmla="*/ 22 w 116"/>
              <a:gd name="T41" fmla="*/ 117 h 171"/>
              <a:gd name="T42" fmla="*/ 7 w 116"/>
              <a:gd name="T43" fmla="*/ 109 h 171"/>
              <a:gd name="T44" fmla="*/ 36 w 116"/>
              <a:gd name="T45" fmla="*/ 126 h 171"/>
              <a:gd name="T46" fmla="*/ 78 w 116"/>
              <a:gd name="T47" fmla="*/ 58 h 171"/>
              <a:gd name="T48" fmla="*/ 92 w 116"/>
              <a:gd name="T49" fmla="*/ 67 h 171"/>
              <a:gd name="T50" fmla="*/ 51 w 116"/>
              <a:gd name="T51" fmla="*/ 135 h 171"/>
              <a:gd name="T52" fmla="*/ 36 w 116"/>
              <a:gd name="T53" fmla="*/ 126 h 171"/>
              <a:gd name="T54" fmla="*/ 35 w 116"/>
              <a:gd name="T55" fmla="*/ 164 h 171"/>
              <a:gd name="T56" fmla="*/ 110 w 116"/>
              <a:gd name="T57" fmla="*/ 164 h 171"/>
              <a:gd name="T58" fmla="*/ 114 w 116"/>
              <a:gd name="T59" fmla="*/ 168 h 171"/>
              <a:gd name="T60" fmla="*/ 110 w 116"/>
              <a:gd name="T61" fmla="*/ 171 h 171"/>
              <a:gd name="T62" fmla="*/ 35 w 116"/>
              <a:gd name="T63" fmla="*/ 171 h 171"/>
              <a:gd name="T64" fmla="*/ 31 w 116"/>
              <a:gd name="T65" fmla="*/ 168 h 171"/>
              <a:gd name="T66" fmla="*/ 35 w 116"/>
              <a:gd name="T67" fmla="*/ 1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71">
                <a:moveTo>
                  <a:pt x="69" y="6"/>
                </a:moveTo>
                <a:cubicBezTo>
                  <a:pt x="72" y="1"/>
                  <a:pt x="78" y="0"/>
                  <a:pt x="83" y="3"/>
                </a:cubicBezTo>
                <a:cubicBezTo>
                  <a:pt x="110" y="19"/>
                  <a:pt x="110" y="19"/>
                  <a:pt x="110" y="19"/>
                </a:cubicBezTo>
                <a:cubicBezTo>
                  <a:pt x="114" y="22"/>
                  <a:pt x="116" y="28"/>
                  <a:pt x="113" y="33"/>
                </a:cubicBezTo>
                <a:cubicBezTo>
                  <a:pt x="109" y="39"/>
                  <a:pt x="109" y="39"/>
                  <a:pt x="109" y="39"/>
                </a:cubicBezTo>
                <a:cubicBezTo>
                  <a:pt x="65" y="12"/>
                  <a:pt x="65" y="12"/>
                  <a:pt x="65" y="12"/>
                </a:cubicBezTo>
                <a:lnTo>
                  <a:pt x="69" y="6"/>
                </a:lnTo>
                <a:close/>
                <a:moveTo>
                  <a:pt x="60" y="21"/>
                </a:moveTo>
                <a:cubicBezTo>
                  <a:pt x="54" y="31"/>
                  <a:pt x="54" y="31"/>
                  <a:pt x="54" y="31"/>
                </a:cubicBezTo>
                <a:cubicBezTo>
                  <a:pt x="98" y="58"/>
                  <a:pt x="98" y="58"/>
                  <a:pt x="98" y="58"/>
                </a:cubicBezTo>
                <a:cubicBezTo>
                  <a:pt x="104" y="48"/>
                  <a:pt x="104" y="48"/>
                  <a:pt x="104" y="48"/>
                </a:cubicBezTo>
                <a:lnTo>
                  <a:pt x="60" y="21"/>
                </a:lnTo>
                <a:close/>
                <a:moveTo>
                  <a:pt x="1" y="164"/>
                </a:moveTo>
                <a:cubicBezTo>
                  <a:pt x="5" y="130"/>
                  <a:pt x="5" y="130"/>
                  <a:pt x="5" y="130"/>
                </a:cubicBezTo>
                <a:cubicBezTo>
                  <a:pt x="33" y="147"/>
                  <a:pt x="33" y="147"/>
                  <a:pt x="33" y="147"/>
                </a:cubicBezTo>
                <a:cubicBezTo>
                  <a:pt x="5" y="167"/>
                  <a:pt x="5" y="167"/>
                  <a:pt x="5" y="167"/>
                </a:cubicBezTo>
                <a:cubicBezTo>
                  <a:pt x="2" y="169"/>
                  <a:pt x="0" y="168"/>
                  <a:pt x="1" y="164"/>
                </a:cubicBezTo>
                <a:close/>
                <a:moveTo>
                  <a:pt x="7" y="109"/>
                </a:moveTo>
                <a:cubicBezTo>
                  <a:pt x="49" y="40"/>
                  <a:pt x="49" y="40"/>
                  <a:pt x="49" y="40"/>
                </a:cubicBezTo>
                <a:cubicBezTo>
                  <a:pt x="63" y="49"/>
                  <a:pt x="63" y="49"/>
                  <a:pt x="63" y="49"/>
                </a:cubicBezTo>
                <a:cubicBezTo>
                  <a:pt x="22" y="117"/>
                  <a:pt x="22" y="117"/>
                  <a:pt x="22" y="117"/>
                </a:cubicBezTo>
                <a:lnTo>
                  <a:pt x="7" y="109"/>
                </a:lnTo>
                <a:close/>
                <a:moveTo>
                  <a:pt x="36" y="126"/>
                </a:moveTo>
                <a:cubicBezTo>
                  <a:pt x="78" y="58"/>
                  <a:pt x="78" y="58"/>
                  <a:pt x="78" y="58"/>
                </a:cubicBezTo>
                <a:cubicBezTo>
                  <a:pt x="92" y="67"/>
                  <a:pt x="92" y="67"/>
                  <a:pt x="92" y="67"/>
                </a:cubicBezTo>
                <a:cubicBezTo>
                  <a:pt x="51" y="135"/>
                  <a:pt x="51" y="135"/>
                  <a:pt x="51" y="135"/>
                </a:cubicBezTo>
                <a:lnTo>
                  <a:pt x="36" y="126"/>
                </a:lnTo>
                <a:close/>
                <a:moveTo>
                  <a:pt x="35" y="164"/>
                </a:moveTo>
                <a:cubicBezTo>
                  <a:pt x="110" y="164"/>
                  <a:pt x="110" y="164"/>
                  <a:pt x="110" y="164"/>
                </a:cubicBezTo>
                <a:cubicBezTo>
                  <a:pt x="112" y="164"/>
                  <a:pt x="114" y="165"/>
                  <a:pt x="114" y="168"/>
                </a:cubicBezTo>
                <a:cubicBezTo>
                  <a:pt x="114" y="170"/>
                  <a:pt x="112" y="171"/>
                  <a:pt x="110" y="171"/>
                </a:cubicBezTo>
                <a:cubicBezTo>
                  <a:pt x="35" y="171"/>
                  <a:pt x="35" y="171"/>
                  <a:pt x="35" y="171"/>
                </a:cubicBezTo>
                <a:cubicBezTo>
                  <a:pt x="32" y="171"/>
                  <a:pt x="31" y="170"/>
                  <a:pt x="31" y="168"/>
                </a:cubicBezTo>
                <a:cubicBezTo>
                  <a:pt x="31" y="165"/>
                  <a:pt x="32" y="164"/>
                  <a:pt x="35" y="16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883"/>
          <p:cNvSpPr>
            <a:spLocks noEditPoints="1"/>
          </p:cNvSpPr>
          <p:nvPr/>
        </p:nvSpPr>
        <p:spPr bwMode="auto">
          <a:xfrm>
            <a:off x="4197315" y="4088356"/>
            <a:ext cx="373567" cy="578347"/>
          </a:xfrm>
          <a:custGeom>
            <a:avLst/>
            <a:gdLst>
              <a:gd name="T0" fmla="*/ 7 w 127"/>
              <a:gd name="T1" fmla="*/ 10 h 197"/>
              <a:gd name="T2" fmla="*/ 11 w 127"/>
              <a:gd name="T3" fmla="*/ 1 h 197"/>
              <a:gd name="T4" fmla="*/ 20 w 127"/>
              <a:gd name="T5" fmla="*/ 5 h 197"/>
              <a:gd name="T6" fmla="*/ 24 w 127"/>
              <a:gd name="T7" fmla="*/ 18 h 197"/>
              <a:gd name="T8" fmla="*/ 20 w 127"/>
              <a:gd name="T9" fmla="*/ 26 h 197"/>
              <a:gd name="T10" fmla="*/ 18 w 127"/>
              <a:gd name="T11" fmla="*/ 27 h 197"/>
              <a:gd name="T12" fmla="*/ 11 w 127"/>
              <a:gd name="T13" fmla="*/ 22 h 197"/>
              <a:gd name="T14" fmla="*/ 7 w 127"/>
              <a:gd name="T15" fmla="*/ 10 h 197"/>
              <a:gd name="T16" fmla="*/ 60 w 127"/>
              <a:gd name="T17" fmla="*/ 113 h 197"/>
              <a:gd name="T18" fmla="*/ 51 w 127"/>
              <a:gd name="T19" fmla="*/ 109 h 197"/>
              <a:gd name="T20" fmla="*/ 47 w 127"/>
              <a:gd name="T21" fmla="*/ 118 h 197"/>
              <a:gd name="T22" fmla="*/ 52 w 127"/>
              <a:gd name="T23" fmla="*/ 132 h 197"/>
              <a:gd name="T24" fmla="*/ 61 w 127"/>
              <a:gd name="T25" fmla="*/ 136 h 197"/>
              <a:gd name="T26" fmla="*/ 65 w 127"/>
              <a:gd name="T27" fmla="*/ 127 h 197"/>
              <a:gd name="T28" fmla="*/ 60 w 127"/>
              <a:gd name="T29" fmla="*/ 113 h 197"/>
              <a:gd name="T30" fmla="*/ 126 w 127"/>
              <a:gd name="T31" fmla="*/ 157 h 197"/>
              <a:gd name="T32" fmla="*/ 122 w 127"/>
              <a:gd name="T33" fmla="*/ 152 h 197"/>
              <a:gd name="T34" fmla="*/ 121 w 127"/>
              <a:gd name="T35" fmla="*/ 143 h 197"/>
              <a:gd name="T36" fmla="*/ 65 w 127"/>
              <a:gd name="T37" fmla="*/ 77 h 197"/>
              <a:gd name="T38" fmla="*/ 68 w 127"/>
              <a:gd name="T39" fmla="*/ 63 h 197"/>
              <a:gd name="T40" fmla="*/ 66 w 127"/>
              <a:gd name="T41" fmla="*/ 51 h 197"/>
              <a:gd name="T42" fmla="*/ 34 w 127"/>
              <a:gd name="T43" fmla="*/ 29 h 197"/>
              <a:gd name="T44" fmla="*/ 22 w 127"/>
              <a:gd name="T45" fmla="*/ 31 h 197"/>
              <a:gd name="T46" fmla="*/ 0 w 127"/>
              <a:gd name="T47" fmla="*/ 63 h 197"/>
              <a:gd name="T48" fmla="*/ 2 w 127"/>
              <a:gd name="T49" fmla="*/ 75 h 197"/>
              <a:gd name="T50" fmla="*/ 19 w 127"/>
              <a:gd name="T51" fmla="*/ 94 h 197"/>
              <a:gd name="T52" fmla="*/ 20 w 127"/>
              <a:gd name="T53" fmla="*/ 181 h 197"/>
              <a:gd name="T54" fmla="*/ 25 w 127"/>
              <a:gd name="T55" fmla="*/ 188 h 197"/>
              <a:gd name="T56" fmla="*/ 25 w 127"/>
              <a:gd name="T57" fmla="*/ 195 h 197"/>
              <a:gd name="T58" fmla="*/ 27 w 127"/>
              <a:gd name="T59" fmla="*/ 197 h 197"/>
              <a:gd name="T60" fmla="*/ 30 w 127"/>
              <a:gd name="T61" fmla="*/ 194 h 197"/>
              <a:gd name="T62" fmla="*/ 29 w 127"/>
              <a:gd name="T63" fmla="*/ 188 h 197"/>
              <a:gd name="T64" fmla="*/ 35 w 127"/>
              <a:gd name="T65" fmla="*/ 181 h 197"/>
              <a:gd name="T66" fmla="*/ 35 w 127"/>
              <a:gd name="T67" fmla="*/ 74 h 197"/>
              <a:gd name="T68" fmla="*/ 27 w 127"/>
              <a:gd name="T69" fmla="*/ 66 h 197"/>
              <a:gd name="T70" fmla="*/ 19 w 127"/>
              <a:gd name="T71" fmla="*/ 74 h 197"/>
              <a:gd name="T72" fmla="*/ 19 w 127"/>
              <a:gd name="T73" fmla="*/ 86 h 197"/>
              <a:gd name="T74" fmla="*/ 9 w 127"/>
              <a:gd name="T75" fmla="*/ 73 h 197"/>
              <a:gd name="T76" fmla="*/ 7 w 127"/>
              <a:gd name="T77" fmla="*/ 63 h 197"/>
              <a:gd name="T78" fmla="*/ 24 w 127"/>
              <a:gd name="T79" fmla="*/ 38 h 197"/>
              <a:gd name="T80" fmla="*/ 34 w 127"/>
              <a:gd name="T81" fmla="*/ 36 h 197"/>
              <a:gd name="T82" fmla="*/ 59 w 127"/>
              <a:gd name="T83" fmla="*/ 54 h 197"/>
              <a:gd name="T84" fmla="*/ 61 w 127"/>
              <a:gd name="T85" fmla="*/ 63 h 197"/>
              <a:gd name="T86" fmla="*/ 60 w 127"/>
              <a:gd name="T87" fmla="*/ 71 h 197"/>
              <a:gd name="T88" fmla="*/ 52 w 127"/>
              <a:gd name="T89" fmla="*/ 62 h 197"/>
              <a:gd name="T90" fmla="*/ 41 w 127"/>
              <a:gd name="T91" fmla="*/ 61 h 197"/>
              <a:gd name="T92" fmla="*/ 40 w 127"/>
              <a:gd name="T93" fmla="*/ 72 h 197"/>
              <a:gd name="T94" fmla="*/ 110 w 127"/>
              <a:gd name="T95" fmla="*/ 153 h 197"/>
              <a:gd name="T96" fmla="*/ 115 w 127"/>
              <a:gd name="T97" fmla="*/ 156 h 197"/>
              <a:gd name="T98" fmla="*/ 119 w 127"/>
              <a:gd name="T99" fmla="*/ 155 h 197"/>
              <a:gd name="T100" fmla="*/ 123 w 127"/>
              <a:gd name="T101" fmla="*/ 160 h 197"/>
              <a:gd name="T102" fmla="*/ 124 w 127"/>
              <a:gd name="T103" fmla="*/ 161 h 197"/>
              <a:gd name="T104" fmla="*/ 126 w 127"/>
              <a:gd name="T105" fmla="*/ 160 h 197"/>
              <a:gd name="T106" fmla="*/ 126 w 127"/>
              <a:gd name="T107" fmla="*/ 1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197">
                <a:moveTo>
                  <a:pt x="7" y="10"/>
                </a:moveTo>
                <a:cubicBezTo>
                  <a:pt x="5" y="6"/>
                  <a:pt x="7" y="2"/>
                  <a:pt x="11" y="1"/>
                </a:cubicBezTo>
                <a:cubicBezTo>
                  <a:pt x="14" y="0"/>
                  <a:pt x="18" y="2"/>
                  <a:pt x="20" y="5"/>
                </a:cubicBezTo>
                <a:cubicBezTo>
                  <a:pt x="24" y="18"/>
                  <a:pt x="24" y="18"/>
                  <a:pt x="24" y="18"/>
                </a:cubicBezTo>
                <a:cubicBezTo>
                  <a:pt x="26" y="21"/>
                  <a:pt x="24" y="25"/>
                  <a:pt x="20" y="26"/>
                </a:cubicBezTo>
                <a:cubicBezTo>
                  <a:pt x="19" y="27"/>
                  <a:pt x="19" y="27"/>
                  <a:pt x="18" y="27"/>
                </a:cubicBezTo>
                <a:cubicBezTo>
                  <a:pt x="15" y="27"/>
                  <a:pt x="12" y="25"/>
                  <a:pt x="11" y="22"/>
                </a:cubicBezTo>
                <a:lnTo>
                  <a:pt x="7" y="10"/>
                </a:lnTo>
                <a:close/>
                <a:moveTo>
                  <a:pt x="60" y="113"/>
                </a:moveTo>
                <a:cubicBezTo>
                  <a:pt x="58" y="109"/>
                  <a:pt x="54" y="108"/>
                  <a:pt x="51" y="109"/>
                </a:cubicBezTo>
                <a:cubicBezTo>
                  <a:pt x="47" y="110"/>
                  <a:pt x="45" y="114"/>
                  <a:pt x="47" y="118"/>
                </a:cubicBezTo>
                <a:cubicBezTo>
                  <a:pt x="52" y="132"/>
                  <a:pt x="52" y="132"/>
                  <a:pt x="52" y="132"/>
                </a:cubicBezTo>
                <a:cubicBezTo>
                  <a:pt x="53" y="135"/>
                  <a:pt x="57" y="137"/>
                  <a:pt x="61" y="136"/>
                </a:cubicBezTo>
                <a:cubicBezTo>
                  <a:pt x="64" y="134"/>
                  <a:pt x="66" y="131"/>
                  <a:pt x="65" y="127"/>
                </a:cubicBezTo>
                <a:lnTo>
                  <a:pt x="60" y="113"/>
                </a:lnTo>
                <a:close/>
                <a:moveTo>
                  <a:pt x="126" y="157"/>
                </a:moveTo>
                <a:cubicBezTo>
                  <a:pt x="122" y="152"/>
                  <a:pt x="122" y="152"/>
                  <a:pt x="122" y="152"/>
                </a:cubicBezTo>
                <a:cubicBezTo>
                  <a:pt x="124" y="149"/>
                  <a:pt x="124" y="146"/>
                  <a:pt x="121" y="143"/>
                </a:cubicBezTo>
                <a:cubicBezTo>
                  <a:pt x="65" y="77"/>
                  <a:pt x="65" y="77"/>
                  <a:pt x="65" y="77"/>
                </a:cubicBezTo>
                <a:cubicBezTo>
                  <a:pt x="67" y="73"/>
                  <a:pt x="68" y="68"/>
                  <a:pt x="68" y="63"/>
                </a:cubicBezTo>
                <a:cubicBezTo>
                  <a:pt x="68" y="59"/>
                  <a:pt x="67" y="55"/>
                  <a:pt x="66" y="51"/>
                </a:cubicBezTo>
                <a:cubicBezTo>
                  <a:pt x="61" y="38"/>
                  <a:pt x="48" y="29"/>
                  <a:pt x="34" y="29"/>
                </a:cubicBezTo>
                <a:cubicBezTo>
                  <a:pt x="30" y="29"/>
                  <a:pt x="26" y="30"/>
                  <a:pt x="22" y="31"/>
                </a:cubicBezTo>
                <a:cubicBezTo>
                  <a:pt x="8" y="36"/>
                  <a:pt x="0" y="49"/>
                  <a:pt x="0" y="63"/>
                </a:cubicBezTo>
                <a:cubicBezTo>
                  <a:pt x="0" y="67"/>
                  <a:pt x="0" y="71"/>
                  <a:pt x="2" y="75"/>
                </a:cubicBezTo>
                <a:cubicBezTo>
                  <a:pt x="5" y="84"/>
                  <a:pt x="11" y="90"/>
                  <a:pt x="19" y="94"/>
                </a:cubicBezTo>
                <a:cubicBezTo>
                  <a:pt x="20" y="181"/>
                  <a:pt x="20" y="181"/>
                  <a:pt x="20" y="181"/>
                </a:cubicBezTo>
                <a:cubicBezTo>
                  <a:pt x="20" y="184"/>
                  <a:pt x="22" y="187"/>
                  <a:pt x="25" y="188"/>
                </a:cubicBezTo>
                <a:cubicBezTo>
                  <a:pt x="25" y="195"/>
                  <a:pt x="25" y="195"/>
                  <a:pt x="25" y="195"/>
                </a:cubicBezTo>
                <a:cubicBezTo>
                  <a:pt x="25" y="196"/>
                  <a:pt x="26" y="197"/>
                  <a:pt x="27" y="197"/>
                </a:cubicBezTo>
                <a:cubicBezTo>
                  <a:pt x="29" y="197"/>
                  <a:pt x="30" y="196"/>
                  <a:pt x="30" y="194"/>
                </a:cubicBezTo>
                <a:cubicBezTo>
                  <a:pt x="29" y="188"/>
                  <a:pt x="29" y="188"/>
                  <a:pt x="29" y="188"/>
                </a:cubicBezTo>
                <a:cubicBezTo>
                  <a:pt x="33" y="187"/>
                  <a:pt x="35" y="184"/>
                  <a:pt x="35" y="181"/>
                </a:cubicBezTo>
                <a:cubicBezTo>
                  <a:pt x="35" y="74"/>
                  <a:pt x="35" y="74"/>
                  <a:pt x="35" y="74"/>
                </a:cubicBezTo>
                <a:cubicBezTo>
                  <a:pt x="34" y="70"/>
                  <a:pt x="31" y="66"/>
                  <a:pt x="27" y="66"/>
                </a:cubicBezTo>
                <a:cubicBezTo>
                  <a:pt x="22" y="66"/>
                  <a:pt x="19" y="70"/>
                  <a:pt x="19" y="74"/>
                </a:cubicBezTo>
                <a:cubicBezTo>
                  <a:pt x="19" y="86"/>
                  <a:pt x="19" y="86"/>
                  <a:pt x="19" y="86"/>
                </a:cubicBezTo>
                <a:cubicBezTo>
                  <a:pt x="14" y="83"/>
                  <a:pt x="11" y="78"/>
                  <a:pt x="9" y="73"/>
                </a:cubicBezTo>
                <a:cubicBezTo>
                  <a:pt x="7" y="70"/>
                  <a:pt x="7" y="66"/>
                  <a:pt x="7" y="63"/>
                </a:cubicBezTo>
                <a:cubicBezTo>
                  <a:pt x="7" y="52"/>
                  <a:pt x="14" y="42"/>
                  <a:pt x="24" y="38"/>
                </a:cubicBezTo>
                <a:cubicBezTo>
                  <a:pt x="28" y="37"/>
                  <a:pt x="31" y="36"/>
                  <a:pt x="34" y="36"/>
                </a:cubicBezTo>
                <a:cubicBezTo>
                  <a:pt x="45" y="36"/>
                  <a:pt x="55" y="43"/>
                  <a:pt x="59" y="54"/>
                </a:cubicBezTo>
                <a:cubicBezTo>
                  <a:pt x="60" y="57"/>
                  <a:pt x="61" y="60"/>
                  <a:pt x="61" y="63"/>
                </a:cubicBezTo>
                <a:cubicBezTo>
                  <a:pt x="61" y="66"/>
                  <a:pt x="60" y="68"/>
                  <a:pt x="60" y="71"/>
                </a:cubicBezTo>
                <a:cubicBezTo>
                  <a:pt x="52" y="62"/>
                  <a:pt x="52" y="62"/>
                  <a:pt x="52" y="62"/>
                </a:cubicBezTo>
                <a:cubicBezTo>
                  <a:pt x="50" y="59"/>
                  <a:pt x="45" y="58"/>
                  <a:pt x="41" y="61"/>
                </a:cubicBezTo>
                <a:cubicBezTo>
                  <a:pt x="38" y="64"/>
                  <a:pt x="38" y="69"/>
                  <a:pt x="40" y="72"/>
                </a:cubicBezTo>
                <a:cubicBezTo>
                  <a:pt x="110" y="153"/>
                  <a:pt x="110" y="153"/>
                  <a:pt x="110" y="153"/>
                </a:cubicBezTo>
                <a:cubicBezTo>
                  <a:pt x="111" y="155"/>
                  <a:pt x="113" y="156"/>
                  <a:pt x="115" y="156"/>
                </a:cubicBezTo>
                <a:cubicBezTo>
                  <a:pt x="117" y="156"/>
                  <a:pt x="118" y="155"/>
                  <a:pt x="119" y="155"/>
                </a:cubicBezTo>
                <a:cubicBezTo>
                  <a:pt x="123" y="160"/>
                  <a:pt x="123" y="160"/>
                  <a:pt x="123" y="160"/>
                </a:cubicBezTo>
                <a:cubicBezTo>
                  <a:pt x="123" y="160"/>
                  <a:pt x="124" y="161"/>
                  <a:pt x="124" y="161"/>
                </a:cubicBezTo>
                <a:cubicBezTo>
                  <a:pt x="125" y="161"/>
                  <a:pt x="125" y="161"/>
                  <a:pt x="126" y="160"/>
                </a:cubicBezTo>
                <a:cubicBezTo>
                  <a:pt x="127" y="159"/>
                  <a:pt x="127" y="158"/>
                  <a:pt x="126" y="15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884"/>
          <p:cNvSpPr>
            <a:spLocks noEditPoints="1"/>
          </p:cNvSpPr>
          <p:nvPr/>
        </p:nvSpPr>
        <p:spPr bwMode="auto">
          <a:xfrm>
            <a:off x="7734357" y="1932213"/>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885"/>
          <p:cNvSpPr>
            <a:spLocks noEditPoints="1"/>
          </p:cNvSpPr>
          <p:nvPr/>
        </p:nvSpPr>
        <p:spPr bwMode="auto">
          <a:xfrm>
            <a:off x="5830529" y="1975651"/>
            <a:ext cx="681357" cy="461685"/>
          </a:xfrm>
          <a:custGeom>
            <a:avLst/>
            <a:gdLst>
              <a:gd name="T0" fmla="*/ 231 w 232"/>
              <a:gd name="T1" fmla="*/ 16 h 157"/>
              <a:gd name="T2" fmla="*/ 173 w 232"/>
              <a:gd name="T3" fmla="*/ 0 h 157"/>
              <a:gd name="T4" fmla="*/ 116 w 232"/>
              <a:gd name="T5" fmla="*/ 15 h 157"/>
              <a:gd name="T6" fmla="*/ 62 w 232"/>
              <a:gd name="T7" fmla="*/ 0 h 157"/>
              <a:gd name="T8" fmla="*/ 2 w 232"/>
              <a:gd name="T9" fmla="*/ 16 h 157"/>
              <a:gd name="T10" fmla="*/ 0 w 232"/>
              <a:gd name="T11" fmla="*/ 19 h 157"/>
              <a:gd name="T12" fmla="*/ 0 w 232"/>
              <a:gd name="T13" fmla="*/ 151 h 157"/>
              <a:gd name="T14" fmla="*/ 9 w 232"/>
              <a:gd name="T15" fmla="*/ 157 h 157"/>
              <a:gd name="T16" fmla="*/ 115 w 232"/>
              <a:gd name="T17" fmla="*/ 157 h 157"/>
              <a:gd name="T18" fmla="*/ 224 w 232"/>
              <a:gd name="T19" fmla="*/ 157 h 157"/>
              <a:gd name="T20" fmla="*/ 232 w 232"/>
              <a:gd name="T21" fmla="*/ 151 h 157"/>
              <a:gd name="T22" fmla="*/ 232 w 232"/>
              <a:gd name="T23" fmla="*/ 19 h 157"/>
              <a:gd name="T24" fmla="*/ 231 w 232"/>
              <a:gd name="T25" fmla="*/ 16 h 157"/>
              <a:gd name="T26" fmla="*/ 112 w 232"/>
              <a:gd name="T27" fmla="*/ 22 h 157"/>
              <a:gd name="T28" fmla="*/ 112 w 232"/>
              <a:gd name="T29" fmla="*/ 144 h 157"/>
              <a:gd name="T30" fmla="*/ 62 w 232"/>
              <a:gd name="T31" fmla="*/ 130 h 157"/>
              <a:gd name="T32" fmla="*/ 15 w 232"/>
              <a:gd name="T33" fmla="*/ 139 h 157"/>
              <a:gd name="T34" fmla="*/ 15 w 232"/>
              <a:gd name="T35" fmla="*/ 16 h 157"/>
              <a:gd name="T36" fmla="*/ 63 w 232"/>
              <a:gd name="T37" fmla="*/ 7 h 157"/>
              <a:gd name="T38" fmla="*/ 112 w 232"/>
              <a:gd name="T39" fmla="*/ 22 h 157"/>
              <a:gd name="T40" fmla="*/ 217 w 232"/>
              <a:gd name="T41" fmla="*/ 16 h 157"/>
              <a:gd name="T42" fmla="*/ 217 w 232"/>
              <a:gd name="T43" fmla="*/ 139 h 157"/>
              <a:gd name="T44" fmla="*/ 170 w 232"/>
              <a:gd name="T45" fmla="*/ 131 h 157"/>
              <a:gd name="T46" fmla="*/ 119 w 232"/>
              <a:gd name="T47" fmla="*/ 144 h 157"/>
              <a:gd name="T48" fmla="*/ 119 w 232"/>
              <a:gd name="T49" fmla="*/ 22 h 157"/>
              <a:gd name="T50" fmla="*/ 173 w 232"/>
              <a:gd name="T51" fmla="*/ 7 h 157"/>
              <a:gd name="T52" fmla="*/ 217 w 232"/>
              <a:gd name="T53"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57">
                <a:moveTo>
                  <a:pt x="231" y="16"/>
                </a:moveTo>
                <a:cubicBezTo>
                  <a:pt x="218" y="6"/>
                  <a:pt x="197" y="0"/>
                  <a:pt x="173" y="0"/>
                </a:cubicBezTo>
                <a:cubicBezTo>
                  <a:pt x="150" y="0"/>
                  <a:pt x="129" y="5"/>
                  <a:pt x="116" y="15"/>
                </a:cubicBezTo>
                <a:cubicBezTo>
                  <a:pt x="106" y="5"/>
                  <a:pt x="86" y="0"/>
                  <a:pt x="62" y="0"/>
                </a:cubicBezTo>
                <a:cubicBezTo>
                  <a:pt x="37" y="0"/>
                  <a:pt x="14" y="6"/>
                  <a:pt x="2" y="16"/>
                </a:cubicBezTo>
                <a:cubicBezTo>
                  <a:pt x="1" y="16"/>
                  <a:pt x="0" y="17"/>
                  <a:pt x="0" y="19"/>
                </a:cubicBezTo>
                <a:cubicBezTo>
                  <a:pt x="0" y="151"/>
                  <a:pt x="0" y="151"/>
                  <a:pt x="0" y="151"/>
                </a:cubicBezTo>
                <a:cubicBezTo>
                  <a:pt x="0" y="153"/>
                  <a:pt x="4" y="157"/>
                  <a:pt x="9" y="157"/>
                </a:cubicBezTo>
                <a:cubicBezTo>
                  <a:pt x="115" y="157"/>
                  <a:pt x="115" y="157"/>
                  <a:pt x="115" y="157"/>
                </a:cubicBezTo>
                <a:cubicBezTo>
                  <a:pt x="116" y="157"/>
                  <a:pt x="224" y="157"/>
                  <a:pt x="224" y="157"/>
                </a:cubicBezTo>
                <a:cubicBezTo>
                  <a:pt x="227" y="157"/>
                  <a:pt x="232" y="155"/>
                  <a:pt x="232" y="151"/>
                </a:cubicBezTo>
                <a:cubicBezTo>
                  <a:pt x="232" y="19"/>
                  <a:pt x="232" y="19"/>
                  <a:pt x="232" y="19"/>
                </a:cubicBezTo>
                <a:cubicBezTo>
                  <a:pt x="232" y="17"/>
                  <a:pt x="232" y="16"/>
                  <a:pt x="231" y="16"/>
                </a:cubicBezTo>
                <a:close/>
                <a:moveTo>
                  <a:pt x="112" y="22"/>
                </a:moveTo>
                <a:cubicBezTo>
                  <a:pt x="112" y="24"/>
                  <a:pt x="112" y="144"/>
                  <a:pt x="112" y="144"/>
                </a:cubicBezTo>
                <a:cubicBezTo>
                  <a:pt x="102" y="135"/>
                  <a:pt x="84" y="130"/>
                  <a:pt x="62" y="130"/>
                </a:cubicBezTo>
                <a:cubicBezTo>
                  <a:pt x="44" y="130"/>
                  <a:pt x="28" y="133"/>
                  <a:pt x="15" y="139"/>
                </a:cubicBezTo>
                <a:cubicBezTo>
                  <a:pt x="15" y="16"/>
                  <a:pt x="15" y="16"/>
                  <a:pt x="15" y="16"/>
                </a:cubicBezTo>
                <a:cubicBezTo>
                  <a:pt x="15" y="16"/>
                  <a:pt x="32" y="7"/>
                  <a:pt x="63" y="7"/>
                </a:cubicBezTo>
                <a:cubicBezTo>
                  <a:pt x="98" y="7"/>
                  <a:pt x="112" y="21"/>
                  <a:pt x="112" y="22"/>
                </a:cubicBezTo>
                <a:close/>
                <a:moveTo>
                  <a:pt x="217" y="16"/>
                </a:moveTo>
                <a:cubicBezTo>
                  <a:pt x="217" y="139"/>
                  <a:pt x="217" y="139"/>
                  <a:pt x="217" y="139"/>
                </a:cubicBezTo>
                <a:cubicBezTo>
                  <a:pt x="204" y="134"/>
                  <a:pt x="186" y="131"/>
                  <a:pt x="170" y="131"/>
                </a:cubicBezTo>
                <a:cubicBezTo>
                  <a:pt x="148" y="131"/>
                  <a:pt x="130" y="136"/>
                  <a:pt x="119" y="144"/>
                </a:cubicBezTo>
                <a:cubicBezTo>
                  <a:pt x="119" y="22"/>
                  <a:pt x="119" y="22"/>
                  <a:pt x="119" y="22"/>
                </a:cubicBezTo>
                <a:cubicBezTo>
                  <a:pt x="119" y="22"/>
                  <a:pt x="136" y="7"/>
                  <a:pt x="173" y="7"/>
                </a:cubicBezTo>
                <a:cubicBezTo>
                  <a:pt x="201" y="7"/>
                  <a:pt x="217" y="16"/>
                  <a:pt x="21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86"/>
          <p:cNvSpPr>
            <a:spLocks noEditPoints="1"/>
          </p:cNvSpPr>
          <p:nvPr/>
        </p:nvSpPr>
        <p:spPr bwMode="auto">
          <a:xfrm>
            <a:off x="4081287" y="1049938"/>
            <a:ext cx="584552" cy="476578"/>
          </a:xfrm>
          <a:custGeom>
            <a:avLst/>
            <a:gdLst>
              <a:gd name="T0" fmla="*/ 14 w 199"/>
              <a:gd name="T1" fmla="*/ 0 h 162"/>
              <a:gd name="T2" fmla="*/ 0 w 199"/>
              <a:gd name="T3" fmla="*/ 148 h 162"/>
              <a:gd name="T4" fmla="*/ 184 w 199"/>
              <a:gd name="T5" fmla="*/ 162 h 162"/>
              <a:gd name="T6" fmla="*/ 199 w 199"/>
              <a:gd name="T7" fmla="*/ 15 h 162"/>
              <a:gd name="T8" fmla="*/ 188 w 199"/>
              <a:gd name="T9" fmla="*/ 145 h 162"/>
              <a:gd name="T10" fmla="*/ 18 w 199"/>
              <a:gd name="T11" fmla="*/ 152 h 162"/>
              <a:gd name="T12" fmla="*/ 10 w 199"/>
              <a:gd name="T13" fmla="*/ 18 h 162"/>
              <a:gd name="T14" fmla="*/ 181 w 199"/>
              <a:gd name="T15" fmla="*/ 11 h 162"/>
              <a:gd name="T16" fmla="*/ 188 w 199"/>
              <a:gd name="T17" fmla="*/ 145 h 162"/>
              <a:gd name="T18" fmla="*/ 25 w 199"/>
              <a:gd name="T19" fmla="*/ 21 h 162"/>
              <a:gd name="T20" fmla="*/ 21 w 199"/>
              <a:gd name="T21" fmla="*/ 138 h 162"/>
              <a:gd name="T22" fmla="*/ 115 w 199"/>
              <a:gd name="T23" fmla="*/ 142 h 162"/>
              <a:gd name="T24" fmla="*/ 117 w 199"/>
              <a:gd name="T25" fmla="*/ 132 h 162"/>
              <a:gd name="T26" fmla="*/ 164 w 199"/>
              <a:gd name="T27" fmla="*/ 134 h 162"/>
              <a:gd name="T28" fmla="*/ 173 w 199"/>
              <a:gd name="T29" fmla="*/ 142 h 162"/>
              <a:gd name="T30" fmla="*/ 177 w 199"/>
              <a:gd name="T31" fmla="*/ 25 h 162"/>
              <a:gd name="T32" fmla="*/ 76 w 199"/>
              <a:gd name="T33" fmla="*/ 96 h 162"/>
              <a:gd name="T34" fmla="*/ 59 w 199"/>
              <a:gd name="T35" fmla="*/ 105 h 162"/>
              <a:gd name="T36" fmla="*/ 45 w 199"/>
              <a:gd name="T37" fmla="*/ 99 h 162"/>
              <a:gd name="T38" fmla="*/ 47 w 199"/>
              <a:gd name="T39" fmla="*/ 93 h 162"/>
              <a:gd name="T40" fmla="*/ 52 w 199"/>
              <a:gd name="T41" fmla="*/ 95 h 162"/>
              <a:gd name="T42" fmla="*/ 56 w 199"/>
              <a:gd name="T43" fmla="*/ 99 h 162"/>
              <a:gd name="T44" fmla="*/ 68 w 199"/>
              <a:gd name="T45" fmla="*/ 93 h 162"/>
              <a:gd name="T46" fmla="*/ 64 w 199"/>
              <a:gd name="T47" fmla="*/ 81 h 162"/>
              <a:gd name="T48" fmla="*/ 56 w 199"/>
              <a:gd name="T49" fmla="*/ 81 h 162"/>
              <a:gd name="T50" fmla="*/ 51 w 199"/>
              <a:gd name="T51" fmla="*/ 80 h 162"/>
              <a:gd name="T52" fmla="*/ 53 w 199"/>
              <a:gd name="T53" fmla="*/ 75 h 162"/>
              <a:gd name="T54" fmla="*/ 62 w 199"/>
              <a:gd name="T55" fmla="*/ 68 h 162"/>
              <a:gd name="T56" fmla="*/ 59 w 199"/>
              <a:gd name="T57" fmla="*/ 65 h 162"/>
              <a:gd name="T58" fmla="*/ 50 w 199"/>
              <a:gd name="T59" fmla="*/ 68 h 162"/>
              <a:gd name="T60" fmla="*/ 45 w 199"/>
              <a:gd name="T61" fmla="*/ 71 h 162"/>
              <a:gd name="T62" fmla="*/ 42 w 199"/>
              <a:gd name="T63" fmla="*/ 65 h 162"/>
              <a:gd name="T64" fmla="*/ 63 w 199"/>
              <a:gd name="T65" fmla="*/ 60 h 162"/>
              <a:gd name="T66" fmla="*/ 70 w 199"/>
              <a:gd name="T67" fmla="*/ 71 h 162"/>
              <a:gd name="T68" fmla="*/ 70 w 199"/>
              <a:gd name="T69" fmla="*/ 77 h 162"/>
              <a:gd name="T70" fmla="*/ 76 w 199"/>
              <a:gd name="T71" fmla="*/ 96 h 162"/>
              <a:gd name="T72" fmla="*/ 118 w 199"/>
              <a:gd name="T73" fmla="*/ 78 h 162"/>
              <a:gd name="T74" fmla="*/ 108 w 199"/>
              <a:gd name="T75" fmla="*/ 79 h 162"/>
              <a:gd name="T76" fmla="*/ 107 w 199"/>
              <a:gd name="T77" fmla="*/ 85 h 162"/>
              <a:gd name="T78" fmla="*/ 106 w 199"/>
              <a:gd name="T79" fmla="*/ 92 h 162"/>
              <a:gd name="T80" fmla="*/ 104 w 199"/>
              <a:gd name="T81" fmla="*/ 91 h 162"/>
              <a:gd name="T82" fmla="*/ 100 w 199"/>
              <a:gd name="T83" fmla="*/ 81 h 162"/>
              <a:gd name="T84" fmla="*/ 93 w 199"/>
              <a:gd name="T85" fmla="*/ 83 h 162"/>
              <a:gd name="T86" fmla="*/ 89 w 199"/>
              <a:gd name="T87" fmla="*/ 81 h 162"/>
              <a:gd name="T88" fmla="*/ 90 w 199"/>
              <a:gd name="T89" fmla="*/ 78 h 162"/>
              <a:gd name="T90" fmla="*/ 100 w 199"/>
              <a:gd name="T91" fmla="*/ 76 h 162"/>
              <a:gd name="T92" fmla="*/ 103 w 199"/>
              <a:gd name="T93" fmla="*/ 65 h 162"/>
              <a:gd name="T94" fmla="*/ 106 w 199"/>
              <a:gd name="T95" fmla="*/ 71 h 162"/>
              <a:gd name="T96" fmla="*/ 112 w 199"/>
              <a:gd name="T97" fmla="*/ 74 h 162"/>
              <a:gd name="T98" fmla="*/ 119 w 199"/>
              <a:gd name="T99" fmla="*/ 75 h 162"/>
              <a:gd name="T100" fmla="*/ 148 w 199"/>
              <a:gd name="T101" fmla="*/ 87 h 162"/>
              <a:gd name="T102" fmla="*/ 145 w 199"/>
              <a:gd name="T103" fmla="*/ 90 h 162"/>
              <a:gd name="T104" fmla="*/ 141 w 199"/>
              <a:gd name="T105" fmla="*/ 88 h 162"/>
              <a:gd name="T106" fmla="*/ 136 w 199"/>
              <a:gd name="T107" fmla="*/ 55 h 162"/>
              <a:gd name="T108" fmla="*/ 125 w 199"/>
              <a:gd name="T109" fmla="*/ 62 h 162"/>
              <a:gd name="T110" fmla="*/ 120 w 199"/>
              <a:gd name="T111" fmla="*/ 58 h 162"/>
              <a:gd name="T112" fmla="*/ 133 w 199"/>
              <a:gd name="T113" fmla="*/ 48 h 162"/>
              <a:gd name="T114" fmla="*/ 141 w 199"/>
              <a:gd name="T115" fmla="*/ 45 h 162"/>
              <a:gd name="T116" fmla="*/ 144 w 199"/>
              <a:gd name="T117" fmla="*/ 50 h 162"/>
              <a:gd name="T118" fmla="*/ 148 w 199"/>
              <a:gd name="T119" fmla="*/ 8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62">
                <a:moveTo>
                  <a:pt x="184" y="0"/>
                </a:moveTo>
                <a:cubicBezTo>
                  <a:pt x="14" y="0"/>
                  <a:pt x="14" y="0"/>
                  <a:pt x="14" y="0"/>
                </a:cubicBezTo>
                <a:cubicBezTo>
                  <a:pt x="6" y="0"/>
                  <a:pt x="0" y="7"/>
                  <a:pt x="0" y="15"/>
                </a:cubicBezTo>
                <a:cubicBezTo>
                  <a:pt x="0" y="148"/>
                  <a:pt x="0" y="148"/>
                  <a:pt x="0" y="148"/>
                </a:cubicBezTo>
                <a:cubicBezTo>
                  <a:pt x="0" y="156"/>
                  <a:pt x="6" y="162"/>
                  <a:pt x="14" y="162"/>
                </a:cubicBezTo>
                <a:cubicBezTo>
                  <a:pt x="184" y="162"/>
                  <a:pt x="184" y="162"/>
                  <a:pt x="184" y="162"/>
                </a:cubicBezTo>
                <a:cubicBezTo>
                  <a:pt x="192" y="162"/>
                  <a:pt x="199" y="156"/>
                  <a:pt x="199" y="148"/>
                </a:cubicBezTo>
                <a:cubicBezTo>
                  <a:pt x="199" y="15"/>
                  <a:pt x="199" y="15"/>
                  <a:pt x="199" y="15"/>
                </a:cubicBezTo>
                <a:cubicBezTo>
                  <a:pt x="199" y="7"/>
                  <a:pt x="192" y="0"/>
                  <a:pt x="184" y="0"/>
                </a:cubicBezTo>
                <a:close/>
                <a:moveTo>
                  <a:pt x="188" y="145"/>
                </a:moveTo>
                <a:cubicBezTo>
                  <a:pt x="188" y="149"/>
                  <a:pt x="185" y="152"/>
                  <a:pt x="181" y="152"/>
                </a:cubicBezTo>
                <a:cubicBezTo>
                  <a:pt x="18" y="152"/>
                  <a:pt x="18" y="152"/>
                  <a:pt x="18" y="152"/>
                </a:cubicBezTo>
                <a:cubicBezTo>
                  <a:pt x="14" y="152"/>
                  <a:pt x="10" y="149"/>
                  <a:pt x="10" y="145"/>
                </a:cubicBezTo>
                <a:cubicBezTo>
                  <a:pt x="10" y="18"/>
                  <a:pt x="10" y="18"/>
                  <a:pt x="10" y="18"/>
                </a:cubicBezTo>
                <a:cubicBezTo>
                  <a:pt x="10" y="15"/>
                  <a:pt x="14" y="11"/>
                  <a:pt x="18" y="11"/>
                </a:cubicBezTo>
                <a:cubicBezTo>
                  <a:pt x="181" y="11"/>
                  <a:pt x="181" y="11"/>
                  <a:pt x="181" y="11"/>
                </a:cubicBezTo>
                <a:cubicBezTo>
                  <a:pt x="185" y="11"/>
                  <a:pt x="188" y="15"/>
                  <a:pt x="188" y="18"/>
                </a:cubicBezTo>
                <a:lnTo>
                  <a:pt x="188" y="145"/>
                </a:lnTo>
                <a:close/>
                <a:moveTo>
                  <a:pt x="173" y="21"/>
                </a:moveTo>
                <a:cubicBezTo>
                  <a:pt x="25" y="21"/>
                  <a:pt x="25" y="21"/>
                  <a:pt x="25" y="21"/>
                </a:cubicBezTo>
                <a:cubicBezTo>
                  <a:pt x="23" y="21"/>
                  <a:pt x="21" y="23"/>
                  <a:pt x="21" y="25"/>
                </a:cubicBezTo>
                <a:cubicBezTo>
                  <a:pt x="21" y="138"/>
                  <a:pt x="21" y="138"/>
                  <a:pt x="21" y="138"/>
                </a:cubicBezTo>
                <a:cubicBezTo>
                  <a:pt x="21" y="140"/>
                  <a:pt x="23" y="142"/>
                  <a:pt x="25" y="142"/>
                </a:cubicBezTo>
                <a:cubicBezTo>
                  <a:pt x="115" y="142"/>
                  <a:pt x="115" y="142"/>
                  <a:pt x="115" y="142"/>
                </a:cubicBezTo>
                <a:cubicBezTo>
                  <a:pt x="115" y="134"/>
                  <a:pt x="115" y="134"/>
                  <a:pt x="115" y="134"/>
                </a:cubicBezTo>
                <a:cubicBezTo>
                  <a:pt x="115" y="133"/>
                  <a:pt x="116" y="132"/>
                  <a:pt x="117" y="132"/>
                </a:cubicBezTo>
                <a:cubicBezTo>
                  <a:pt x="162" y="132"/>
                  <a:pt x="162" y="132"/>
                  <a:pt x="162" y="132"/>
                </a:cubicBezTo>
                <a:cubicBezTo>
                  <a:pt x="163" y="132"/>
                  <a:pt x="164" y="133"/>
                  <a:pt x="164" y="134"/>
                </a:cubicBezTo>
                <a:cubicBezTo>
                  <a:pt x="164" y="142"/>
                  <a:pt x="164" y="142"/>
                  <a:pt x="164" y="142"/>
                </a:cubicBezTo>
                <a:cubicBezTo>
                  <a:pt x="173" y="142"/>
                  <a:pt x="173" y="142"/>
                  <a:pt x="173" y="142"/>
                </a:cubicBezTo>
                <a:cubicBezTo>
                  <a:pt x="175" y="142"/>
                  <a:pt x="177" y="140"/>
                  <a:pt x="177" y="138"/>
                </a:cubicBezTo>
                <a:cubicBezTo>
                  <a:pt x="177" y="25"/>
                  <a:pt x="177" y="25"/>
                  <a:pt x="177" y="25"/>
                </a:cubicBezTo>
                <a:cubicBezTo>
                  <a:pt x="177" y="23"/>
                  <a:pt x="175" y="21"/>
                  <a:pt x="173" y="21"/>
                </a:cubicBezTo>
                <a:close/>
                <a:moveTo>
                  <a:pt x="76" y="96"/>
                </a:moveTo>
                <a:cubicBezTo>
                  <a:pt x="73" y="101"/>
                  <a:pt x="69" y="104"/>
                  <a:pt x="63" y="105"/>
                </a:cubicBezTo>
                <a:cubicBezTo>
                  <a:pt x="62" y="105"/>
                  <a:pt x="60" y="105"/>
                  <a:pt x="59" y="105"/>
                </a:cubicBezTo>
                <a:cubicBezTo>
                  <a:pt x="57" y="105"/>
                  <a:pt x="54" y="105"/>
                  <a:pt x="51" y="104"/>
                </a:cubicBezTo>
                <a:cubicBezTo>
                  <a:pt x="48" y="102"/>
                  <a:pt x="46" y="101"/>
                  <a:pt x="45" y="99"/>
                </a:cubicBezTo>
                <a:cubicBezTo>
                  <a:pt x="43" y="97"/>
                  <a:pt x="43" y="96"/>
                  <a:pt x="44" y="95"/>
                </a:cubicBezTo>
                <a:cubicBezTo>
                  <a:pt x="44" y="94"/>
                  <a:pt x="45" y="93"/>
                  <a:pt x="47" y="93"/>
                </a:cubicBezTo>
                <a:cubicBezTo>
                  <a:pt x="49" y="92"/>
                  <a:pt x="51" y="93"/>
                  <a:pt x="52" y="94"/>
                </a:cubicBezTo>
                <a:cubicBezTo>
                  <a:pt x="52" y="94"/>
                  <a:pt x="52" y="95"/>
                  <a:pt x="52" y="95"/>
                </a:cubicBezTo>
                <a:cubicBezTo>
                  <a:pt x="53" y="96"/>
                  <a:pt x="53" y="96"/>
                  <a:pt x="53" y="96"/>
                </a:cubicBezTo>
                <a:cubicBezTo>
                  <a:pt x="54" y="98"/>
                  <a:pt x="55" y="98"/>
                  <a:pt x="56" y="99"/>
                </a:cubicBezTo>
                <a:cubicBezTo>
                  <a:pt x="58" y="99"/>
                  <a:pt x="59" y="100"/>
                  <a:pt x="61" y="99"/>
                </a:cubicBezTo>
                <a:cubicBezTo>
                  <a:pt x="64" y="99"/>
                  <a:pt x="66" y="97"/>
                  <a:pt x="68" y="93"/>
                </a:cubicBezTo>
                <a:cubicBezTo>
                  <a:pt x="70" y="89"/>
                  <a:pt x="69" y="86"/>
                  <a:pt x="67" y="84"/>
                </a:cubicBezTo>
                <a:cubicBezTo>
                  <a:pt x="66" y="82"/>
                  <a:pt x="65" y="81"/>
                  <a:pt x="64" y="81"/>
                </a:cubicBezTo>
                <a:cubicBezTo>
                  <a:pt x="62" y="80"/>
                  <a:pt x="60" y="80"/>
                  <a:pt x="58" y="80"/>
                </a:cubicBezTo>
                <a:cubicBezTo>
                  <a:pt x="58" y="80"/>
                  <a:pt x="57" y="81"/>
                  <a:pt x="56" y="81"/>
                </a:cubicBezTo>
                <a:cubicBezTo>
                  <a:pt x="55" y="81"/>
                  <a:pt x="55" y="81"/>
                  <a:pt x="54" y="82"/>
                </a:cubicBezTo>
                <a:cubicBezTo>
                  <a:pt x="53" y="82"/>
                  <a:pt x="52" y="81"/>
                  <a:pt x="51" y="80"/>
                </a:cubicBezTo>
                <a:cubicBezTo>
                  <a:pt x="50" y="79"/>
                  <a:pt x="50" y="77"/>
                  <a:pt x="50" y="77"/>
                </a:cubicBezTo>
                <a:cubicBezTo>
                  <a:pt x="51" y="76"/>
                  <a:pt x="52" y="76"/>
                  <a:pt x="53" y="75"/>
                </a:cubicBezTo>
                <a:cubicBezTo>
                  <a:pt x="56" y="74"/>
                  <a:pt x="59" y="72"/>
                  <a:pt x="60" y="71"/>
                </a:cubicBezTo>
                <a:cubicBezTo>
                  <a:pt x="61" y="70"/>
                  <a:pt x="62" y="69"/>
                  <a:pt x="62" y="68"/>
                </a:cubicBezTo>
                <a:cubicBezTo>
                  <a:pt x="62" y="68"/>
                  <a:pt x="62" y="67"/>
                  <a:pt x="61" y="67"/>
                </a:cubicBezTo>
                <a:cubicBezTo>
                  <a:pt x="61" y="66"/>
                  <a:pt x="60" y="66"/>
                  <a:pt x="59" y="65"/>
                </a:cubicBezTo>
                <a:cubicBezTo>
                  <a:pt x="58" y="65"/>
                  <a:pt x="57" y="65"/>
                  <a:pt x="56" y="65"/>
                </a:cubicBezTo>
                <a:cubicBezTo>
                  <a:pt x="54" y="66"/>
                  <a:pt x="52" y="67"/>
                  <a:pt x="50" y="68"/>
                </a:cubicBezTo>
                <a:cubicBezTo>
                  <a:pt x="50" y="68"/>
                  <a:pt x="49" y="69"/>
                  <a:pt x="47" y="70"/>
                </a:cubicBezTo>
                <a:cubicBezTo>
                  <a:pt x="47" y="71"/>
                  <a:pt x="46" y="71"/>
                  <a:pt x="45" y="71"/>
                </a:cubicBezTo>
                <a:cubicBezTo>
                  <a:pt x="43" y="71"/>
                  <a:pt x="42" y="71"/>
                  <a:pt x="41" y="70"/>
                </a:cubicBezTo>
                <a:cubicBezTo>
                  <a:pt x="41" y="69"/>
                  <a:pt x="40" y="67"/>
                  <a:pt x="42" y="65"/>
                </a:cubicBezTo>
                <a:cubicBezTo>
                  <a:pt x="46" y="62"/>
                  <a:pt x="50" y="60"/>
                  <a:pt x="54" y="59"/>
                </a:cubicBezTo>
                <a:cubicBezTo>
                  <a:pt x="57" y="59"/>
                  <a:pt x="60" y="59"/>
                  <a:pt x="63" y="60"/>
                </a:cubicBezTo>
                <a:cubicBezTo>
                  <a:pt x="66" y="61"/>
                  <a:pt x="68" y="62"/>
                  <a:pt x="70" y="64"/>
                </a:cubicBezTo>
                <a:cubicBezTo>
                  <a:pt x="71" y="66"/>
                  <a:pt x="71" y="69"/>
                  <a:pt x="70" y="71"/>
                </a:cubicBezTo>
                <a:cubicBezTo>
                  <a:pt x="69" y="73"/>
                  <a:pt x="68" y="74"/>
                  <a:pt x="66" y="76"/>
                </a:cubicBezTo>
                <a:cubicBezTo>
                  <a:pt x="67" y="76"/>
                  <a:pt x="69" y="76"/>
                  <a:pt x="70" y="77"/>
                </a:cubicBezTo>
                <a:cubicBezTo>
                  <a:pt x="72" y="77"/>
                  <a:pt x="74" y="79"/>
                  <a:pt x="75" y="81"/>
                </a:cubicBezTo>
                <a:cubicBezTo>
                  <a:pt x="79" y="85"/>
                  <a:pt x="79" y="90"/>
                  <a:pt x="76" y="96"/>
                </a:cubicBezTo>
                <a:close/>
                <a:moveTo>
                  <a:pt x="120" y="77"/>
                </a:moveTo>
                <a:cubicBezTo>
                  <a:pt x="119" y="77"/>
                  <a:pt x="119" y="78"/>
                  <a:pt x="118" y="78"/>
                </a:cubicBezTo>
                <a:cubicBezTo>
                  <a:pt x="118" y="78"/>
                  <a:pt x="117" y="78"/>
                  <a:pt x="116" y="78"/>
                </a:cubicBezTo>
                <a:cubicBezTo>
                  <a:pt x="115" y="78"/>
                  <a:pt x="114" y="78"/>
                  <a:pt x="108" y="79"/>
                </a:cubicBezTo>
                <a:cubicBezTo>
                  <a:pt x="107" y="80"/>
                  <a:pt x="107" y="80"/>
                  <a:pt x="107" y="80"/>
                </a:cubicBezTo>
                <a:cubicBezTo>
                  <a:pt x="107" y="81"/>
                  <a:pt x="107" y="83"/>
                  <a:pt x="107" y="85"/>
                </a:cubicBezTo>
                <a:cubicBezTo>
                  <a:pt x="108" y="87"/>
                  <a:pt x="108" y="89"/>
                  <a:pt x="108" y="90"/>
                </a:cubicBezTo>
                <a:cubicBezTo>
                  <a:pt x="107" y="91"/>
                  <a:pt x="107" y="91"/>
                  <a:pt x="106" y="92"/>
                </a:cubicBezTo>
                <a:cubicBezTo>
                  <a:pt x="105" y="92"/>
                  <a:pt x="105" y="92"/>
                  <a:pt x="105" y="92"/>
                </a:cubicBezTo>
                <a:cubicBezTo>
                  <a:pt x="105" y="92"/>
                  <a:pt x="104" y="92"/>
                  <a:pt x="104" y="91"/>
                </a:cubicBezTo>
                <a:cubicBezTo>
                  <a:pt x="103" y="91"/>
                  <a:pt x="103" y="91"/>
                  <a:pt x="102" y="90"/>
                </a:cubicBezTo>
                <a:cubicBezTo>
                  <a:pt x="102" y="90"/>
                  <a:pt x="101" y="88"/>
                  <a:pt x="100" y="81"/>
                </a:cubicBezTo>
                <a:cubicBezTo>
                  <a:pt x="98" y="81"/>
                  <a:pt x="96" y="82"/>
                  <a:pt x="95" y="82"/>
                </a:cubicBezTo>
                <a:cubicBezTo>
                  <a:pt x="94" y="82"/>
                  <a:pt x="93" y="82"/>
                  <a:pt x="93" y="83"/>
                </a:cubicBezTo>
                <a:cubicBezTo>
                  <a:pt x="92" y="83"/>
                  <a:pt x="91" y="83"/>
                  <a:pt x="90" y="82"/>
                </a:cubicBezTo>
                <a:cubicBezTo>
                  <a:pt x="89" y="82"/>
                  <a:pt x="89" y="82"/>
                  <a:pt x="89" y="81"/>
                </a:cubicBezTo>
                <a:cubicBezTo>
                  <a:pt x="88" y="81"/>
                  <a:pt x="88" y="80"/>
                  <a:pt x="88" y="79"/>
                </a:cubicBezTo>
                <a:cubicBezTo>
                  <a:pt x="88" y="79"/>
                  <a:pt x="89" y="78"/>
                  <a:pt x="90" y="78"/>
                </a:cubicBezTo>
                <a:cubicBezTo>
                  <a:pt x="91" y="78"/>
                  <a:pt x="94" y="77"/>
                  <a:pt x="99" y="76"/>
                </a:cubicBezTo>
                <a:cubicBezTo>
                  <a:pt x="100" y="76"/>
                  <a:pt x="100" y="76"/>
                  <a:pt x="100" y="76"/>
                </a:cubicBezTo>
                <a:cubicBezTo>
                  <a:pt x="100" y="73"/>
                  <a:pt x="100" y="71"/>
                  <a:pt x="100" y="69"/>
                </a:cubicBezTo>
                <a:cubicBezTo>
                  <a:pt x="100" y="67"/>
                  <a:pt x="101" y="65"/>
                  <a:pt x="103" y="65"/>
                </a:cubicBezTo>
                <a:cubicBezTo>
                  <a:pt x="104" y="65"/>
                  <a:pt x="105" y="65"/>
                  <a:pt x="106" y="66"/>
                </a:cubicBezTo>
                <a:cubicBezTo>
                  <a:pt x="106" y="66"/>
                  <a:pt x="106" y="67"/>
                  <a:pt x="106" y="71"/>
                </a:cubicBezTo>
                <a:cubicBezTo>
                  <a:pt x="106" y="72"/>
                  <a:pt x="106" y="73"/>
                  <a:pt x="106" y="75"/>
                </a:cubicBezTo>
                <a:cubicBezTo>
                  <a:pt x="109" y="74"/>
                  <a:pt x="111" y="74"/>
                  <a:pt x="112" y="74"/>
                </a:cubicBezTo>
                <a:cubicBezTo>
                  <a:pt x="114" y="73"/>
                  <a:pt x="116" y="73"/>
                  <a:pt x="117" y="73"/>
                </a:cubicBezTo>
                <a:cubicBezTo>
                  <a:pt x="118" y="74"/>
                  <a:pt x="119" y="74"/>
                  <a:pt x="119" y="75"/>
                </a:cubicBezTo>
                <a:cubicBezTo>
                  <a:pt x="120" y="76"/>
                  <a:pt x="120" y="76"/>
                  <a:pt x="120" y="77"/>
                </a:cubicBezTo>
                <a:close/>
                <a:moveTo>
                  <a:pt x="148" y="87"/>
                </a:moveTo>
                <a:cubicBezTo>
                  <a:pt x="148" y="89"/>
                  <a:pt x="147" y="89"/>
                  <a:pt x="146" y="89"/>
                </a:cubicBezTo>
                <a:cubicBezTo>
                  <a:pt x="146" y="89"/>
                  <a:pt x="145" y="90"/>
                  <a:pt x="145" y="90"/>
                </a:cubicBezTo>
                <a:cubicBezTo>
                  <a:pt x="144" y="90"/>
                  <a:pt x="144" y="89"/>
                  <a:pt x="143" y="89"/>
                </a:cubicBezTo>
                <a:cubicBezTo>
                  <a:pt x="142" y="89"/>
                  <a:pt x="141" y="88"/>
                  <a:pt x="141" y="88"/>
                </a:cubicBezTo>
                <a:cubicBezTo>
                  <a:pt x="140" y="87"/>
                  <a:pt x="138" y="84"/>
                  <a:pt x="137" y="72"/>
                </a:cubicBezTo>
                <a:cubicBezTo>
                  <a:pt x="136" y="64"/>
                  <a:pt x="135" y="59"/>
                  <a:pt x="136" y="55"/>
                </a:cubicBezTo>
                <a:cubicBezTo>
                  <a:pt x="134" y="56"/>
                  <a:pt x="133" y="57"/>
                  <a:pt x="132" y="58"/>
                </a:cubicBezTo>
                <a:cubicBezTo>
                  <a:pt x="129" y="60"/>
                  <a:pt x="127" y="61"/>
                  <a:pt x="125" y="62"/>
                </a:cubicBezTo>
                <a:cubicBezTo>
                  <a:pt x="124" y="62"/>
                  <a:pt x="122" y="61"/>
                  <a:pt x="121" y="60"/>
                </a:cubicBezTo>
                <a:cubicBezTo>
                  <a:pt x="120" y="59"/>
                  <a:pt x="120" y="59"/>
                  <a:pt x="120" y="58"/>
                </a:cubicBezTo>
                <a:cubicBezTo>
                  <a:pt x="120" y="57"/>
                  <a:pt x="121" y="57"/>
                  <a:pt x="122" y="56"/>
                </a:cubicBezTo>
                <a:cubicBezTo>
                  <a:pt x="125" y="55"/>
                  <a:pt x="128" y="52"/>
                  <a:pt x="133" y="48"/>
                </a:cubicBezTo>
                <a:cubicBezTo>
                  <a:pt x="135" y="46"/>
                  <a:pt x="137" y="45"/>
                  <a:pt x="138" y="44"/>
                </a:cubicBezTo>
                <a:cubicBezTo>
                  <a:pt x="139" y="44"/>
                  <a:pt x="140" y="44"/>
                  <a:pt x="141" y="45"/>
                </a:cubicBezTo>
                <a:cubicBezTo>
                  <a:pt x="142" y="45"/>
                  <a:pt x="143" y="46"/>
                  <a:pt x="144" y="46"/>
                </a:cubicBezTo>
                <a:cubicBezTo>
                  <a:pt x="144" y="47"/>
                  <a:pt x="145" y="48"/>
                  <a:pt x="144" y="50"/>
                </a:cubicBezTo>
                <a:cubicBezTo>
                  <a:pt x="144" y="65"/>
                  <a:pt x="145" y="76"/>
                  <a:pt x="147" y="84"/>
                </a:cubicBezTo>
                <a:cubicBezTo>
                  <a:pt x="148" y="86"/>
                  <a:pt x="148" y="87"/>
                  <a:pt x="148"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887"/>
          <p:cNvSpPr>
            <a:spLocks noEditPoints="1"/>
          </p:cNvSpPr>
          <p:nvPr/>
        </p:nvSpPr>
        <p:spPr bwMode="auto">
          <a:xfrm>
            <a:off x="6834019" y="1079724"/>
            <a:ext cx="587034" cy="429416"/>
          </a:xfrm>
          <a:custGeom>
            <a:avLst/>
            <a:gdLst>
              <a:gd name="T0" fmla="*/ 0 w 200"/>
              <a:gd name="T1" fmla="*/ 0 h 146"/>
              <a:gd name="T2" fmla="*/ 0 w 200"/>
              <a:gd name="T3" fmla="*/ 146 h 146"/>
              <a:gd name="T4" fmla="*/ 200 w 200"/>
              <a:gd name="T5" fmla="*/ 146 h 146"/>
              <a:gd name="T6" fmla="*/ 200 w 200"/>
              <a:gd name="T7" fmla="*/ 0 h 146"/>
              <a:gd name="T8" fmla="*/ 0 w 200"/>
              <a:gd name="T9" fmla="*/ 0 h 146"/>
              <a:gd name="T10" fmla="*/ 192 w 200"/>
              <a:gd name="T11" fmla="*/ 138 h 146"/>
              <a:gd name="T12" fmla="*/ 8 w 200"/>
              <a:gd name="T13" fmla="*/ 138 h 146"/>
              <a:gd name="T14" fmla="*/ 8 w 200"/>
              <a:gd name="T15" fmla="*/ 8 h 146"/>
              <a:gd name="T16" fmla="*/ 192 w 200"/>
              <a:gd name="T17" fmla="*/ 8 h 146"/>
              <a:gd name="T18" fmla="*/ 192 w 200"/>
              <a:gd name="T19" fmla="*/ 138 h 146"/>
              <a:gd name="T20" fmla="*/ 173 w 200"/>
              <a:gd name="T21" fmla="*/ 86 h 146"/>
              <a:gd name="T22" fmla="*/ 164 w 200"/>
              <a:gd name="T23" fmla="*/ 102 h 146"/>
              <a:gd name="T24" fmla="*/ 164 w 200"/>
              <a:gd name="T25" fmla="*/ 102 h 146"/>
              <a:gd name="T26" fmla="*/ 164 w 200"/>
              <a:gd name="T27" fmla="*/ 130 h 146"/>
              <a:gd name="T28" fmla="*/ 155 w 200"/>
              <a:gd name="T29" fmla="*/ 118 h 146"/>
              <a:gd name="T30" fmla="*/ 146 w 200"/>
              <a:gd name="T31" fmla="*/ 130 h 146"/>
              <a:gd name="T32" fmla="*/ 146 w 200"/>
              <a:gd name="T33" fmla="*/ 102 h 146"/>
              <a:gd name="T34" fmla="*/ 146 w 200"/>
              <a:gd name="T35" fmla="*/ 102 h 146"/>
              <a:gd name="T36" fmla="*/ 137 w 200"/>
              <a:gd name="T37" fmla="*/ 86 h 146"/>
              <a:gd name="T38" fmla="*/ 155 w 200"/>
              <a:gd name="T39" fmla="*/ 68 h 146"/>
              <a:gd name="T40" fmla="*/ 173 w 200"/>
              <a:gd name="T41" fmla="*/ 86 h 146"/>
              <a:gd name="T42" fmla="*/ 22 w 200"/>
              <a:gd name="T43" fmla="*/ 31 h 146"/>
              <a:gd name="T44" fmla="*/ 25 w 200"/>
              <a:gd name="T45" fmla="*/ 28 h 146"/>
              <a:gd name="T46" fmla="*/ 171 w 200"/>
              <a:gd name="T47" fmla="*/ 28 h 146"/>
              <a:gd name="T48" fmla="*/ 174 w 200"/>
              <a:gd name="T49" fmla="*/ 31 h 146"/>
              <a:gd name="T50" fmla="*/ 171 w 200"/>
              <a:gd name="T51" fmla="*/ 33 h 146"/>
              <a:gd name="T52" fmla="*/ 25 w 200"/>
              <a:gd name="T53" fmla="*/ 33 h 146"/>
              <a:gd name="T54" fmla="*/ 22 w 200"/>
              <a:gd name="T55" fmla="*/ 31 h 146"/>
              <a:gd name="T56" fmla="*/ 150 w 200"/>
              <a:gd name="T57" fmla="*/ 55 h 146"/>
              <a:gd name="T58" fmla="*/ 38 w 200"/>
              <a:gd name="T59" fmla="*/ 55 h 146"/>
              <a:gd name="T60" fmla="*/ 35 w 200"/>
              <a:gd name="T61" fmla="*/ 52 h 146"/>
              <a:gd name="T62" fmla="*/ 38 w 200"/>
              <a:gd name="T63" fmla="*/ 49 h 146"/>
              <a:gd name="T64" fmla="*/ 150 w 200"/>
              <a:gd name="T65" fmla="*/ 49 h 146"/>
              <a:gd name="T66" fmla="*/ 153 w 200"/>
              <a:gd name="T67" fmla="*/ 52 h 146"/>
              <a:gd name="T68" fmla="*/ 150 w 200"/>
              <a:gd name="T69" fmla="*/ 55 h 146"/>
              <a:gd name="T70" fmla="*/ 109 w 200"/>
              <a:gd name="T71" fmla="*/ 88 h 146"/>
              <a:gd name="T72" fmla="*/ 107 w 200"/>
              <a:gd name="T73" fmla="*/ 91 h 146"/>
              <a:gd name="T74" fmla="*/ 43 w 200"/>
              <a:gd name="T75" fmla="*/ 91 h 146"/>
              <a:gd name="T76" fmla="*/ 40 w 200"/>
              <a:gd name="T77" fmla="*/ 88 h 146"/>
              <a:gd name="T78" fmla="*/ 43 w 200"/>
              <a:gd name="T79" fmla="*/ 85 h 146"/>
              <a:gd name="T80" fmla="*/ 107 w 200"/>
              <a:gd name="T81" fmla="*/ 85 h 146"/>
              <a:gd name="T82" fmla="*/ 109 w 200"/>
              <a:gd name="T83" fmla="*/ 88 h 146"/>
              <a:gd name="T84" fmla="*/ 109 w 200"/>
              <a:gd name="T85" fmla="*/ 109 h 146"/>
              <a:gd name="T86" fmla="*/ 107 w 200"/>
              <a:gd name="T87" fmla="*/ 112 h 146"/>
              <a:gd name="T88" fmla="*/ 43 w 200"/>
              <a:gd name="T89" fmla="*/ 112 h 146"/>
              <a:gd name="T90" fmla="*/ 40 w 200"/>
              <a:gd name="T91" fmla="*/ 109 h 146"/>
              <a:gd name="T92" fmla="*/ 43 w 200"/>
              <a:gd name="T93" fmla="*/ 106 h 146"/>
              <a:gd name="T94" fmla="*/ 107 w 200"/>
              <a:gd name="T95" fmla="*/ 106 h 146"/>
              <a:gd name="T96" fmla="*/ 109 w 200"/>
              <a:gd name="T97" fmla="*/ 10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146">
                <a:moveTo>
                  <a:pt x="0" y="0"/>
                </a:moveTo>
                <a:cubicBezTo>
                  <a:pt x="0" y="146"/>
                  <a:pt x="0" y="146"/>
                  <a:pt x="0" y="146"/>
                </a:cubicBezTo>
                <a:cubicBezTo>
                  <a:pt x="200" y="146"/>
                  <a:pt x="200" y="146"/>
                  <a:pt x="200" y="146"/>
                </a:cubicBezTo>
                <a:cubicBezTo>
                  <a:pt x="200" y="0"/>
                  <a:pt x="200" y="0"/>
                  <a:pt x="200" y="0"/>
                </a:cubicBezTo>
                <a:lnTo>
                  <a:pt x="0" y="0"/>
                </a:lnTo>
                <a:close/>
                <a:moveTo>
                  <a:pt x="192" y="138"/>
                </a:moveTo>
                <a:cubicBezTo>
                  <a:pt x="8" y="138"/>
                  <a:pt x="8" y="138"/>
                  <a:pt x="8" y="138"/>
                </a:cubicBezTo>
                <a:cubicBezTo>
                  <a:pt x="8" y="8"/>
                  <a:pt x="8" y="8"/>
                  <a:pt x="8" y="8"/>
                </a:cubicBezTo>
                <a:cubicBezTo>
                  <a:pt x="192" y="8"/>
                  <a:pt x="192" y="8"/>
                  <a:pt x="192" y="8"/>
                </a:cubicBezTo>
                <a:lnTo>
                  <a:pt x="192" y="138"/>
                </a:lnTo>
                <a:close/>
                <a:moveTo>
                  <a:pt x="173" y="86"/>
                </a:moveTo>
                <a:cubicBezTo>
                  <a:pt x="173" y="93"/>
                  <a:pt x="169" y="99"/>
                  <a:pt x="164" y="102"/>
                </a:cubicBezTo>
                <a:cubicBezTo>
                  <a:pt x="164" y="102"/>
                  <a:pt x="164" y="102"/>
                  <a:pt x="164" y="102"/>
                </a:cubicBezTo>
                <a:cubicBezTo>
                  <a:pt x="164" y="102"/>
                  <a:pt x="164" y="130"/>
                  <a:pt x="164" y="130"/>
                </a:cubicBezTo>
                <a:cubicBezTo>
                  <a:pt x="155" y="118"/>
                  <a:pt x="155" y="118"/>
                  <a:pt x="155" y="118"/>
                </a:cubicBezTo>
                <a:cubicBezTo>
                  <a:pt x="146" y="130"/>
                  <a:pt x="146" y="130"/>
                  <a:pt x="146" y="130"/>
                </a:cubicBezTo>
                <a:cubicBezTo>
                  <a:pt x="146" y="102"/>
                  <a:pt x="146" y="102"/>
                  <a:pt x="146" y="102"/>
                </a:cubicBezTo>
                <a:cubicBezTo>
                  <a:pt x="146" y="102"/>
                  <a:pt x="146" y="102"/>
                  <a:pt x="146" y="102"/>
                </a:cubicBezTo>
                <a:cubicBezTo>
                  <a:pt x="140" y="99"/>
                  <a:pt x="137" y="93"/>
                  <a:pt x="137" y="86"/>
                </a:cubicBezTo>
                <a:cubicBezTo>
                  <a:pt x="137" y="76"/>
                  <a:pt x="145" y="68"/>
                  <a:pt x="155" y="68"/>
                </a:cubicBezTo>
                <a:cubicBezTo>
                  <a:pt x="165" y="68"/>
                  <a:pt x="173" y="76"/>
                  <a:pt x="173" y="86"/>
                </a:cubicBezTo>
                <a:close/>
                <a:moveTo>
                  <a:pt x="22" y="31"/>
                </a:moveTo>
                <a:cubicBezTo>
                  <a:pt x="22" y="29"/>
                  <a:pt x="23" y="28"/>
                  <a:pt x="25" y="28"/>
                </a:cubicBezTo>
                <a:cubicBezTo>
                  <a:pt x="171" y="28"/>
                  <a:pt x="171" y="28"/>
                  <a:pt x="171" y="28"/>
                </a:cubicBezTo>
                <a:cubicBezTo>
                  <a:pt x="173" y="28"/>
                  <a:pt x="174" y="29"/>
                  <a:pt x="174" y="31"/>
                </a:cubicBezTo>
                <a:cubicBezTo>
                  <a:pt x="174" y="32"/>
                  <a:pt x="173" y="33"/>
                  <a:pt x="171" y="33"/>
                </a:cubicBezTo>
                <a:cubicBezTo>
                  <a:pt x="25" y="33"/>
                  <a:pt x="25" y="33"/>
                  <a:pt x="25" y="33"/>
                </a:cubicBezTo>
                <a:cubicBezTo>
                  <a:pt x="23" y="33"/>
                  <a:pt x="22" y="32"/>
                  <a:pt x="22" y="31"/>
                </a:cubicBezTo>
                <a:close/>
                <a:moveTo>
                  <a:pt x="150" y="55"/>
                </a:moveTo>
                <a:cubicBezTo>
                  <a:pt x="38" y="55"/>
                  <a:pt x="38" y="55"/>
                  <a:pt x="38" y="55"/>
                </a:cubicBezTo>
                <a:cubicBezTo>
                  <a:pt x="37" y="55"/>
                  <a:pt x="35" y="54"/>
                  <a:pt x="35" y="52"/>
                </a:cubicBezTo>
                <a:cubicBezTo>
                  <a:pt x="35" y="50"/>
                  <a:pt x="37" y="49"/>
                  <a:pt x="38" y="49"/>
                </a:cubicBezTo>
                <a:cubicBezTo>
                  <a:pt x="150" y="49"/>
                  <a:pt x="150" y="49"/>
                  <a:pt x="150" y="49"/>
                </a:cubicBezTo>
                <a:cubicBezTo>
                  <a:pt x="151" y="49"/>
                  <a:pt x="153" y="50"/>
                  <a:pt x="153" y="52"/>
                </a:cubicBezTo>
                <a:cubicBezTo>
                  <a:pt x="153" y="54"/>
                  <a:pt x="151" y="55"/>
                  <a:pt x="150" y="55"/>
                </a:cubicBezTo>
                <a:close/>
                <a:moveTo>
                  <a:pt x="109" y="88"/>
                </a:moveTo>
                <a:cubicBezTo>
                  <a:pt x="109" y="90"/>
                  <a:pt x="108" y="91"/>
                  <a:pt x="107" y="91"/>
                </a:cubicBezTo>
                <a:cubicBezTo>
                  <a:pt x="43" y="91"/>
                  <a:pt x="43" y="91"/>
                  <a:pt x="43" y="91"/>
                </a:cubicBezTo>
                <a:cubicBezTo>
                  <a:pt x="41" y="91"/>
                  <a:pt x="40" y="90"/>
                  <a:pt x="40" y="88"/>
                </a:cubicBezTo>
                <a:cubicBezTo>
                  <a:pt x="40" y="86"/>
                  <a:pt x="41" y="85"/>
                  <a:pt x="43" y="85"/>
                </a:cubicBezTo>
                <a:cubicBezTo>
                  <a:pt x="107" y="85"/>
                  <a:pt x="107" y="85"/>
                  <a:pt x="107" y="85"/>
                </a:cubicBezTo>
                <a:cubicBezTo>
                  <a:pt x="108" y="85"/>
                  <a:pt x="109" y="86"/>
                  <a:pt x="109" y="88"/>
                </a:cubicBezTo>
                <a:close/>
                <a:moveTo>
                  <a:pt x="109" y="109"/>
                </a:moveTo>
                <a:cubicBezTo>
                  <a:pt x="109" y="111"/>
                  <a:pt x="108" y="112"/>
                  <a:pt x="107" y="112"/>
                </a:cubicBezTo>
                <a:cubicBezTo>
                  <a:pt x="43" y="112"/>
                  <a:pt x="43" y="112"/>
                  <a:pt x="43" y="112"/>
                </a:cubicBezTo>
                <a:cubicBezTo>
                  <a:pt x="41" y="112"/>
                  <a:pt x="40" y="111"/>
                  <a:pt x="40" y="109"/>
                </a:cubicBezTo>
                <a:cubicBezTo>
                  <a:pt x="40" y="107"/>
                  <a:pt x="41" y="106"/>
                  <a:pt x="43" y="106"/>
                </a:cubicBezTo>
                <a:cubicBezTo>
                  <a:pt x="107" y="106"/>
                  <a:pt x="107" y="106"/>
                  <a:pt x="107" y="106"/>
                </a:cubicBezTo>
                <a:cubicBezTo>
                  <a:pt x="108" y="106"/>
                  <a:pt x="109" y="107"/>
                  <a:pt x="109" y="10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88"/>
          <p:cNvSpPr/>
          <p:nvPr/>
        </p:nvSpPr>
        <p:spPr bwMode="auto">
          <a:xfrm>
            <a:off x="5811362" y="1094617"/>
            <a:ext cx="737206" cy="402112"/>
          </a:xfrm>
          <a:custGeom>
            <a:avLst/>
            <a:gdLst>
              <a:gd name="T0" fmla="*/ 3 w 251"/>
              <a:gd name="T1" fmla="*/ 43 h 137"/>
              <a:gd name="T2" fmla="*/ 123 w 251"/>
              <a:gd name="T3" fmla="*/ 0 h 137"/>
              <a:gd name="T4" fmla="*/ 125 w 251"/>
              <a:gd name="T5" fmla="*/ 0 h 137"/>
              <a:gd name="T6" fmla="*/ 248 w 251"/>
              <a:gd name="T7" fmla="*/ 43 h 137"/>
              <a:gd name="T8" fmla="*/ 251 w 251"/>
              <a:gd name="T9" fmla="*/ 47 h 137"/>
              <a:gd name="T10" fmla="*/ 248 w 251"/>
              <a:gd name="T11" fmla="*/ 50 h 137"/>
              <a:gd name="T12" fmla="*/ 206 w 251"/>
              <a:gd name="T13" fmla="*/ 62 h 137"/>
              <a:gd name="T14" fmla="*/ 124 w 251"/>
              <a:gd name="T15" fmla="*/ 43 h 137"/>
              <a:gd name="T16" fmla="*/ 121 w 251"/>
              <a:gd name="T17" fmla="*/ 47 h 137"/>
              <a:gd name="T18" fmla="*/ 124 w 251"/>
              <a:gd name="T19" fmla="*/ 51 h 137"/>
              <a:gd name="T20" fmla="*/ 200 w 251"/>
              <a:gd name="T21" fmla="*/ 67 h 137"/>
              <a:gd name="T22" fmla="*/ 200 w 251"/>
              <a:gd name="T23" fmla="*/ 93 h 137"/>
              <a:gd name="T24" fmla="*/ 200 w 251"/>
              <a:gd name="T25" fmla="*/ 93 h 137"/>
              <a:gd name="T26" fmla="*/ 124 w 251"/>
              <a:gd name="T27" fmla="*/ 111 h 137"/>
              <a:gd name="T28" fmla="*/ 48 w 251"/>
              <a:gd name="T29" fmla="*/ 93 h 137"/>
              <a:gd name="T30" fmla="*/ 48 w 251"/>
              <a:gd name="T31" fmla="*/ 93 h 137"/>
              <a:gd name="T32" fmla="*/ 48 w 251"/>
              <a:gd name="T33" fmla="*/ 63 h 137"/>
              <a:gd name="T34" fmla="*/ 26 w 251"/>
              <a:gd name="T35" fmla="*/ 57 h 137"/>
              <a:gd name="T36" fmla="*/ 26 w 251"/>
              <a:gd name="T37" fmla="*/ 91 h 137"/>
              <a:gd name="T38" fmla="*/ 34 w 251"/>
              <a:gd name="T39" fmla="*/ 101 h 137"/>
              <a:gd name="T40" fmla="*/ 28 w 251"/>
              <a:gd name="T41" fmla="*/ 111 h 137"/>
              <a:gd name="T42" fmla="*/ 30 w 251"/>
              <a:gd name="T43" fmla="*/ 124 h 137"/>
              <a:gd name="T44" fmla="*/ 10 w 251"/>
              <a:gd name="T45" fmla="*/ 132 h 137"/>
              <a:gd name="T46" fmla="*/ 15 w 251"/>
              <a:gd name="T47" fmla="*/ 110 h 137"/>
              <a:gd name="T48" fmla="*/ 10 w 251"/>
              <a:gd name="T49" fmla="*/ 101 h 137"/>
              <a:gd name="T50" fmla="*/ 17 w 251"/>
              <a:gd name="T51" fmla="*/ 91 h 137"/>
              <a:gd name="T52" fmla="*/ 17 w 251"/>
              <a:gd name="T53" fmla="*/ 54 h 137"/>
              <a:gd name="T54" fmla="*/ 3 w 251"/>
              <a:gd name="T55" fmla="*/ 50 h 137"/>
              <a:gd name="T56" fmla="*/ 0 w 251"/>
              <a:gd name="T57" fmla="*/ 47 h 137"/>
              <a:gd name="T58" fmla="*/ 3 w 251"/>
              <a:gd name="T59" fmla="*/ 4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1" h="137">
                <a:moveTo>
                  <a:pt x="3" y="43"/>
                </a:moveTo>
                <a:cubicBezTo>
                  <a:pt x="123" y="0"/>
                  <a:pt x="123" y="0"/>
                  <a:pt x="123" y="0"/>
                </a:cubicBezTo>
                <a:cubicBezTo>
                  <a:pt x="124" y="0"/>
                  <a:pt x="125" y="0"/>
                  <a:pt x="125" y="0"/>
                </a:cubicBezTo>
                <a:cubicBezTo>
                  <a:pt x="248" y="43"/>
                  <a:pt x="248" y="43"/>
                  <a:pt x="248" y="43"/>
                </a:cubicBezTo>
                <a:cubicBezTo>
                  <a:pt x="250" y="43"/>
                  <a:pt x="251" y="45"/>
                  <a:pt x="251" y="47"/>
                </a:cubicBezTo>
                <a:cubicBezTo>
                  <a:pt x="251" y="48"/>
                  <a:pt x="249" y="50"/>
                  <a:pt x="248" y="50"/>
                </a:cubicBezTo>
                <a:cubicBezTo>
                  <a:pt x="206" y="62"/>
                  <a:pt x="206" y="62"/>
                  <a:pt x="206" y="62"/>
                </a:cubicBezTo>
                <a:cubicBezTo>
                  <a:pt x="197" y="49"/>
                  <a:pt x="158" y="43"/>
                  <a:pt x="124" y="43"/>
                </a:cubicBezTo>
                <a:cubicBezTo>
                  <a:pt x="122" y="43"/>
                  <a:pt x="121" y="45"/>
                  <a:pt x="121" y="47"/>
                </a:cubicBezTo>
                <a:cubicBezTo>
                  <a:pt x="121" y="49"/>
                  <a:pt x="122" y="51"/>
                  <a:pt x="124" y="51"/>
                </a:cubicBezTo>
                <a:cubicBezTo>
                  <a:pt x="166" y="51"/>
                  <a:pt x="196" y="59"/>
                  <a:pt x="200" y="67"/>
                </a:cubicBezTo>
                <a:cubicBezTo>
                  <a:pt x="200" y="93"/>
                  <a:pt x="200" y="93"/>
                  <a:pt x="200" y="93"/>
                </a:cubicBezTo>
                <a:cubicBezTo>
                  <a:pt x="200" y="93"/>
                  <a:pt x="200" y="93"/>
                  <a:pt x="200" y="93"/>
                </a:cubicBezTo>
                <a:cubicBezTo>
                  <a:pt x="200" y="103"/>
                  <a:pt x="166" y="111"/>
                  <a:pt x="124" y="111"/>
                </a:cubicBezTo>
                <a:cubicBezTo>
                  <a:pt x="82" y="111"/>
                  <a:pt x="48" y="103"/>
                  <a:pt x="48" y="93"/>
                </a:cubicBezTo>
                <a:cubicBezTo>
                  <a:pt x="48" y="93"/>
                  <a:pt x="48" y="93"/>
                  <a:pt x="48" y="93"/>
                </a:cubicBezTo>
                <a:cubicBezTo>
                  <a:pt x="48" y="63"/>
                  <a:pt x="48" y="63"/>
                  <a:pt x="48" y="63"/>
                </a:cubicBezTo>
                <a:cubicBezTo>
                  <a:pt x="26" y="57"/>
                  <a:pt x="26" y="57"/>
                  <a:pt x="26" y="57"/>
                </a:cubicBezTo>
                <a:cubicBezTo>
                  <a:pt x="26" y="91"/>
                  <a:pt x="26" y="91"/>
                  <a:pt x="26" y="91"/>
                </a:cubicBezTo>
                <a:cubicBezTo>
                  <a:pt x="31" y="92"/>
                  <a:pt x="34" y="96"/>
                  <a:pt x="34" y="101"/>
                </a:cubicBezTo>
                <a:cubicBezTo>
                  <a:pt x="34" y="105"/>
                  <a:pt x="31" y="109"/>
                  <a:pt x="28" y="111"/>
                </a:cubicBezTo>
                <a:cubicBezTo>
                  <a:pt x="30" y="124"/>
                  <a:pt x="30" y="124"/>
                  <a:pt x="30" y="124"/>
                </a:cubicBezTo>
                <a:cubicBezTo>
                  <a:pt x="32" y="129"/>
                  <a:pt x="10" y="137"/>
                  <a:pt x="10" y="132"/>
                </a:cubicBezTo>
                <a:cubicBezTo>
                  <a:pt x="15" y="110"/>
                  <a:pt x="15" y="110"/>
                  <a:pt x="15" y="110"/>
                </a:cubicBezTo>
                <a:cubicBezTo>
                  <a:pt x="12" y="108"/>
                  <a:pt x="10" y="105"/>
                  <a:pt x="10" y="101"/>
                </a:cubicBezTo>
                <a:cubicBezTo>
                  <a:pt x="10" y="96"/>
                  <a:pt x="13" y="92"/>
                  <a:pt x="17" y="91"/>
                </a:cubicBezTo>
                <a:cubicBezTo>
                  <a:pt x="17" y="54"/>
                  <a:pt x="17" y="54"/>
                  <a:pt x="17" y="54"/>
                </a:cubicBezTo>
                <a:cubicBezTo>
                  <a:pt x="3" y="50"/>
                  <a:pt x="3" y="50"/>
                  <a:pt x="3" y="50"/>
                </a:cubicBezTo>
                <a:cubicBezTo>
                  <a:pt x="1" y="50"/>
                  <a:pt x="0" y="48"/>
                  <a:pt x="0" y="47"/>
                </a:cubicBezTo>
                <a:cubicBezTo>
                  <a:pt x="0" y="45"/>
                  <a:pt x="1" y="43"/>
                  <a:pt x="3" y="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89"/>
          <p:cNvSpPr>
            <a:spLocks noEditPoints="1"/>
          </p:cNvSpPr>
          <p:nvPr/>
        </p:nvSpPr>
        <p:spPr bwMode="auto">
          <a:xfrm>
            <a:off x="7751182" y="953133"/>
            <a:ext cx="522498" cy="543596"/>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890"/>
          <p:cNvSpPr>
            <a:spLocks noEditPoints="1"/>
          </p:cNvSpPr>
          <p:nvPr/>
        </p:nvSpPr>
        <p:spPr bwMode="auto">
          <a:xfrm>
            <a:off x="6780464" y="3028280"/>
            <a:ext cx="640401" cy="464167"/>
          </a:xfrm>
          <a:custGeom>
            <a:avLst/>
            <a:gdLst>
              <a:gd name="T0" fmla="*/ 143 w 218"/>
              <a:gd name="T1" fmla="*/ 46 h 158"/>
              <a:gd name="T2" fmla="*/ 137 w 218"/>
              <a:gd name="T3" fmla="*/ 52 h 158"/>
              <a:gd name="T4" fmla="*/ 127 w 218"/>
              <a:gd name="T5" fmla="*/ 104 h 158"/>
              <a:gd name="T6" fmla="*/ 81 w 218"/>
              <a:gd name="T7" fmla="*/ 93 h 158"/>
              <a:gd name="T8" fmla="*/ 81 w 218"/>
              <a:gd name="T9" fmla="*/ 46 h 158"/>
              <a:gd name="T10" fmla="*/ 75 w 218"/>
              <a:gd name="T11" fmla="*/ 34 h 158"/>
              <a:gd name="T12" fmla="*/ 99 w 218"/>
              <a:gd name="T13" fmla="*/ 45 h 158"/>
              <a:gd name="T14" fmla="*/ 96 w 218"/>
              <a:gd name="T15" fmla="*/ 51 h 158"/>
              <a:gd name="T16" fmla="*/ 96 w 218"/>
              <a:gd name="T17" fmla="*/ 90 h 158"/>
              <a:gd name="T18" fmla="*/ 117 w 218"/>
              <a:gd name="T19" fmla="*/ 90 h 158"/>
              <a:gd name="T20" fmla="*/ 123 w 218"/>
              <a:gd name="T21" fmla="*/ 84 h 158"/>
              <a:gd name="T22" fmla="*/ 123 w 218"/>
              <a:gd name="T23" fmla="*/ 45 h 158"/>
              <a:gd name="T24" fmla="*/ 119 w 218"/>
              <a:gd name="T25" fmla="*/ 34 h 158"/>
              <a:gd name="T26" fmla="*/ 149 w 218"/>
              <a:gd name="T27" fmla="*/ 28 h 158"/>
              <a:gd name="T28" fmla="*/ 113 w 218"/>
              <a:gd name="T29" fmla="*/ 51 h 158"/>
              <a:gd name="T30" fmla="*/ 117 w 218"/>
              <a:gd name="T31" fmla="*/ 84 h 158"/>
              <a:gd name="T32" fmla="*/ 102 w 218"/>
              <a:gd name="T33" fmla="*/ 51 h 158"/>
              <a:gd name="T34" fmla="*/ 106 w 218"/>
              <a:gd name="T35" fmla="*/ 28 h 158"/>
              <a:gd name="T36" fmla="*/ 69 w 218"/>
              <a:gd name="T37" fmla="*/ 52 h 158"/>
              <a:gd name="T38" fmla="*/ 75 w 218"/>
              <a:gd name="T39" fmla="*/ 96 h 158"/>
              <a:gd name="T40" fmla="*/ 129 w 218"/>
              <a:gd name="T41" fmla="*/ 110 h 158"/>
              <a:gd name="T42" fmla="*/ 144 w 218"/>
              <a:gd name="T43" fmla="*/ 52 h 158"/>
              <a:gd name="T44" fmla="*/ 149 w 218"/>
              <a:gd name="T45" fmla="*/ 28 h 158"/>
              <a:gd name="T46" fmla="*/ 206 w 218"/>
              <a:gd name="T47" fmla="*/ 16 h 158"/>
              <a:gd name="T48" fmla="*/ 26 w 218"/>
              <a:gd name="T49" fmla="*/ 0 h 158"/>
              <a:gd name="T50" fmla="*/ 12 w 218"/>
              <a:gd name="T51" fmla="*/ 135 h 158"/>
              <a:gd name="T52" fmla="*/ 0 w 218"/>
              <a:gd name="T53" fmla="*/ 141 h 158"/>
              <a:gd name="T54" fmla="*/ 203 w 218"/>
              <a:gd name="T55" fmla="*/ 158 h 158"/>
              <a:gd name="T56" fmla="*/ 218 w 218"/>
              <a:gd name="T57" fmla="*/ 135 h 158"/>
              <a:gd name="T58" fmla="*/ 120 w 218"/>
              <a:gd name="T59" fmla="*/ 149 h 158"/>
              <a:gd name="T60" fmla="*/ 90 w 218"/>
              <a:gd name="T61" fmla="*/ 145 h 158"/>
              <a:gd name="T62" fmla="*/ 120 w 218"/>
              <a:gd name="T63" fmla="*/ 140 h 158"/>
              <a:gd name="T64" fmla="*/ 120 w 218"/>
              <a:gd name="T65" fmla="*/ 149 h 158"/>
              <a:gd name="T66" fmla="*/ 186 w 218"/>
              <a:gd name="T67" fmla="*/ 124 h 158"/>
              <a:gd name="T68" fmla="*/ 24 w 218"/>
              <a:gd name="T69" fmla="*/ 117 h 158"/>
              <a:gd name="T70" fmla="*/ 33 w 218"/>
              <a:gd name="T71" fmla="*/ 14 h 158"/>
              <a:gd name="T72" fmla="*/ 192 w 218"/>
              <a:gd name="T73"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158">
                <a:moveTo>
                  <a:pt x="143" y="34"/>
                </a:moveTo>
                <a:cubicBezTo>
                  <a:pt x="143" y="46"/>
                  <a:pt x="143" y="46"/>
                  <a:pt x="143" y="46"/>
                </a:cubicBezTo>
                <a:cubicBezTo>
                  <a:pt x="137" y="46"/>
                  <a:pt x="137" y="46"/>
                  <a:pt x="137" y="46"/>
                </a:cubicBezTo>
                <a:cubicBezTo>
                  <a:pt x="137" y="52"/>
                  <a:pt x="137" y="52"/>
                  <a:pt x="137" y="52"/>
                </a:cubicBezTo>
                <a:cubicBezTo>
                  <a:pt x="137" y="93"/>
                  <a:pt x="137" y="93"/>
                  <a:pt x="137" y="93"/>
                </a:cubicBezTo>
                <a:cubicBezTo>
                  <a:pt x="127" y="104"/>
                  <a:pt x="127" y="104"/>
                  <a:pt x="127" y="104"/>
                </a:cubicBezTo>
                <a:cubicBezTo>
                  <a:pt x="91" y="104"/>
                  <a:pt x="91" y="104"/>
                  <a:pt x="91" y="104"/>
                </a:cubicBezTo>
                <a:cubicBezTo>
                  <a:pt x="81" y="93"/>
                  <a:pt x="81" y="93"/>
                  <a:pt x="81" y="93"/>
                </a:cubicBezTo>
                <a:cubicBezTo>
                  <a:pt x="81" y="52"/>
                  <a:pt x="81" y="52"/>
                  <a:pt x="81" y="52"/>
                </a:cubicBezTo>
                <a:cubicBezTo>
                  <a:pt x="81" y="46"/>
                  <a:pt x="81" y="46"/>
                  <a:pt x="81" y="46"/>
                </a:cubicBezTo>
                <a:cubicBezTo>
                  <a:pt x="75" y="46"/>
                  <a:pt x="75" y="46"/>
                  <a:pt x="75" y="46"/>
                </a:cubicBezTo>
                <a:cubicBezTo>
                  <a:pt x="75" y="34"/>
                  <a:pt x="75" y="34"/>
                  <a:pt x="75" y="34"/>
                </a:cubicBezTo>
                <a:cubicBezTo>
                  <a:pt x="99" y="34"/>
                  <a:pt x="99" y="34"/>
                  <a:pt x="99" y="34"/>
                </a:cubicBezTo>
                <a:cubicBezTo>
                  <a:pt x="99" y="45"/>
                  <a:pt x="99" y="45"/>
                  <a:pt x="99" y="45"/>
                </a:cubicBezTo>
                <a:cubicBezTo>
                  <a:pt x="96" y="45"/>
                  <a:pt x="96" y="45"/>
                  <a:pt x="96" y="45"/>
                </a:cubicBezTo>
                <a:cubicBezTo>
                  <a:pt x="96" y="51"/>
                  <a:pt x="96" y="51"/>
                  <a:pt x="96" y="51"/>
                </a:cubicBezTo>
                <a:cubicBezTo>
                  <a:pt x="96" y="84"/>
                  <a:pt x="96" y="84"/>
                  <a:pt x="96" y="84"/>
                </a:cubicBezTo>
                <a:cubicBezTo>
                  <a:pt x="96" y="90"/>
                  <a:pt x="96" y="90"/>
                  <a:pt x="96" y="90"/>
                </a:cubicBezTo>
                <a:cubicBezTo>
                  <a:pt x="102" y="90"/>
                  <a:pt x="102" y="90"/>
                  <a:pt x="102" y="90"/>
                </a:cubicBezTo>
                <a:cubicBezTo>
                  <a:pt x="117" y="90"/>
                  <a:pt x="117" y="90"/>
                  <a:pt x="117" y="90"/>
                </a:cubicBezTo>
                <a:cubicBezTo>
                  <a:pt x="123" y="90"/>
                  <a:pt x="123" y="90"/>
                  <a:pt x="123" y="90"/>
                </a:cubicBezTo>
                <a:cubicBezTo>
                  <a:pt x="123" y="84"/>
                  <a:pt x="123" y="84"/>
                  <a:pt x="123" y="84"/>
                </a:cubicBezTo>
                <a:cubicBezTo>
                  <a:pt x="123" y="51"/>
                  <a:pt x="123" y="51"/>
                  <a:pt x="123" y="51"/>
                </a:cubicBezTo>
                <a:cubicBezTo>
                  <a:pt x="123" y="45"/>
                  <a:pt x="123" y="45"/>
                  <a:pt x="123" y="45"/>
                </a:cubicBezTo>
                <a:cubicBezTo>
                  <a:pt x="119" y="45"/>
                  <a:pt x="119" y="45"/>
                  <a:pt x="119" y="45"/>
                </a:cubicBezTo>
                <a:cubicBezTo>
                  <a:pt x="119" y="34"/>
                  <a:pt x="119" y="34"/>
                  <a:pt x="119" y="34"/>
                </a:cubicBezTo>
                <a:cubicBezTo>
                  <a:pt x="143" y="34"/>
                  <a:pt x="143" y="34"/>
                  <a:pt x="143" y="34"/>
                </a:cubicBezTo>
                <a:close/>
                <a:moveTo>
                  <a:pt x="149" y="28"/>
                </a:moveTo>
                <a:cubicBezTo>
                  <a:pt x="113" y="28"/>
                  <a:pt x="113" y="28"/>
                  <a:pt x="113" y="28"/>
                </a:cubicBezTo>
                <a:cubicBezTo>
                  <a:pt x="113" y="51"/>
                  <a:pt x="113" y="51"/>
                  <a:pt x="113" y="51"/>
                </a:cubicBezTo>
                <a:cubicBezTo>
                  <a:pt x="117" y="51"/>
                  <a:pt x="117" y="51"/>
                  <a:pt x="117" y="51"/>
                </a:cubicBezTo>
                <a:cubicBezTo>
                  <a:pt x="117" y="84"/>
                  <a:pt x="117" y="84"/>
                  <a:pt x="117" y="84"/>
                </a:cubicBezTo>
                <a:cubicBezTo>
                  <a:pt x="102" y="84"/>
                  <a:pt x="102" y="84"/>
                  <a:pt x="102" y="84"/>
                </a:cubicBezTo>
                <a:cubicBezTo>
                  <a:pt x="102" y="51"/>
                  <a:pt x="102" y="51"/>
                  <a:pt x="102" y="51"/>
                </a:cubicBezTo>
                <a:cubicBezTo>
                  <a:pt x="106" y="51"/>
                  <a:pt x="106" y="51"/>
                  <a:pt x="106" y="51"/>
                </a:cubicBezTo>
                <a:cubicBezTo>
                  <a:pt x="106" y="28"/>
                  <a:pt x="106" y="28"/>
                  <a:pt x="106" y="28"/>
                </a:cubicBezTo>
                <a:cubicBezTo>
                  <a:pt x="69" y="28"/>
                  <a:pt x="69" y="28"/>
                  <a:pt x="69" y="28"/>
                </a:cubicBezTo>
                <a:cubicBezTo>
                  <a:pt x="69" y="52"/>
                  <a:pt x="69" y="52"/>
                  <a:pt x="69" y="52"/>
                </a:cubicBezTo>
                <a:cubicBezTo>
                  <a:pt x="75" y="52"/>
                  <a:pt x="75" y="52"/>
                  <a:pt x="75" y="52"/>
                </a:cubicBezTo>
                <a:cubicBezTo>
                  <a:pt x="75" y="96"/>
                  <a:pt x="75" y="96"/>
                  <a:pt x="75" y="96"/>
                </a:cubicBezTo>
                <a:cubicBezTo>
                  <a:pt x="89" y="110"/>
                  <a:pt x="89" y="110"/>
                  <a:pt x="89" y="110"/>
                </a:cubicBezTo>
                <a:cubicBezTo>
                  <a:pt x="129" y="110"/>
                  <a:pt x="129" y="110"/>
                  <a:pt x="129" y="110"/>
                </a:cubicBezTo>
                <a:cubicBezTo>
                  <a:pt x="144" y="96"/>
                  <a:pt x="144" y="96"/>
                  <a:pt x="144" y="96"/>
                </a:cubicBezTo>
                <a:cubicBezTo>
                  <a:pt x="144" y="52"/>
                  <a:pt x="144" y="52"/>
                  <a:pt x="144" y="52"/>
                </a:cubicBezTo>
                <a:cubicBezTo>
                  <a:pt x="149" y="52"/>
                  <a:pt x="149" y="52"/>
                  <a:pt x="149" y="52"/>
                </a:cubicBezTo>
                <a:cubicBezTo>
                  <a:pt x="149" y="28"/>
                  <a:pt x="149" y="28"/>
                  <a:pt x="149" y="28"/>
                </a:cubicBezTo>
                <a:close/>
                <a:moveTo>
                  <a:pt x="206" y="135"/>
                </a:moveTo>
                <a:cubicBezTo>
                  <a:pt x="206" y="16"/>
                  <a:pt x="206" y="16"/>
                  <a:pt x="206" y="16"/>
                </a:cubicBezTo>
                <a:cubicBezTo>
                  <a:pt x="206" y="7"/>
                  <a:pt x="199" y="0"/>
                  <a:pt x="191" y="0"/>
                </a:cubicBezTo>
                <a:cubicBezTo>
                  <a:pt x="26" y="0"/>
                  <a:pt x="26" y="0"/>
                  <a:pt x="26" y="0"/>
                </a:cubicBezTo>
                <a:cubicBezTo>
                  <a:pt x="18" y="0"/>
                  <a:pt x="12" y="7"/>
                  <a:pt x="12" y="16"/>
                </a:cubicBezTo>
                <a:cubicBezTo>
                  <a:pt x="12" y="135"/>
                  <a:pt x="12" y="135"/>
                  <a:pt x="12" y="135"/>
                </a:cubicBezTo>
                <a:cubicBezTo>
                  <a:pt x="0" y="135"/>
                  <a:pt x="0" y="135"/>
                  <a:pt x="0" y="135"/>
                </a:cubicBezTo>
                <a:cubicBezTo>
                  <a:pt x="0" y="141"/>
                  <a:pt x="0" y="141"/>
                  <a:pt x="0" y="141"/>
                </a:cubicBezTo>
                <a:cubicBezTo>
                  <a:pt x="0" y="150"/>
                  <a:pt x="7" y="158"/>
                  <a:pt x="16" y="158"/>
                </a:cubicBezTo>
                <a:cubicBezTo>
                  <a:pt x="203" y="158"/>
                  <a:pt x="203" y="158"/>
                  <a:pt x="203" y="158"/>
                </a:cubicBezTo>
                <a:cubicBezTo>
                  <a:pt x="211" y="158"/>
                  <a:pt x="218" y="150"/>
                  <a:pt x="218" y="141"/>
                </a:cubicBezTo>
                <a:cubicBezTo>
                  <a:pt x="218" y="135"/>
                  <a:pt x="218" y="135"/>
                  <a:pt x="218" y="135"/>
                </a:cubicBezTo>
                <a:lnTo>
                  <a:pt x="206" y="135"/>
                </a:lnTo>
                <a:close/>
                <a:moveTo>
                  <a:pt x="120" y="149"/>
                </a:moveTo>
                <a:cubicBezTo>
                  <a:pt x="94" y="149"/>
                  <a:pt x="94" y="149"/>
                  <a:pt x="94" y="149"/>
                </a:cubicBezTo>
                <a:cubicBezTo>
                  <a:pt x="92" y="149"/>
                  <a:pt x="90" y="147"/>
                  <a:pt x="90" y="145"/>
                </a:cubicBezTo>
                <a:cubicBezTo>
                  <a:pt x="90" y="142"/>
                  <a:pt x="92" y="140"/>
                  <a:pt x="94" y="140"/>
                </a:cubicBezTo>
                <a:cubicBezTo>
                  <a:pt x="120" y="140"/>
                  <a:pt x="120" y="140"/>
                  <a:pt x="120" y="140"/>
                </a:cubicBezTo>
                <a:cubicBezTo>
                  <a:pt x="123" y="140"/>
                  <a:pt x="125" y="142"/>
                  <a:pt x="125" y="145"/>
                </a:cubicBezTo>
                <a:cubicBezTo>
                  <a:pt x="125" y="147"/>
                  <a:pt x="123" y="149"/>
                  <a:pt x="120" y="149"/>
                </a:cubicBezTo>
                <a:close/>
                <a:moveTo>
                  <a:pt x="192" y="117"/>
                </a:moveTo>
                <a:cubicBezTo>
                  <a:pt x="192" y="120"/>
                  <a:pt x="190" y="124"/>
                  <a:pt x="186" y="124"/>
                </a:cubicBezTo>
                <a:cubicBezTo>
                  <a:pt x="31" y="124"/>
                  <a:pt x="31" y="124"/>
                  <a:pt x="31" y="124"/>
                </a:cubicBezTo>
                <a:cubicBezTo>
                  <a:pt x="27" y="124"/>
                  <a:pt x="24" y="120"/>
                  <a:pt x="24" y="117"/>
                </a:cubicBezTo>
                <a:cubicBezTo>
                  <a:pt x="24" y="21"/>
                  <a:pt x="24" y="21"/>
                  <a:pt x="24" y="21"/>
                </a:cubicBezTo>
                <a:cubicBezTo>
                  <a:pt x="24" y="17"/>
                  <a:pt x="27" y="14"/>
                  <a:pt x="33" y="14"/>
                </a:cubicBezTo>
                <a:cubicBezTo>
                  <a:pt x="188" y="14"/>
                  <a:pt x="188" y="14"/>
                  <a:pt x="188" y="14"/>
                </a:cubicBezTo>
                <a:cubicBezTo>
                  <a:pt x="190" y="14"/>
                  <a:pt x="192" y="17"/>
                  <a:pt x="192" y="21"/>
                </a:cubicBezTo>
                <a:lnTo>
                  <a:pt x="192" y="11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891"/>
          <p:cNvSpPr>
            <a:spLocks noEditPoints="1"/>
          </p:cNvSpPr>
          <p:nvPr/>
        </p:nvSpPr>
        <p:spPr bwMode="auto">
          <a:xfrm>
            <a:off x="4127019" y="2977396"/>
            <a:ext cx="429416" cy="547320"/>
          </a:xfrm>
          <a:custGeom>
            <a:avLst/>
            <a:gdLst>
              <a:gd name="T0" fmla="*/ 71 w 146"/>
              <a:gd name="T1" fmla="*/ 88 h 186"/>
              <a:gd name="T2" fmla="*/ 67 w 146"/>
              <a:gd name="T3" fmla="*/ 101 h 186"/>
              <a:gd name="T4" fmla="*/ 55 w 146"/>
              <a:gd name="T5" fmla="*/ 104 h 186"/>
              <a:gd name="T6" fmla="*/ 73 w 146"/>
              <a:gd name="T7" fmla="*/ 82 h 186"/>
              <a:gd name="T8" fmla="*/ 92 w 146"/>
              <a:gd name="T9" fmla="*/ 126 h 186"/>
              <a:gd name="T10" fmla="*/ 92 w 146"/>
              <a:gd name="T11" fmla="*/ 128 h 186"/>
              <a:gd name="T12" fmla="*/ 101 w 146"/>
              <a:gd name="T13" fmla="*/ 122 h 186"/>
              <a:gd name="T14" fmla="*/ 105 w 146"/>
              <a:gd name="T15" fmla="*/ 111 h 186"/>
              <a:gd name="T16" fmla="*/ 104 w 146"/>
              <a:gd name="T17" fmla="*/ 110 h 186"/>
              <a:gd name="T18" fmla="*/ 94 w 146"/>
              <a:gd name="T19" fmla="*/ 121 h 186"/>
              <a:gd name="T20" fmla="*/ 127 w 146"/>
              <a:gd name="T21" fmla="*/ 186 h 186"/>
              <a:gd name="T22" fmla="*/ 0 w 146"/>
              <a:gd name="T23" fmla="*/ 168 h 186"/>
              <a:gd name="T24" fmla="*/ 21 w 146"/>
              <a:gd name="T25" fmla="*/ 0 h 186"/>
              <a:gd name="T26" fmla="*/ 144 w 146"/>
              <a:gd name="T27" fmla="*/ 5 h 186"/>
              <a:gd name="T28" fmla="*/ 20 w 146"/>
              <a:gd name="T29" fmla="*/ 10 h 186"/>
              <a:gd name="T30" fmla="*/ 19 w 146"/>
              <a:gd name="T31" fmla="*/ 31 h 186"/>
              <a:gd name="T32" fmla="*/ 146 w 146"/>
              <a:gd name="T33" fmla="*/ 39 h 186"/>
              <a:gd name="T34" fmla="*/ 75 w 146"/>
              <a:gd name="T35" fmla="*/ 100 h 186"/>
              <a:gd name="T36" fmla="*/ 80 w 146"/>
              <a:gd name="T37" fmla="*/ 79 h 186"/>
              <a:gd name="T38" fmla="*/ 80 w 146"/>
              <a:gd name="T39" fmla="*/ 71 h 186"/>
              <a:gd name="T40" fmla="*/ 71 w 146"/>
              <a:gd name="T41" fmla="*/ 74 h 186"/>
              <a:gd name="T42" fmla="*/ 50 w 146"/>
              <a:gd name="T43" fmla="*/ 100 h 186"/>
              <a:gd name="T44" fmla="*/ 40 w 146"/>
              <a:gd name="T45" fmla="*/ 109 h 186"/>
              <a:gd name="T46" fmla="*/ 32 w 146"/>
              <a:gd name="T47" fmla="*/ 115 h 186"/>
              <a:gd name="T48" fmla="*/ 34 w 146"/>
              <a:gd name="T49" fmla="*/ 118 h 186"/>
              <a:gd name="T50" fmla="*/ 40 w 146"/>
              <a:gd name="T51" fmla="*/ 116 h 186"/>
              <a:gd name="T52" fmla="*/ 33 w 146"/>
              <a:gd name="T53" fmla="*/ 128 h 186"/>
              <a:gd name="T54" fmla="*/ 31 w 146"/>
              <a:gd name="T55" fmla="*/ 138 h 186"/>
              <a:gd name="T56" fmla="*/ 37 w 146"/>
              <a:gd name="T57" fmla="*/ 136 h 186"/>
              <a:gd name="T58" fmla="*/ 41 w 146"/>
              <a:gd name="T59" fmla="*/ 128 h 186"/>
              <a:gd name="T60" fmla="*/ 66 w 146"/>
              <a:gd name="T61" fmla="*/ 108 h 186"/>
              <a:gd name="T62" fmla="*/ 64 w 146"/>
              <a:gd name="T63" fmla="*/ 133 h 186"/>
              <a:gd name="T64" fmla="*/ 68 w 146"/>
              <a:gd name="T65" fmla="*/ 139 h 186"/>
              <a:gd name="T66" fmla="*/ 70 w 146"/>
              <a:gd name="T67" fmla="*/ 134 h 186"/>
              <a:gd name="T68" fmla="*/ 73 w 146"/>
              <a:gd name="T69" fmla="*/ 106 h 186"/>
              <a:gd name="T70" fmla="*/ 79 w 146"/>
              <a:gd name="T71" fmla="*/ 106 h 186"/>
              <a:gd name="T72" fmla="*/ 81 w 146"/>
              <a:gd name="T73" fmla="*/ 102 h 186"/>
              <a:gd name="T74" fmla="*/ 75 w 146"/>
              <a:gd name="T75" fmla="*/ 100 h 186"/>
              <a:gd name="T76" fmla="*/ 115 w 146"/>
              <a:gd name="T77" fmla="*/ 78 h 186"/>
              <a:gd name="T78" fmla="*/ 111 w 146"/>
              <a:gd name="T79" fmla="*/ 75 h 186"/>
              <a:gd name="T80" fmla="*/ 104 w 146"/>
              <a:gd name="T81" fmla="*/ 85 h 186"/>
              <a:gd name="T82" fmla="*/ 83 w 146"/>
              <a:gd name="T83" fmla="*/ 133 h 186"/>
              <a:gd name="T84" fmla="*/ 86 w 146"/>
              <a:gd name="T85" fmla="*/ 136 h 186"/>
              <a:gd name="T86" fmla="*/ 89 w 146"/>
              <a:gd name="T87" fmla="*/ 133 h 186"/>
              <a:gd name="T88" fmla="*/ 94 w 146"/>
              <a:gd name="T89" fmla="*/ 135 h 186"/>
              <a:gd name="T90" fmla="*/ 110 w 146"/>
              <a:gd name="T91" fmla="*/ 119 h 186"/>
              <a:gd name="T92" fmla="*/ 110 w 146"/>
              <a:gd name="T93" fmla="*/ 106 h 186"/>
              <a:gd name="T94" fmla="*/ 101 w 146"/>
              <a:gd name="T95" fmla="*/ 106 h 186"/>
              <a:gd name="T96" fmla="*/ 114 w 146"/>
              <a:gd name="T9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 h="186">
                <a:moveTo>
                  <a:pt x="73" y="82"/>
                </a:moveTo>
                <a:cubicBezTo>
                  <a:pt x="71" y="88"/>
                  <a:pt x="71" y="88"/>
                  <a:pt x="71" y="88"/>
                </a:cubicBezTo>
                <a:cubicBezTo>
                  <a:pt x="70" y="91"/>
                  <a:pt x="69" y="93"/>
                  <a:pt x="69" y="94"/>
                </a:cubicBezTo>
                <a:cubicBezTo>
                  <a:pt x="68" y="97"/>
                  <a:pt x="68" y="100"/>
                  <a:pt x="67" y="101"/>
                </a:cubicBezTo>
                <a:cubicBezTo>
                  <a:pt x="64" y="102"/>
                  <a:pt x="61" y="102"/>
                  <a:pt x="60" y="103"/>
                </a:cubicBezTo>
                <a:cubicBezTo>
                  <a:pt x="58" y="103"/>
                  <a:pt x="56" y="104"/>
                  <a:pt x="55" y="104"/>
                </a:cubicBezTo>
                <a:cubicBezTo>
                  <a:pt x="58" y="99"/>
                  <a:pt x="62" y="93"/>
                  <a:pt x="69" y="86"/>
                </a:cubicBezTo>
                <a:cubicBezTo>
                  <a:pt x="70" y="84"/>
                  <a:pt x="71" y="83"/>
                  <a:pt x="73" y="82"/>
                </a:cubicBezTo>
                <a:close/>
                <a:moveTo>
                  <a:pt x="94" y="121"/>
                </a:moveTo>
                <a:cubicBezTo>
                  <a:pt x="93" y="123"/>
                  <a:pt x="92" y="125"/>
                  <a:pt x="92" y="126"/>
                </a:cubicBezTo>
                <a:cubicBezTo>
                  <a:pt x="91" y="127"/>
                  <a:pt x="91" y="127"/>
                  <a:pt x="91" y="127"/>
                </a:cubicBezTo>
                <a:cubicBezTo>
                  <a:pt x="92" y="128"/>
                  <a:pt x="92" y="128"/>
                  <a:pt x="92" y="128"/>
                </a:cubicBezTo>
                <a:cubicBezTo>
                  <a:pt x="93" y="128"/>
                  <a:pt x="93" y="128"/>
                  <a:pt x="94" y="128"/>
                </a:cubicBezTo>
                <a:cubicBezTo>
                  <a:pt x="96" y="128"/>
                  <a:pt x="99" y="126"/>
                  <a:pt x="101" y="122"/>
                </a:cubicBezTo>
                <a:cubicBezTo>
                  <a:pt x="103" y="120"/>
                  <a:pt x="104" y="117"/>
                  <a:pt x="104" y="115"/>
                </a:cubicBezTo>
                <a:cubicBezTo>
                  <a:pt x="105" y="113"/>
                  <a:pt x="105" y="112"/>
                  <a:pt x="105" y="111"/>
                </a:cubicBezTo>
                <a:cubicBezTo>
                  <a:pt x="105" y="111"/>
                  <a:pt x="105" y="111"/>
                  <a:pt x="105" y="110"/>
                </a:cubicBezTo>
                <a:cubicBezTo>
                  <a:pt x="105" y="110"/>
                  <a:pt x="104" y="110"/>
                  <a:pt x="104" y="110"/>
                </a:cubicBezTo>
                <a:cubicBezTo>
                  <a:pt x="103" y="110"/>
                  <a:pt x="101" y="111"/>
                  <a:pt x="99" y="113"/>
                </a:cubicBezTo>
                <a:cubicBezTo>
                  <a:pt x="97" y="115"/>
                  <a:pt x="96" y="118"/>
                  <a:pt x="94" y="121"/>
                </a:cubicBezTo>
                <a:close/>
                <a:moveTo>
                  <a:pt x="146" y="168"/>
                </a:moveTo>
                <a:cubicBezTo>
                  <a:pt x="146" y="178"/>
                  <a:pt x="138" y="186"/>
                  <a:pt x="127" y="186"/>
                </a:cubicBezTo>
                <a:cubicBezTo>
                  <a:pt x="18" y="186"/>
                  <a:pt x="18" y="186"/>
                  <a:pt x="18" y="186"/>
                </a:cubicBezTo>
                <a:cubicBezTo>
                  <a:pt x="8" y="186"/>
                  <a:pt x="0" y="178"/>
                  <a:pt x="0" y="168"/>
                </a:cubicBezTo>
                <a:cubicBezTo>
                  <a:pt x="0" y="18"/>
                  <a:pt x="0" y="18"/>
                  <a:pt x="0" y="18"/>
                </a:cubicBezTo>
                <a:cubicBezTo>
                  <a:pt x="0" y="8"/>
                  <a:pt x="8" y="0"/>
                  <a:pt x="21" y="0"/>
                </a:cubicBezTo>
                <a:cubicBezTo>
                  <a:pt x="138" y="0"/>
                  <a:pt x="138" y="0"/>
                  <a:pt x="138" y="0"/>
                </a:cubicBezTo>
                <a:cubicBezTo>
                  <a:pt x="141" y="0"/>
                  <a:pt x="144" y="2"/>
                  <a:pt x="144" y="5"/>
                </a:cubicBezTo>
                <a:cubicBezTo>
                  <a:pt x="144" y="8"/>
                  <a:pt x="141" y="10"/>
                  <a:pt x="138" y="10"/>
                </a:cubicBezTo>
                <a:cubicBezTo>
                  <a:pt x="138" y="10"/>
                  <a:pt x="20" y="10"/>
                  <a:pt x="20" y="10"/>
                </a:cubicBezTo>
                <a:cubicBezTo>
                  <a:pt x="13" y="10"/>
                  <a:pt x="9" y="15"/>
                  <a:pt x="9" y="20"/>
                </a:cubicBezTo>
                <a:cubicBezTo>
                  <a:pt x="9" y="25"/>
                  <a:pt x="13" y="31"/>
                  <a:pt x="19" y="31"/>
                </a:cubicBezTo>
                <a:cubicBezTo>
                  <a:pt x="19" y="31"/>
                  <a:pt x="138" y="31"/>
                  <a:pt x="138" y="31"/>
                </a:cubicBezTo>
                <a:cubicBezTo>
                  <a:pt x="142" y="31"/>
                  <a:pt x="146" y="35"/>
                  <a:pt x="146" y="39"/>
                </a:cubicBezTo>
                <a:cubicBezTo>
                  <a:pt x="146" y="39"/>
                  <a:pt x="146" y="168"/>
                  <a:pt x="146" y="168"/>
                </a:cubicBezTo>
                <a:close/>
                <a:moveTo>
                  <a:pt x="75" y="100"/>
                </a:moveTo>
                <a:cubicBezTo>
                  <a:pt x="75" y="98"/>
                  <a:pt x="76" y="95"/>
                  <a:pt x="77" y="91"/>
                </a:cubicBezTo>
                <a:cubicBezTo>
                  <a:pt x="78" y="87"/>
                  <a:pt x="79" y="83"/>
                  <a:pt x="80" y="79"/>
                </a:cubicBezTo>
                <a:cubicBezTo>
                  <a:pt x="81" y="77"/>
                  <a:pt x="81" y="75"/>
                  <a:pt x="81" y="74"/>
                </a:cubicBezTo>
                <a:cubicBezTo>
                  <a:pt x="81" y="73"/>
                  <a:pt x="81" y="72"/>
                  <a:pt x="80" y="71"/>
                </a:cubicBezTo>
                <a:cubicBezTo>
                  <a:pt x="80" y="71"/>
                  <a:pt x="79" y="70"/>
                  <a:pt x="78" y="70"/>
                </a:cubicBezTo>
                <a:cubicBezTo>
                  <a:pt x="76" y="70"/>
                  <a:pt x="74" y="71"/>
                  <a:pt x="71" y="74"/>
                </a:cubicBezTo>
                <a:cubicBezTo>
                  <a:pt x="67" y="78"/>
                  <a:pt x="63" y="83"/>
                  <a:pt x="60" y="87"/>
                </a:cubicBezTo>
                <a:cubicBezTo>
                  <a:pt x="54" y="94"/>
                  <a:pt x="51" y="98"/>
                  <a:pt x="50" y="100"/>
                </a:cubicBezTo>
                <a:cubicBezTo>
                  <a:pt x="47" y="105"/>
                  <a:pt x="46" y="106"/>
                  <a:pt x="45" y="107"/>
                </a:cubicBezTo>
                <a:cubicBezTo>
                  <a:pt x="44" y="108"/>
                  <a:pt x="42" y="108"/>
                  <a:pt x="40" y="109"/>
                </a:cubicBezTo>
                <a:cubicBezTo>
                  <a:pt x="36" y="110"/>
                  <a:pt x="34" y="111"/>
                  <a:pt x="33" y="112"/>
                </a:cubicBezTo>
                <a:cubicBezTo>
                  <a:pt x="32" y="112"/>
                  <a:pt x="32" y="113"/>
                  <a:pt x="32" y="115"/>
                </a:cubicBezTo>
                <a:cubicBezTo>
                  <a:pt x="32" y="115"/>
                  <a:pt x="32" y="116"/>
                  <a:pt x="32" y="117"/>
                </a:cubicBezTo>
                <a:cubicBezTo>
                  <a:pt x="33" y="117"/>
                  <a:pt x="33" y="118"/>
                  <a:pt x="34" y="118"/>
                </a:cubicBezTo>
                <a:cubicBezTo>
                  <a:pt x="35" y="118"/>
                  <a:pt x="36" y="117"/>
                  <a:pt x="37" y="117"/>
                </a:cubicBezTo>
                <a:cubicBezTo>
                  <a:pt x="38" y="117"/>
                  <a:pt x="39" y="116"/>
                  <a:pt x="40" y="116"/>
                </a:cubicBezTo>
                <a:cubicBezTo>
                  <a:pt x="40" y="116"/>
                  <a:pt x="39" y="117"/>
                  <a:pt x="39" y="118"/>
                </a:cubicBezTo>
                <a:cubicBezTo>
                  <a:pt x="36" y="122"/>
                  <a:pt x="34" y="125"/>
                  <a:pt x="33" y="128"/>
                </a:cubicBezTo>
                <a:cubicBezTo>
                  <a:pt x="30" y="134"/>
                  <a:pt x="30" y="135"/>
                  <a:pt x="30" y="136"/>
                </a:cubicBezTo>
                <a:cubicBezTo>
                  <a:pt x="30" y="136"/>
                  <a:pt x="30" y="137"/>
                  <a:pt x="31" y="138"/>
                </a:cubicBezTo>
                <a:cubicBezTo>
                  <a:pt x="31" y="138"/>
                  <a:pt x="32" y="139"/>
                  <a:pt x="33" y="139"/>
                </a:cubicBezTo>
                <a:cubicBezTo>
                  <a:pt x="34" y="139"/>
                  <a:pt x="36" y="138"/>
                  <a:pt x="37" y="136"/>
                </a:cubicBezTo>
                <a:cubicBezTo>
                  <a:pt x="37" y="134"/>
                  <a:pt x="38" y="133"/>
                  <a:pt x="39" y="132"/>
                </a:cubicBezTo>
                <a:cubicBezTo>
                  <a:pt x="41" y="128"/>
                  <a:pt x="41" y="128"/>
                  <a:pt x="41" y="128"/>
                </a:cubicBezTo>
                <a:cubicBezTo>
                  <a:pt x="44" y="122"/>
                  <a:pt x="47" y="117"/>
                  <a:pt x="49" y="112"/>
                </a:cubicBezTo>
                <a:cubicBezTo>
                  <a:pt x="54" y="111"/>
                  <a:pt x="59" y="109"/>
                  <a:pt x="66" y="108"/>
                </a:cubicBezTo>
                <a:cubicBezTo>
                  <a:pt x="66" y="110"/>
                  <a:pt x="65" y="112"/>
                  <a:pt x="65" y="115"/>
                </a:cubicBezTo>
                <a:cubicBezTo>
                  <a:pt x="64" y="123"/>
                  <a:pt x="63" y="129"/>
                  <a:pt x="64" y="133"/>
                </a:cubicBezTo>
                <a:cubicBezTo>
                  <a:pt x="64" y="135"/>
                  <a:pt x="64" y="136"/>
                  <a:pt x="64" y="137"/>
                </a:cubicBezTo>
                <a:cubicBezTo>
                  <a:pt x="65" y="138"/>
                  <a:pt x="67" y="139"/>
                  <a:pt x="68" y="139"/>
                </a:cubicBezTo>
                <a:cubicBezTo>
                  <a:pt x="68" y="139"/>
                  <a:pt x="69" y="138"/>
                  <a:pt x="70" y="138"/>
                </a:cubicBezTo>
                <a:cubicBezTo>
                  <a:pt x="70" y="137"/>
                  <a:pt x="70" y="136"/>
                  <a:pt x="70" y="134"/>
                </a:cubicBezTo>
                <a:cubicBezTo>
                  <a:pt x="70" y="134"/>
                  <a:pt x="70" y="131"/>
                  <a:pt x="71" y="123"/>
                </a:cubicBezTo>
                <a:cubicBezTo>
                  <a:pt x="72" y="114"/>
                  <a:pt x="73" y="109"/>
                  <a:pt x="73" y="106"/>
                </a:cubicBezTo>
                <a:cubicBezTo>
                  <a:pt x="74" y="106"/>
                  <a:pt x="75" y="106"/>
                  <a:pt x="77" y="106"/>
                </a:cubicBezTo>
                <a:cubicBezTo>
                  <a:pt x="78" y="106"/>
                  <a:pt x="79" y="106"/>
                  <a:pt x="79" y="106"/>
                </a:cubicBezTo>
                <a:cubicBezTo>
                  <a:pt x="79" y="106"/>
                  <a:pt x="80" y="105"/>
                  <a:pt x="80" y="105"/>
                </a:cubicBezTo>
                <a:cubicBezTo>
                  <a:pt x="81" y="104"/>
                  <a:pt x="81" y="103"/>
                  <a:pt x="81" y="102"/>
                </a:cubicBezTo>
                <a:cubicBezTo>
                  <a:pt x="81" y="101"/>
                  <a:pt x="80" y="100"/>
                  <a:pt x="77" y="100"/>
                </a:cubicBezTo>
                <a:cubicBezTo>
                  <a:pt x="77" y="100"/>
                  <a:pt x="76" y="100"/>
                  <a:pt x="75" y="100"/>
                </a:cubicBezTo>
                <a:cubicBezTo>
                  <a:pt x="75" y="100"/>
                  <a:pt x="75" y="100"/>
                  <a:pt x="75" y="100"/>
                </a:cubicBezTo>
                <a:close/>
                <a:moveTo>
                  <a:pt x="115" y="78"/>
                </a:moveTo>
                <a:cubicBezTo>
                  <a:pt x="114" y="77"/>
                  <a:pt x="114" y="77"/>
                  <a:pt x="114" y="76"/>
                </a:cubicBezTo>
                <a:cubicBezTo>
                  <a:pt x="113" y="75"/>
                  <a:pt x="112" y="75"/>
                  <a:pt x="111" y="75"/>
                </a:cubicBezTo>
                <a:cubicBezTo>
                  <a:pt x="110" y="75"/>
                  <a:pt x="110" y="76"/>
                  <a:pt x="109" y="77"/>
                </a:cubicBezTo>
                <a:cubicBezTo>
                  <a:pt x="108" y="78"/>
                  <a:pt x="107" y="80"/>
                  <a:pt x="104" y="85"/>
                </a:cubicBezTo>
                <a:cubicBezTo>
                  <a:pt x="98" y="96"/>
                  <a:pt x="93" y="108"/>
                  <a:pt x="88" y="119"/>
                </a:cubicBezTo>
                <a:cubicBezTo>
                  <a:pt x="83" y="131"/>
                  <a:pt x="83" y="132"/>
                  <a:pt x="83" y="133"/>
                </a:cubicBezTo>
                <a:cubicBezTo>
                  <a:pt x="83" y="133"/>
                  <a:pt x="84" y="134"/>
                  <a:pt x="84" y="135"/>
                </a:cubicBezTo>
                <a:cubicBezTo>
                  <a:pt x="85" y="136"/>
                  <a:pt x="86" y="136"/>
                  <a:pt x="86" y="136"/>
                </a:cubicBezTo>
                <a:cubicBezTo>
                  <a:pt x="87" y="136"/>
                  <a:pt x="88" y="136"/>
                  <a:pt x="88" y="135"/>
                </a:cubicBezTo>
                <a:cubicBezTo>
                  <a:pt x="88" y="135"/>
                  <a:pt x="88" y="135"/>
                  <a:pt x="89" y="133"/>
                </a:cubicBezTo>
                <a:cubicBezTo>
                  <a:pt x="90" y="133"/>
                  <a:pt x="90" y="134"/>
                  <a:pt x="91" y="134"/>
                </a:cubicBezTo>
                <a:cubicBezTo>
                  <a:pt x="92" y="134"/>
                  <a:pt x="93" y="135"/>
                  <a:pt x="94" y="135"/>
                </a:cubicBezTo>
                <a:cubicBezTo>
                  <a:pt x="96" y="135"/>
                  <a:pt x="99" y="133"/>
                  <a:pt x="102" y="130"/>
                </a:cubicBezTo>
                <a:cubicBezTo>
                  <a:pt x="105" y="127"/>
                  <a:pt x="108" y="123"/>
                  <a:pt x="110" y="119"/>
                </a:cubicBezTo>
                <a:cubicBezTo>
                  <a:pt x="111" y="115"/>
                  <a:pt x="112" y="112"/>
                  <a:pt x="112" y="110"/>
                </a:cubicBezTo>
                <a:cubicBezTo>
                  <a:pt x="111" y="108"/>
                  <a:pt x="111" y="107"/>
                  <a:pt x="110" y="106"/>
                </a:cubicBezTo>
                <a:cubicBezTo>
                  <a:pt x="109" y="104"/>
                  <a:pt x="108" y="104"/>
                  <a:pt x="106" y="104"/>
                </a:cubicBezTo>
                <a:cubicBezTo>
                  <a:pt x="104" y="104"/>
                  <a:pt x="103" y="104"/>
                  <a:pt x="101" y="106"/>
                </a:cubicBezTo>
                <a:cubicBezTo>
                  <a:pt x="103" y="100"/>
                  <a:pt x="106" y="94"/>
                  <a:pt x="111" y="86"/>
                </a:cubicBezTo>
                <a:cubicBezTo>
                  <a:pt x="113" y="83"/>
                  <a:pt x="114" y="81"/>
                  <a:pt x="114" y="81"/>
                </a:cubicBezTo>
                <a:cubicBezTo>
                  <a:pt x="114" y="80"/>
                  <a:pt x="115" y="79"/>
                  <a:pt x="115" y="7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892"/>
          <p:cNvSpPr>
            <a:spLocks noEditPoints="1"/>
          </p:cNvSpPr>
          <p:nvPr/>
        </p:nvSpPr>
        <p:spPr bwMode="auto">
          <a:xfrm>
            <a:off x="4934521" y="4085874"/>
            <a:ext cx="596963" cy="580829"/>
          </a:xfrm>
          <a:custGeom>
            <a:avLst/>
            <a:gdLst>
              <a:gd name="T0" fmla="*/ 180 w 203"/>
              <a:gd name="T1" fmla="*/ 39 h 198"/>
              <a:gd name="T2" fmla="*/ 23 w 203"/>
              <a:gd name="T3" fmla="*/ 109 h 198"/>
              <a:gd name="T4" fmla="*/ 10 w 203"/>
              <a:gd name="T5" fmla="*/ 158 h 198"/>
              <a:gd name="T6" fmla="*/ 185 w 203"/>
              <a:gd name="T7" fmla="*/ 166 h 198"/>
              <a:gd name="T8" fmla="*/ 192 w 203"/>
              <a:gd name="T9" fmla="*/ 126 h 198"/>
              <a:gd name="T10" fmla="*/ 41 w 203"/>
              <a:gd name="T11" fmla="*/ 146 h 198"/>
              <a:gd name="T12" fmla="*/ 41 w 203"/>
              <a:gd name="T13" fmla="*/ 122 h 198"/>
              <a:gd name="T14" fmla="*/ 41 w 203"/>
              <a:gd name="T15" fmla="*/ 146 h 198"/>
              <a:gd name="T16" fmla="*/ 48 w 203"/>
              <a:gd name="T17" fmla="*/ 58 h 198"/>
              <a:gd name="T18" fmla="*/ 96 w 203"/>
              <a:gd name="T19" fmla="*/ 53 h 198"/>
              <a:gd name="T20" fmla="*/ 53 w 203"/>
              <a:gd name="T21" fmla="*/ 91 h 198"/>
              <a:gd name="T22" fmla="*/ 131 w 203"/>
              <a:gd name="T23" fmla="*/ 149 h 198"/>
              <a:gd name="T24" fmla="*/ 68 w 203"/>
              <a:gd name="T25" fmla="*/ 145 h 198"/>
              <a:gd name="T26" fmla="*/ 131 w 203"/>
              <a:gd name="T27" fmla="*/ 142 h 198"/>
              <a:gd name="T28" fmla="*/ 131 w 203"/>
              <a:gd name="T29" fmla="*/ 149 h 198"/>
              <a:gd name="T30" fmla="*/ 72 w 203"/>
              <a:gd name="T31" fmla="*/ 133 h 198"/>
              <a:gd name="T32" fmla="*/ 72 w 203"/>
              <a:gd name="T33" fmla="*/ 126 h 198"/>
              <a:gd name="T34" fmla="*/ 135 w 203"/>
              <a:gd name="T35" fmla="*/ 130 h 198"/>
              <a:gd name="T36" fmla="*/ 131 w 203"/>
              <a:gd name="T37" fmla="*/ 118 h 198"/>
              <a:gd name="T38" fmla="*/ 68 w 203"/>
              <a:gd name="T39" fmla="*/ 114 h 198"/>
              <a:gd name="T40" fmla="*/ 131 w 203"/>
              <a:gd name="T41" fmla="*/ 111 h 198"/>
              <a:gd name="T42" fmla="*/ 131 w 203"/>
              <a:gd name="T43" fmla="*/ 118 h 198"/>
              <a:gd name="T44" fmla="*/ 107 w 203"/>
              <a:gd name="T45" fmla="*/ 53 h 198"/>
              <a:gd name="T46" fmla="*/ 155 w 203"/>
              <a:gd name="T47" fmla="*/ 58 h 198"/>
              <a:gd name="T48" fmla="*/ 150 w 203"/>
              <a:gd name="T49" fmla="*/ 91 h 198"/>
              <a:gd name="T50" fmla="*/ 161 w 203"/>
              <a:gd name="T51" fmla="*/ 146 h 198"/>
              <a:gd name="T52" fmla="*/ 161 w 203"/>
              <a:gd name="T53" fmla="*/ 122 h 198"/>
              <a:gd name="T54" fmla="*/ 161 w 203"/>
              <a:gd name="T55" fmla="*/ 146 h 198"/>
              <a:gd name="T56" fmla="*/ 203 w 203"/>
              <a:gd name="T57" fmla="*/ 82 h 198"/>
              <a:gd name="T58" fmla="*/ 191 w 203"/>
              <a:gd name="T59" fmla="*/ 86 h 198"/>
              <a:gd name="T60" fmla="*/ 187 w 203"/>
              <a:gd name="T61" fmla="*/ 63 h 198"/>
              <a:gd name="T62" fmla="*/ 198 w 203"/>
              <a:gd name="T63" fmla="*/ 58 h 198"/>
              <a:gd name="T64" fmla="*/ 12 w 203"/>
              <a:gd name="T65" fmla="*/ 86 h 198"/>
              <a:gd name="T66" fmla="*/ 0 w 203"/>
              <a:gd name="T67" fmla="*/ 82 h 198"/>
              <a:gd name="T68" fmla="*/ 4 w 203"/>
              <a:gd name="T69" fmla="*/ 54 h 198"/>
              <a:gd name="T70" fmla="*/ 16 w 203"/>
              <a:gd name="T71" fmla="*/ 59 h 198"/>
              <a:gd name="T72" fmla="*/ 12 w 203"/>
              <a:gd name="T73" fmla="*/ 86 h 198"/>
              <a:gd name="T74" fmla="*/ 102 w 203"/>
              <a:gd name="T75" fmla="*/ 0 h 198"/>
              <a:gd name="T76" fmla="*/ 180 w 203"/>
              <a:gd name="T77" fmla="*/ 32 h 198"/>
              <a:gd name="T78" fmla="*/ 47 w 203"/>
              <a:gd name="T79" fmla="*/ 19 h 198"/>
              <a:gd name="T80" fmla="*/ 58 w 203"/>
              <a:gd name="T81" fmla="*/ 19 h 198"/>
              <a:gd name="T82" fmla="*/ 71 w 203"/>
              <a:gd name="T83" fmla="*/ 25 h 198"/>
              <a:gd name="T84" fmla="*/ 71 w 203"/>
              <a:gd name="T85" fmla="*/ 14 h 198"/>
              <a:gd name="T86" fmla="*/ 71 w 203"/>
              <a:gd name="T87" fmla="*/ 25 h 198"/>
              <a:gd name="T88" fmla="*/ 125 w 203"/>
              <a:gd name="T89" fmla="*/ 19 h 198"/>
              <a:gd name="T90" fmla="*/ 136 w 203"/>
              <a:gd name="T91" fmla="*/ 19 h 198"/>
              <a:gd name="T92" fmla="*/ 150 w 203"/>
              <a:gd name="T93" fmla="*/ 25 h 198"/>
              <a:gd name="T94" fmla="*/ 150 w 203"/>
              <a:gd name="T95" fmla="*/ 14 h 198"/>
              <a:gd name="T96" fmla="*/ 150 w 203"/>
              <a:gd name="T97" fmla="*/ 25 h 198"/>
              <a:gd name="T98" fmla="*/ 173 w 203"/>
              <a:gd name="T99" fmla="*/ 172 h 198"/>
              <a:gd name="T100" fmla="*/ 165 w 203"/>
              <a:gd name="T101" fmla="*/ 198 h 198"/>
              <a:gd name="T102" fmla="*/ 146 w 203"/>
              <a:gd name="T103" fmla="*/ 190 h 198"/>
              <a:gd name="T104" fmla="*/ 30 w 203"/>
              <a:gd name="T105" fmla="*/ 172 h 198"/>
              <a:gd name="T106" fmla="*/ 57 w 203"/>
              <a:gd name="T107" fmla="*/ 190 h 198"/>
              <a:gd name="T108" fmla="*/ 38 w 203"/>
              <a:gd name="T109" fmla="*/ 198 h 198"/>
              <a:gd name="T110" fmla="*/ 30 w 203"/>
              <a:gd name="T111" fmla="*/ 17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98">
                <a:moveTo>
                  <a:pt x="180" y="109"/>
                </a:moveTo>
                <a:cubicBezTo>
                  <a:pt x="180" y="84"/>
                  <a:pt x="180" y="56"/>
                  <a:pt x="180" y="39"/>
                </a:cubicBezTo>
                <a:cubicBezTo>
                  <a:pt x="23" y="39"/>
                  <a:pt x="23" y="39"/>
                  <a:pt x="23" y="39"/>
                </a:cubicBezTo>
                <a:cubicBezTo>
                  <a:pt x="23" y="56"/>
                  <a:pt x="23" y="83"/>
                  <a:pt x="23" y="109"/>
                </a:cubicBezTo>
                <a:cubicBezTo>
                  <a:pt x="17" y="111"/>
                  <a:pt x="10" y="118"/>
                  <a:pt x="10" y="126"/>
                </a:cubicBezTo>
                <a:cubicBezTo>
                  <a:pt x="10" y="158"/>
                  <a:pt x="10" y="158"/>
                  <a:pt x="10" y="158"/>
                </a:cubicBezTo>
                <a:cubicBezTo>
                  <a:pt x="10" y="162"/>
                  <a:pt x="14" y="166"/>
                  <a:pt x="18" y="166"/>
                </a:cubicBezTo>
                <a:cubicBezTo>
                  <a:pt x="185" y="166"/>
                  <a:pt x="185" y="166"/>
                  <a:pt x="185" y="166"/>
                </a:cubicBezTo>
                <a:cubicBezTo>
                  <a:pt x="190" y="166"/>
                  <a:pt x="192" y="163"/>
                  <a:pt x="192" y="158"/>
                </a:cubicBezTo>
                <a:cubicBezTo>
                  <a:pt x="192" y="126"/>
                  <a:pt x="192" y="126"/>
                  <a:pt x="192" y="126"/>
                </a:cubicBezTo>
                <a:cubicBezTo>
                  <a:pt x="192" y="118"/>
                  <a:pt x="186" y="112"/>
                  <a:pt x="180" y="109"/>
                </a:cubicBezTo>
                <a:close/>
                <a:moveTo>
                  <a:pt x="41" y="146"/>
                </a:moveTo>
                <a:cubicBezTo>
                  <a:pt x="35" y="146"/>
                  <a:pt x="29" y="141"/>
                  <a:pt x="29" y="134"/>
                </a:cubicBezTo>
                <a:cubicBezTo>
                  <a:pt x="29" y="128"/>
                  <a:pt x="35" y="122"/>
                  <a:pt x="41" y="122"/>
                </a:cubicBezTo>
                <a:cubicBezTo>
                  <a:pt x="48" y="122"/>
                  <a:pt x="54" y="128"/>
                  <a:pt x="54" y="134"/>
                </a:cubicBezTo>
                <a:cubicBezTo>
                  <a:pt x="54" y="141"/>
                  <a:pt x="48" y="146"/>
                  <a:pt x="41" y="146"/>
                </a:cubicBezTo>
                <a:close/>
                <a:moveTo>
                  <a:pt x="48" y="87"/>
                </a:moveTo>
                <a:cubicBezTo>
                  <a:pt x="48" y="58"/>
                  <a:pt x="48" y="58"/>
                  <a:pt x="48" y="58"/>
                </a:cubicBezTo>
                <a:cubicBezTo>
                  <a:pt x="48" y="56"/>
                  <a:pt x="50" y="53"/>
                  <a:pt x="53" y="53"/>
                </a:cubicBezTo>
                <a:cubicBezTo>
                  <a:pt x="96" y="53"/>
                  <a:pt x="96" y="53"/>
                  <a:pt x="96" y="53"/>
                </a:cubicBezTo>
                <a:cubicBezTo>
                  <a:pt x="96" y="91"/>
                  <a:pt x="96" y="91"/>
                  <a:pt x="96" y="91"/>
                </a:cubicBezTo>
                <a:cubicBezTo>
                  <a:pt x="53" y="91"/>
                  <a:pt x="53" y="91"/>
                  <a:pt x="53" y="91"/>
                </a:cubicBezTo>
                <a:cubicBezTo>
                  <a:pt x="50" y="91"/>
                  <a:pt x="48" y="89"/>
                  <a:pt x="48" y="87"/>
                </a:cubicBezTo>
                <a:close/>
                <a:moveTo>
                  <a:pt x="131" y="149"/>
                </a:moveTo>
                <a:cubicBezTo>
                  <a:pt x="72" y="149"/>
                  <a:pt x="72" y="149"/>
                  <a:pt x="72" y="149"/>
                </a:cubicBezTo>
                <a:cubicBezTo>
                  <a:pt x="70" y="149"/>
                  <a:pt x="68" y="147"/>
                  <a:pt x="68" y="145"/>
                </a:cubicBezTo>
                <a:cubicBezTo>
                  <a:pt x="68" y="143"/>
                  <a:pt x="70" y="142"/>
                  <a:pt x="72" y="142"/>
                </a:cubicBezTo>
                <a:cubicBezTo>
                  <a:pt x="131" y="142"/>
                  <a:pt x="131" y="142"/>
                  <a:pt x="131" y="142"/>
                </a:cubicBezTo>
                <a:cubicBezTo>
                  <a:pt x="133" y="142"/>
                  <a:pt x="135" y="143"/>
                  <a:pt x="135" y="145"/>
                </a:cubicBezTo>
                <a:cubicBezTo>
                  <a:pt x="135" y="147"/>
                  <a:pt x="133" y="149"/>
                  <a:pt x="131" y="149"/>
                </a:cubicBezTo>
                <a:close/>
                <a:moveTo>
                  <a:pt x="131" y="133"/>
                </a:moveTo>
                <a:cubicBezTo>
                  <a:pt x="72" y="133"/>
                  <a:pt x="72" y="133"/>
                  <a:pt x="72" y="133"/>
                </a:cubicBezTo>
                <a:cubicBezTo>
                  <a:pt x="70" y="133"/>
                  <a:pt x="68" y="131"/>
                  <a:pt x="68" y="130"/>
                </a:cubicBezTo>
                <a:cubicBezTo>
                  <a:pt x="68" y="128"/>
                  <a:pt x="70" y="126"/>
                  <a:pt x="72" y="126"/>
                </a:cubicBezTo>
                <a:cubicBezTo>
                  <a:pt x="131" y="126"/>
                  <a:pt x="131" y="126"/>
                  <a:pt x="131" y="126"/>
                </a:cubicBezTo>
                <a:cubicBezTo>
                  <a:pt x="133" y="126"/>
                  <a:pt x="135" y="128"/>
                  <a:pt x="135" y="130"/>
                </a:cubicBezTo>
                <a:cubicBezTo>
                  <a:pt x="135" y="131"/>
                  <a:pt x="133" y="133"/>
                  <a:pt x="131" y="133"/>
                </a:cubicBezTo>
                <a:close/>
                <a:moveTo>
                  <a:pt x="131" y="118"/>
                </a:moveTo>
                <a:cubicBezTo>
                  <a:pt x="72" y="118"/>
                  <a:pt x="72" y="118"/>
                  <a:pt x="72" y="118"/>
                </a:cubicBezTo>
                <a:cubicBezTo>
                  <a:pt x="70" y="118"/>
                  <a:pt x="68" y="116"/>
                  <a:pt x="68" y="114"/>
                </a:cubicBezTo>
                <a:cubicBezTo>
                  <a:pt x="68" y="112"/>
                  <a:pt x="70" y="111"/>
                  <a:pt x="72" y="111"/>
                </a:cubicBezTo>
                <a:cubicBezTo>
                  <a:pt x="131" y="111"/>
                  <a:pt x="131" y="111"/>
                  <a:pt x="131" y="111"/>
                </a:cubicBezTo>
                <a:cubicBezTo>
                  <a:pt x="133" y="111"/>
                  <a:pt x="135" y="112"/>
                  <a:pt x="135" y="114"/>
                </a:cubicBezTo>
                <a:cubicBezTo>
                  <a:pt x="135" y="116"/>
                  <a:pt x="133" y="118"/>
                  <a:pt x="131" y="118"/>
                </a:cubicBezTo>
                <a:close/>
                <a:moveTo>
                  <a:pt x="107" y="91"/>
                </a:moveTo>
                <a:cubicBezTo>
                  <a:pt x="107" y="53"/>
                  <a:pt x="107" y="53"/>
                  <a:pt x="107" y="53"/>
                </a:cubicBezTo>
                <a:cubicBezTo>
                  <a:pt x="150" y="53"/>
                  <a:pt x="150" y="53"/>
                  <a:pt x="150" y="53"/>
                </a:cubicBezTo>
                <a:cubicBezTo>
                  <a:pt x="153" y="53"/>
                  <a:pt x="155" y="56"/>
                  <a:pt x="155" y="58"/>
                </a:cubicBezTo>
                <a:cubicBezTo>
                  <a:pt x="155" y="87"/>
                  <a:pt x="155" y="87"/>
                  <a:pt x="155" y="87"/>
                </a:cubicBezTo>
                <a:cubicBezTo>
                  <a:pt x="155" y="89"/>
                  <a:pt x="153" y="91"/>
                  <a:pt x="150" y="91"/>
                </a:cubicBezTo>
                <a:lnTo>
                  <a:pt x="107" y="91"/>
                </a:lnTo>
                <a:close/>
                <a:moveTo>
                  <a:pt x="161" y="146"/>
                </a:moveTo>
                <a:cubicBezTo>
                  <a:pt x="155" y="146"/>
                  <a:pt x="149" y="141"/>
                  <a:pt x="149" y="134"/>
                </a:cubicBezTo>
                <a:cubicBezTo>
                  <a:pt x="149" y="128"/>
                  <a:pt x="155" y="122"/>
                  <a:pt x="161" y="122"/>
                </a:cubicBezTo>
                <a:cubicBezTo>
                  <a:pt x="168" y="122"/>
                  <a:pt x="173" y="128"/>
                  <a:pt x="173" y="134"/>
                </a:cubicBezTo>
                <a:cubicBezTo>
                  <a:pt x="173" y="141"/>
                  <a:pt x="168" y="146"/>
                  <a:pt x="161" y="146"/>
                </a:cubicBezTo>
                <a:close/>
                <a:moveTo>
                  <a:pt x="203" y="63"/>
                </a:moveTo>
                <a:cubicBezTo>
                  <a:pt x="203" y="82"/>
                  <a:pt x="203" y="82"/>
                  <a:pt x="203" y="82"/>
                </a:cubicBezTo>
                <a:cubicBezTo>
                  <a:pt x="203" y="84"/>
                  <a:pt x="201" y="86"/>
                  <a:pt x="198" y="86"/>
                </a:cubicBezTo>
                <a:cubicBezTo>
                  <a:pt x="191" y="86"/>
                  <a:pt x="191" y="86"/>
                  <a:pt x="191" y="86"/>
                </a:cubicBezTo>
                <a:cubicBezTo>
                  <a:pt x="189" y="86"/>
                  <a:pt x="187" y="84"/>
                  <a:pt x="187" y="82"/>
                </a:cubicBezTo>
                <a:cubicBezTo>
                  <a:pt x="187" y="63"/>
                  <a:pt x="187" y="63"/>
                  <a:pt x="187" y="63"/>
                </a:cubicBezTo>
                <a:cubicBezTo>
                  <a:pt x="187" y="60"/>
                  <a:pt x="189" y="58"/>
                  <a:pt x="191" y="58"/>
                </a:cubicBezTo>
                <a:cubicBezTo>
                  <a:pt x="198" y="58"/>
                  <a:pt x="198" y="58"/>
                  <a:pt x="198" y="58"/>
                </a:cubicBezTo>
                <a:cubicBezTo>
                  <a:pt x="201" y="58"/>
                  <a:pt x="203" y="60"/>
                  <a:pt x="203" y="63"/>
                </a:cubicBezTo>
                <a:close/>
                <a:moveTo>
                  <a:pt x="12" y="86"/>
                </a:moveTo>
                <a:cubicBezTo>
                  <a:pt x="4" y="86"/>
                  <a:pt x="4" y="86"/>
                  <a:pt x="4" y="86"/>
                </a:cubicBezTo>
                <a:cubicBezTo>
                  <a:pt x="2" y="86"/>
                  <a:pt x="0" y="84"/>
                  <a:pt x="0" y="82"/>
                </a:cubicBezTo>
                <a:cubicBezTo>
                  <a:pt x="0" y="59"/>
                  <a:pt x="0" y="59"/>
                  <a:pt x="0" y="59"/>
                </a:cubicBezTo>
                <a:cubicBezTo>
                  <a:pt x="0" y="56"/>
                  <a:pt x="2" y="54"/>
                  <a:pt x="4" y="54"/>
                </a:cubicBezTo>
                <a:cubicBezTo>
                  <a:pt x="12" y="54"/>
                  <a:pt x="12" y="54"/>
                  <a:pt x="12" y="54"/>
                </a:cubicBezTo>
                <a:cubicBezTo>
                  <a:pt x="14" y="54"/>
                  <a:pt x="16" y="56"/>
                  <a:pt x="16" y="59"/>
                </a:cubicBezTo>
                <a:cubicBezTo>
                  <a:pt x="16" y="82"/>
                  <a:pt x="16" y="82"/>
                  <a:pt x="16" y="82"/>
                </a:cubicBezTo>
                <a:cubicBezTo>
                  <a:pt x="16" y="84"/>
                  <a:pt x="14" y="86"/>
                  <a:pt x="12" y="86"/>
                </a:cubicBezTo>
                <a:close/>
                <a:moveTo>
                  <a:pt x="180" y="32"/>
                </a:moveTo>
                <a:cubicBezTo>
                  <a:pt x="180" y="13"/>
                  <a:pt x="149" y="0"/>
                  <a:pt x="102" y="0"/>
                </a:cubicBezTo>
                <a:cubicBezTo>
                  <a:pt x="54" y="0"/>
                  <a:pt x="23" y="14"/>
                  <a:pt x="23" y="32"/>
                </a:cubicBezTo>
                <a:cubicBezTo>
                  <a:pt x="23" y="32"/>
                  <a:pt x="180" y="32"/>
                  <a:pt x="180" y="32"/>
                </a:cubicBezTo>
                <a:close/>
                <a:moveTo>
                  <a:pt x="52" y="25"/>
                </a:moveTo>
                <a:cubicBezTo>
                  <a:pt x="49" y="25"/>
                  <a:pt x="47" y="22"/>
                  <a:pt x="47" y="19"/>
                </a:cubicBezTo>
                <a:cubicBezTo>
                  <a:pt x="47" y="16"/>
                  <a:pt x="49" y="14"/>
                  <a:pt x="52" y="14"/>
                </a:cubicBezTo>
                <a:cubicBezTo>
                  <a:pt x="55" y="14"/>
                  <a:pt x="58" y="16"/>
                  <a:pt x="58" y="19"/>
                </a:cubicBezTo>
                <a:cubicBezTo>
                  <a:pt x="58" y="22"/>
                  <a:pt x="55" y="25"/>
                  <a:pt x="52" y="25"/>
                </a:cubicBezTo>
                <a:close/>
                <a:moveTo>
                  <a:pt x="71" y="25"/>
                </a:moveTo>
                <a:cubicBezTo>
                  <a:pt x="68" y="25"/>
                  <a:pt x="66" y="22"/>
                  <a:pt x="66" y="19"/>
                </a:cubicBezTo>
                <a:cubicBezTo>
                  <a:pt x="66" y="16"/>
                  <a:pt x="68" y="14"/>
                  <a:pt x="71" y="14"/>
                </a:cubicBezTo>
                <a:cubicBezTo>
                  <a:pt x="75" y="14"/>
                  <a:pt x="77" y="16"/>
                  <a:pt x="77" y="19"/>
                </a:cubicBezTo>
                <a:cubicBezTo>
                  <a:pt x="77" y="22"/>
                  <a:pt x="75" y="25"/>
                  <a:pt x="71" y="25"/>
                </a:cubicBezTo>
                <a:close/>
                <a:moveTo>
                  <a:pt x="131" y="25"/>
                </a:moveTo>
                <a:cubicBezTo>
                  <a:pt x="127" y="25"/>
                  <a:pt x="125" y="22"/>
                  <a:pt x="125" y="19"/>
                </a:cubicBezTo>
                <a:cubicBezTo>
                  <a:pt x="125" y="16"/>
                  <a:pt x="127" y="14"/>
                  <a:pt x="131" y="14"/>
                </a:cubicBezTo>
                <a:cubicBezTo>
                  <a:pt x="134" y="14"/>
                  <a:pt x="136" y="16"/>
                  <a:pt x="136" y="19"/>
                </a:cubicBezTo>
                <a:cubicBezTo>
                  <a:pt x="136" y="22"/>
                  <a:pt x="134" y="25"/>
                  <a:pt x="131" y="25"/>
                </a:cubicBezTo>
                <a:close/>
                <a:moveTo>
                  <a:pt x="150" y="25"/>
                </a:moveTo>
                <a:cubicBezTo>
                  <a:pt x="147" y="25"/>
                  <a:pt x="144" y="22"/>
                  <a:pt x="144" y="19"/>
                </a:cubicBezTo>
                <a:cubicBezTo>
                  <a:pt x="144" y="16"/>
                  <a:pt x="147" y="14"/>
                  <a:pt x="150" y="14"/>
                </a:cubicBezTo>
                <a:cubicBezTo>
                  <a:pt x="153" y="14"/>
                  <a:pt x="155" y="16"/>
                  <a:pt x="155" y="19"/>
                </a:cubicBezTo>
                <a:cubicBezTo>
                  <a:pt x="155" y="22"/>
                  <a:pt x="153" y="25"/>
                  <a:pt x="150" y="25"/>
                </a:cubicBezTo>
                <a:close/>
                <a:moveTo>
                  <a:pt x="146" y="172"/>
                </a:moveTo>
                <a:cubicBezTo>
                  <a:pt x="173" y="172"/>
                  <a:pt x="173" y="172"/>
                  <a:pt x="173" y="172"/>
                </a:cubicBezTo>
                <a:cubicBezTo>
                  <a:pt x="173" y="190"/>
                  <a:pt x="173" y="190"/>
                  <a:pt x="173" y="190"/>
                </a:cubicBezTo>
                <a:cubicBezTo>
                  <a:pt x="173" y="194"/>
                  <a:pt x="169" y="198"/>
                  <a:pt x="165" y="198"/>
                </a:cubicBezTo>
                <a:cubicBezTo>
                  <a:pt x="154" y="198"/>
                  <a:pt x="154" y="198"/>
                  <a:pt x="154" y="198"/>
                </a:cubicBezTo>
                <a:cubicBezTo>
                  <a:pt x="150" y="198"/>
                  <a:pt x="146" y="194"/>
                  <a:pt x="146" y="190"/>
                </a:cubicBezTo>
                <a:lnTo>
                  <a:pt x="146" y="172"/>
                </a:lnTo>
                <a:close/>
                <a:moveTo>
                  <a:pt x="30" y="172"/>
                </a:moveTo>
                <a:cubicBezTo>
                  <a:pt x="57" y="172"/>
                  <a:pt x="57" y="172"/>
                  <a:pt x="57" y="172"/>
                </a:cubicBezTo>
                <a:cubicBezTo>
                  <a:pt x="57" y="190"/>
                  <a:pt x="57" y="190"/>
                  <a:pt x="57" y="190"/>
                </a:cubicBezTo>
                <a:cubicBezTo>
                  <a:pt x="57" y="194"/>
                  <a:pt x="53" y="198"/>
                  <a:pt x="49" y="198"/>
                </a:cubicBezTo>
                <a:cubicBezTo>
                  <a:pt x="38" y="198"/>
                  <a:pt x="38" y="198"/>
                  <a:pt x="38" y="198"/>
                </a:cubicBezTo>
                <a:cubicBezTo>
                  <a:pt x="33" y="198"/>
                  <a:pt x="30" y="194"/>
                  <a:pt x="30" y="190"/>
                </a:cubicBezTo>
                <a:lnTo>
                  <a:pt x="30" y="172"/>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893"/>
          <p:cNvSpPr>
            <a:spLocks noEditPoints="1"/>
          </p:cNvSpPr>
          <p:nvPr/>
        </p:nvSpPr>
        <p:spPr bwMode="auto">
          <a:xfrm>
            <a:off x="7837424" y="4053605"/>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894"/>
          <p:cNvSpPr>
            <a:spLocks noEditPoints="1"/>
          </p:cNvSpPr>
          <p:nvPr/>
        </p:nvSpPr>
        <p:spPr bwMode="auto">
          <a:xfrm>
            <a:off x="5905498" y="3009664"/>
            <a:ext cx="481542" cy="476578"/>
          </a:xfrm>
          <a:custGeom>
            <a:avLst/>
            <a:gdLst>
              <a:gd name="T0" fmla="*/ 108 w 164"/>
              <a:gd name="T1" fmla="*/ 130 h 162"/>
              <a:gd name="T2" fmla="*/ 106 w 164"/>
              <a:gd name="T3" fmla="*/ 137 h 162"/>
              <a:gd name="T4" fmla="*/ 87 w 164"/>
              <a:gd name="T5" fmla="*/ 148 h 162"/>
              <a:gd name="T6" fmla="*/ 80 w 164"/>
              <a:gd name="T7" fmla="*/ 147 h 162"/>
              <a:gd name="T8" fmla="*/ 77 w 164"/>
              <a:gd name="T9" fmla="*/ 142 h 162"/>
              <a:gd name="T10" fmla="*/ 59 w 164"/>
              <a:gd name="T11" fmla="*/ 128 h 162"/>
              <a:gd name="T12" fmla="*/ 60 w 164"/>
              <a:gd name="T13" fmla="*/ 128 h 162"/>
              <a:gd name="T14" fmla="*/ 102 w 164"/>
              <a:gd name="T15" fmla="*/ 104 h 162"/>
              <a:gd name="T16" fmla="*/ 102 w 164"/>
              <a:gd name="T17" fmla="*/ 103 h 162"/>
              <a:gd name="T18" fmla="*/ 105 w 164"/>
              <a:gd name="T19" fmla="*/ 126 h 162"/>
              <a:gd name="T20" fmla="*/ 108 w 164"/>
              <a:gd name="T21" fmla="*/ 130 h 162"/>
              <a:gd name="T22" fmla="*/ 115 w 164"/>
              <a:gd name="T23" fmla="*/ 155 h 162"/>
              <a:gd name="T24" fmla="*/ 112 w 164"/>
              <a:gd name="T25" fmla="*/ 159 h 162"/>
              <a:gd name="T26" fmla="*/ 100 w 164"/>
              <a:gd name="T27" fmla="*/ 161 h 162"/>
              <a:gd name="T28" fmla="*/ 95 w 164"/>
              <a:gd name="T29" fmla="*/ 159 h 162"/>
              <a:gd name="T30" fmla="*/ 93 w 164"/>
              <a:gd name="T31" fmla="*/ 155 h 162"/>
              <a:gd name="T32" fmla="*/ 94 w 164"/>
              <a:gd name="T33" fmla="*/ 151 h 162"/>
              <a:gd name="T34" fmla="*/ 105 w 164"/>
              <a:gd name="T35" fmla="*/ 144 h 162"/>
              <a:gd name="T36" fmla="*/ 109 w 164"/>
              <a:gd name="T37" fmla="*/ 146 h 162"/>
              <a:gd name="T38" fmla="*/ 115 w 164"/>
              <a:gd name="T39" fmla="*/ 155 h 162"/>
              <a:gd name="T40" fmla="*/ 164 w 164"/>
              <a:gd name="T41" fmla="*/ 154 h 162"/>
              <a:gd name="T42" fmla="*/ 159 w 164"/>
              <a:gd name="T43" fmla="*/ 160 h 162"/>
              <a:gd name="T44" fmla="*/ 132 w 164"/>
              <a:gd name="T45" fmla="*/ 160 h 162"/>
              <a:gd name="T46" fmla="*/ 126 w 164"/>
              <a:gd name="T47" fmla="*/ 154 h 162"/>
              <a:gd name="T48" fmla="*/ 132 w 164"/>
              <a:gd name="T49" fmla="*/ 149 h 162"/>
              <a:gd name="T50" fmla="*/ 159 w 164"/>
              <a:gd name="T51" fmla="*/ 149 h 162"/>
              <a:gd name="T52" fmla="*/ 164 w 164"/>
              <a:gd name="T53" fmla="*/ 154 h 162"/>
              <a:gd name="T54" fmla="*/ 98 w 164"/>
              <a:gd name="T55" fmla="*/ 98 h 162"/>
              <a:gd name="T56" fmla="*/ 57 w 164"/>
              <a:gd name="T57" fmla="*/ 122 h 162"/>
              <a:gd name="T58" fmla="*/ 43 w 164"/>
              <a:gd name="T59" fmla="*/ 118 h 162"/>
              <a:gd name="T60" fmla="*/ 3 w 164"/>
              <a:gd name="T61" fmla="*/ 32 h 162"/>
              <a:gd name="T62" fmla="*/ 6 w 164"/>
              <a:gd name="T63" fmla="*/ 19 h 162"/>
              <a:gd name="T64" fmla="*/ 34 w 164"/>
              <a:gd name="T65" fmla="*/ 2 h 162"/>
              <a:gd name="T66" fmla="*/ 48 w 164"/>
              <a:gd name="T67" fmla="*/ 6 h 162"/>
              <a:gd name="T68" fmla="*/ 102 w 164"/>
              <a:gd name="T69" fmla="*/ 84 h 162"/>
              <a:gd name="T70" fmla="*/ 98 w 164"/>
              <a:gd name="T71" fmla="*/ 98 h 162"/>
              <a:gd name="T72" fmla="*/ 89 w 164"/>
              <a:gd name="T73" fmla="*/ 84 h 162"/>
              <a:gd name="T74" fmla="*/ 40 w 164"/>
              <a:gd name="T75" fmla="*/ 14 h 162"/>
              <a:gd name="T76" fmla="*/ 36 w 164"/>
              <a:gd name="T77" fmla="*/ 13 h 162"/>
              <a:gd name="T78" fmla="*/ 35 w 164"/>
              <a:gd name="T79" fmla="*/ 17 h 162"/>
              <a:gd name="T80" fmla="*/ 84 w 164"/>
              <a:gd name="T81" fmla="*/ 88 h 162"/>
              <a:gd name="T82" fmla="*/ 86 w 164"/>
              <a:gd name="T83" fmla="*/ 89 h 162"/>
              <a:gd name="T84" fmla="*/ 88 w 164"/>
              <a:gd name="T85" fmla="*/ 88 h 162"/>
              <a:gd name="T86" fmla="*/ 89 w 164"/>
              <a:gd name="T87" fmla="*/ 8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 h="162">
                <a:moveTo>
                  <a:pt x="108" y="130"/>
                </a:moveTo>
                <a:cubicBezTo>
                  <a:pt x="110" y="133"/>
                  <a:pt x="109" y="136"/>
                  <a:pt x="106" y="137"/>
                </a:cubicBezTo>
                <a:cubicBezTo>
                  <a:pt x="87" y="148"/>
                  <a:pt x="87" y="148"/>
                  <a:pt x="87" y="148"/>
                </a:cubicBezTo>
                <a:cubicBezTo>
                  <a:pt x="85" y="150"/>
                  <a:pt x="81" y="149"/>
                  <a:pt x="80" y="147"/>
                </a:cubicBezTo>
                <a:cubicBezTo>
                  <a:pt x="77" y="142"/>
                  <a:pt x="77" y="142"/>
                  <a:pt x="77" y="142"/>
                </a:cubicBezTo>
                <a:cubicBezTo>
                  <a:pt x="73" y="135"/>
                  <a:pt x="66" y="131"/>
                  <a:pt x="59" y="128"/>
                </a:cubicBezTo>
                <a:cubicBezTo>
                  <a:pt x="59" y="128"/>
                  <a:pt x="60" y="128"/>
                  <a:pt x="60" y="128"/>
                </a:cubicBezTo>
                <a:cubicBezTo>
                  <a:pt x="102" y="104"/>
                  <a:pt x="102" y="104"/>
                  <a:pt x="102" y="104"/>
                </a:cubicBezTo>
                <a:cubicBezTo>
                  <a:pt x="102" y="103"/>
                  <a:pt x="102" y="103"/>
                  <a:pt x="102" y="103"/>
                </a:cubicBezTo>
                <a:cubicBezTo>
                  <a:pt x="101" y="111"/>
                  <a:pt x="101" y="119"/>
                  <a:pt x="105" y="126"/>
                </a:cubicBezTo>
                <a:lnTo>
                  <a:pt x="108" y="130"/>
                </a:lnTo>
                <a:close/>
                <a:moveTo>
                  <a:pt x="115" y="155"/>
                </a:moveTo>
                <a:cubicBezTo>
                  <a:pt x="116" y="158"/>
                  <a:pt x="115" y="158"/>
                  <a:pt x="112" y="159"/>
                </a:cubicBezTo>
                <a:cubicBezTo>
                  <a:pt x="100" y="161"/>
                  <a:pt x="100" y="161"/>
                  <a:pt x="100" y="161"/>
                </a:cubicBezTo>
                <a:cubicBezTo>
                  <a:pt x="98" y="161"/>
                  <a:pt x="96" y="162"/>
                  <a:pt x="95" y="159"/>
                </a:cubicBezTo>
                <a:cubicBezTo>
                  <a:pt x="93" y="155"/>
                  <a:pt x="93" y="155"/>
                  <a:pt x="93" y="155"/>
                </a:cubicBezTo>
                <a:cubicBezTo>
                  <a:pt x="91" y="153"/>
                  <a:pt x="92" y="152"/>
                  <a:pt x="94" y="151"/>
                </a:cubicBezTo>
                <a:cubicBezTo>
                  <a:pt x="105" y="144"/>
                  <a:pt x="105" y="144"/>
                  <a:pt x="105" y="144"/>
                </a:cubicBezTo>
                <a:cubicBezTo>
                  <a:pt x="107" y="143"/>
                  <a:pt x="108" y="143"/>
                  <a:pt x="109" y="146"/>
                </a:cubicBezTo>
                <a:lnTo>
                  <a:pt x="115" y="155"/>
                </a:lnTo>
                <a:close/>
                <a:moveTo>
                  <a:pt x="164" y="154"/>
                </a:moveTo>
                <a:cubicBezTo>
                  <a:pt x="164" y="158"/>
                  <a:pt x="162" y="160"/>
                  <a:pt x="159" y="160"/>
                </a:cubicBezTo>
                <a:cubicBezTo>
                  <a:pt x="132" y="160"/>
                  <a:pt x="132" y="160"/>
                  <a:pt x="132" y="160"/>
                </a:cubicBezTo>
                <a:cubicBezTo>
                  <a:pt x="128" y="160"/>
                  <a:pt x="126" y="158"/>
                  <a:pt x="126" y="154"/>
                </a:cubicBezTo>
                <a:cubicBezTo>
                  <a:pt x="126" y="151"/>
                  <a:pt x="128" y="149"/>
                  <a:pt x="132" y="149"/>
                </a:cubicBezTo>
                <a:cubicBezTo>
                  <a:pt x="159" y="149"/>
                  <a:pt x="159" y="149"/>
                  <a:pt x="159" y="149"/>
                </a:cubicBezTo>
                <a:cubicBezTo>
                  <a:pt x="162" y="149"/>
                  <a:pt x="164" y="151"/>
                  <a:pt x="164" y="154"/>
                </a:cubicBezTo>
                <a:close/>
                <a:moveTo>
                  <a:pt x="98" y="98"/>
                </a:moveTo>
                <a:cubicBezTo>
                  <a:pt x="57" y="122"/>
                  <a:pt x="57" y="122"/>
                  <a:pt x="57" y="122"/>
                </a:cubicBezTo>
                <a:cubicBezTo>
                  <a:pt x="52" y="125"/>
                  <a:pt x="46" y="123"/>
                  <a:pt x="43" y="118"/>
                </a:cubicBezTo>
                <a:cubicBezTo>
                  <a:pt x="3" y="32"/>
                  <a:pt x="3" y="32"/>
                  <a:pt x="3" y="32"/>
                </a:cubicBezTo>
                <a:cubicBezTo>
                  <a:pt x="0" y="27"/>
                  <a:pt x="1" y="21"/>
                  <a:pt x="6" y="19"/>
                </a:cubicBezTo>
                <a:cubicBezTo>
                  <a:pt x="34" y="2"/>
                  <a:pt x="34" y="2"/>
                  <a:pt x="34" y="2"/>
                </a:cubicBezTo>
                <a:cubicBezTo>
                  <a:pt x="39" y="0"/>
                  <a:pt x="45" y="2"/>
                  <a:pt x="48" y="6"/>
                </a:cubicBezTo>
                <a:cubicBezTo>
                  <a:pt x="102" y="84"/>
                  <a:pt x="102" y="84"/>
                  <a:pt x="102" y="84"/>
                </a:cubicBezTo>
                <a:cubicBezTo>
                  <a:pt x="105" y="89"/>
                  <a:pt x="103" y="95"/>
                  <a:pt x="98" y="98"/>
                </a:cubicBezTo>
                <a:close/>
                <a:moveTo>
                  <a:pt x="89" y="84"/>
                </a:moveTo>
                <a:cubicBezTo>
                  <a:pt x="40" y="14"/>
                  <a:pt x="40" y="14"/>
                  <a:pt x="40" y="14"/>
                </a:cubicBezTo>
                <a:cubicBezTo>
                  <a:pt x="39" y="12"/>
                  <a:pt x="37" y="12"/>
                  <a:pt x="36" y="13"/>
                </a:cubicBezTo>
                <a:cubicBezTo>
                  <a:pt x="34" y="14"/>
                  <a:pt x="34" y="16"/>
                  <a:pt x="35" y="17"/>
                </a:cubicBezTo>
                <a:cubicBezTo>
                  <a:pt x="84" y="88"/>
                  <a:pt x="84" y="88"/>
                  <a:pt x="84" y="88"/>
                </a:cubicBezTo>
                <a:cubicBezTo>
                  <a:pt x="84" y="88"/>
                  <a:pt x="85" y="89"/>
                  <a:pt x="86" y="89"/>
                </a:cubicBezTo>
                <a:cubicBezTo>
                  <a:pt x="87" y="89"/>
                  <a:pt x="87" y="89"/>
                  <a:pt x="88" y="88"/>
                </a:cubicBezTo>
                <a:cubicBezTo>
                  <a:pt x="90" y="87"/>
                  <a:pt x="90" y="85"/>
                  <a:pt x="89" y="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895"/>
          <p:cNvSpPr>
            <a:spLocks noEditPoints="1"/>
          </p:cNvSpPr>
          <p:nvPr/>
        </p:nvSpPr>
        <p:spPr bwMode="auto">
          <a:xfrm>
            <a:off x="6842072" y="4079668"/>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896"/>
          <p:cNvSpPr>
            <a:spLocks noEditPoints="1"/>
          </p:cNvSpPr>
          <p:nvPr/>
        </p:nvSpPr>
        <p:spPr bwMode="auto">
          <a:xfrm>
            <a:off x="4944896" y="2998494"/>
            <a:ext cx="552284" cy="543596"/>
          </a:xfrm>
          <a:custGeom>
            <a:avLst/>
            <a:gdLst>
              <a:gd name="T0" fmla="*/ 96 w 188"/>
              <a:gd name="T1" fmla="*/ 1 h 185"/>
              <a:gd name="T2" fmla="*/ 83 w 188"/>
              <a:gd name="T3" fmla="*/ 1 h 185"/>
              <a:gd name="T4" fmla="*/ 97 w 188"/>
              <a:gd name="T5" fmla="*/ 98 h 185"/>
              <a:gd name="T6" fmla="*/ 1 w 188"/>
              <a:gd name="T7" fmla="*/ 84 h 185"/>
              <a:gd name="T8" fmla="*/ 1 w 188"/>
              <a:gd name="T9" fmla="*/ 96 h 185"/>
              <a:gd name="T10" fmla="*/ 17 w 188"/>
              <a:gd name="T11" fmla="*/ 109 h 185"/>
              <a:gd name="T12" fmla="*/ 120 w 188"/>
              <a:gd name="T13" fmla="*/ 120 h 185"/>
              <a:gd name="T14" fmla="*/ 120 w 188"/>
              <a:gd name="T15" fmla="*/ 120 h 185"/>
              <a:gd name="T16" fmla="*/ 120 w 188"/>
              <a:gd name="T17" fmla="*/ 120 h 185"/>
              <a:gd name="T18" fmla="*/ 109 w 188"/>
              <a:gd name="T19" fmla="*/ 17 h 185"/>
              <a:gd name="T20" fmla="*/ 96 w 188"/>
              <a:gd name="T21" fmla="*/ 1 h 185"/>
              <a:gd name="T22" fmla="*/ 110 w 188"/>
              <a:gd name="T23" fmla="*/ 110 h 185"/>
              <a:gd name="T24" fmla="*/ 102 w 188"/>
              <a:gd name="T25" fmla="*/ 110 h 185"/>
              <a:gd name="T26" fmla="*/ 102 w 188"/>
              <a:gd name="T27" fmla="*/ 103 h 185"/>
              <a:gd name="T28" fmla="*/ 110 w 188"/>
              <a:gd name="T29" fmla="*/ 103 h 185"/>
              <a:gd name="T30" fmla="*/ 110 w 188"/>
              <a:gd name="T31" fmla="*/ 110 h 185"/>
              <a:gd name="T32" fmla="*/ 95 w 188"/>
              <a:gd name="T33" fmla="*/ 136 h 185"/>
              <a:gd name="T34" fmla="*/ 95 w 188"/>
              <a:gd name="T35" fmla="*/ 174 h 185"/>
              <a:gd name="T36" fmla="*/ 133 w 188"/>
              <a:gd name="T37" fmla="*/ 174 h 185"/>
              <a:gd name="T38" fmla="*/ 133 w 188"/>
              <a:gd name="T39" fmla="*/ 136 h 185"/>
              <a:gd name="T40" fmla="*/ 95 w 188"/>
              <a:gd name="T41" fmla="*/ 136 h 185"/>
              <a:gd name="T42" fmla="*/ 124 w 188"/>
              <a:gd name="T43" fmla="*/ 165 h 185"/>
              <a:gd name="T44" fmla="*/ 104 w 188"/>
              <a:gd name="T45" fmla="*/ 165 h 185"/>
              <a:gd name="T46" fmla="*/ 104 w 188"/>
              <a:gd name="T47" fmla="*/ 145 h 185"/>
              <a:gd name="T48" fmla="*/ 124 w 188"/>
              <a:gd name="T49" fmla="*/ 145 h 185"/>
              <a:gd name="T50" fmla="*/ 124 w 188"/>
              <a:gd name="T51" fmla="*/ 165 h 185"/>
              <a:gd name="T52" fmla="*/ 139 w 188"/>
              <a:gd name="T53" fmla="*/ 92 h 185"/>
              <a:gd name="T54" fmla="*/ 139 w 188"/>
              <a:gd name="T55" fmla="*/ 131 h 185"/>
              <a:gd name="T56" fmla="*/ 177 w 188"/>
              <a:gd name="T57" fmla="*/ 130 h 185"/>
              <a:gd name="T58" fmla="*/ 177 w 188"/>
              <a:gd name="T59" fmla="*/ 92 h 185"/>
              <a:gd name="T60" fmla="*/ 139 w 188"/>
              <a:gd name="T61" fmla="*/ 92 h 185"/>
              <a:gd name="T62" fmla="*/ 168 w 188"/>
              <a:gd name="T63" fmla="*/ 121 h 185"/>
              <a:gd name="T64" fmla="*/ 148 w 188"/>
              <a:gd name="T65" fmla="*/ 121 h 185"/>
              <a:gd name="T66" fmla="*/ 148 w 188"/>
              <a:gd name="T67" fmla="*/ 101 h 185"/>
              <a:gd name="T68" fmla="*/ 168 w 188"/>
              <a:gd name="T69" fmla="*/ 101 h 185"/>
              <a:gd name="T70" fmla="*/ 168 w 188"/>
              <a:gd name="T71"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185">
                <a:moveTo>
                  <a:pt x="96" y="1"/>
                </a:moveTo>
                <a:cubicBezTo>
                  <a:pt x="92" y="0"/>
                  <a:pt x="87" y="0"/>
                  <a:pt x="83" y="1"/>
                </a:cubicBezTo>
                <a:cubicBezTo>
                  <a:pt x="83" y="1"/>
                  <a:pt x="93" y="66"/>
                  <a:pt x="97" y="98"/>
                </a:cubicBezTo>
                <a:cubicBezTo>
                  <a:pt x="66" y="93"/>
                  <a:pt x="1" y="83"/>
                  <a:pt x="1" y="84"/>
                </a:cubicBezTo>
                <a:cubicBezTo>
                  <a:pt x="0" y="87"/>
                  <a:pt x="0" y="92"/>
                  <a:pt x="1" y="96"/>
                </a:cubicBezTo>
                <a:cubicBezTo>
                  <a:pt x="3" y="104"/>
                  <a:pt x="9" y="109"/>
                  <a:pt x="17" y="109"/>
                </a:cubicBezTo>
                <a:cubicBezTo>
                  <a:pt x="43" y="112"/>
                  <a:pt x="120" y="120"/>
                  <a:pt x="120" y="120"/>
                </a:cubicBezTo>
                <a:cubicBezTo>
                  <a:pt x="120" y="120"/>
                  <a:pt x="120" y="120"/>
                  <a:pt x="120" y="120"/>
                </a:cubicBezTo>
                <a:cubicBezTo>
                  <a:pt x="120" y="120"/>
                  <a:pt x="120" y="120"/>
                  <a:pt x="120" y="120"/>
                </a:cubicBezTo>
                <a:cubicBezTo>
                  <a:pt x="120" y="120"/>
                  <a:pt x="112" y="43"/>
                  <a:pt x="109" y="17"/>
                </a:cubicBezTo>
                <a:cubicBezTo>
                  <a:pt x="108" y="9"/>
                  <a:pt x="104" y="4"/>
                  <a:pt x="96" y="1"/>
                </a:cubicBezTo>
                <a:close/>
                <a:moveTo>
                  <a:pt x="110" y="110"/>
                </a:moveTo>
                <a:cubicBezTo>
                  <a:pt x="108" y="112"/>
                  <a:pt x="104" y="112"/>
                  <a:pt x="102" y="110"/>
                </a:cubicBezTo>
                <a:cubicBezTo>
                  <a:pt x="100" y="108"/>
                  <a:pt x="100" y="105"/>
                  <a:pt x="102" y="103"/>
                </a:cubicBezTo>
                <a:cubicBezTo>
                  <a:pt x="104" y="100"/>
                  <a:pt x="108" y="100"/>
                  <a:pt x="110" y="103"/>
                </a:cubicBezTo>
                <a:cubicBezTo>
                  <a:pt x="112" y="105"/>
                  <a:pt x="112" y="108"/>
                  <a:pt x="110" y="110"/>
                </a:cubicBezTo>
                <a:close/>
                <a:moveTo>
                  <a:pt x="95" y="136"/>
                </a:moveTo>
                <a:cubicBezTo>
                  <a:pt x="84" y="146"/>
                  <a:pt x="84" y="164"/>
                  <a:pt x="95" y="174"/>
                </a:cubicBezTo>
                <a:cubicBezTo>
                  <a:pt x="105" y="185"/>
                  <a:pt x="123" y="185"/>
                  <a:pt x="133" y="174"/>
                </a:cubicBezTo>
                <a:cubicBezTo>
                  <a:pt x="144" y="164"/>
                  <a:pt x="144" y="146"/>
                  <a:pt x="133" y="136"/>
                </a:cubicBezTo>
                <a:cubicBezTo>
                  <a:pt x="123" y="125"/>
                  <a:pt x="105" y="125"/>
                  <a:pt x="95" y="136"/>
                </a:cubicBezTo>
                <a:close/>
                <a:moveTo>
                  <a:pt x="124" y="165"/>
                </a:moveTo>
                <a:cubicBezTo>
                  <a:pt x="119" y="171"/>
                  <a:pt x="110" y="171"/>
                  <a:pt x="104" y="165"/>
                </a:cubicBezTo>
                <a:cubicBezTo>
                  <a:pt x="99" y="160"/>
                  <a:pt x="99" y="151"/>
                  <a:pt x="104" y="145"/>
                </a:cubicBezTo>
                <a:cubicBezTo>
                  <a:pt x="110" y="139"/>
                  <a:pt x="119" y="139"/>
                  <a:pt x="124" y="145"/>
                </a:cubicBezTo>
                <a:cubicBezTo>
                  <a:pt x="130" y="151"/>
                  <a:pt x="130" y="160"/>
                  <a:pt x="124" y="165"/>
                </a:cubicBezTo>
                <a:close/>
                <a:moveTo>
                  <a:pt x="139" y="92"/>
                </a:moveTo>
                <a:cubicBezTo>
                  <a:pt x="128" y="102"/>
                  <a:pt x="128" y="120"/>
                  <a:pt x="139" y="131"/>
                </a:cubicBezTo>
                <a:cubicBezTo>
                  <a:pt x="149" y="141"/>
                  <a:pt x="167" y="141"/>
                  <a:pt x="177" y="130"/>
                </a:cubicBezTo>
                <a:cubicBezTo>
                  <a:pt x="188" y="120"/>
                  <a:pt x="188" y="102"/>
                  <a:pt x="177" y="92"/>
                </a:cubicBezTo>
                <a:cubicBezTo>
                  <a:pt x="167" y="81"/>
                  <a:pt x="149" y="81"/>
                  <a:pt x="139" y="92"/>
                </a:cubicBezTo>
                <a:close/>
                <a:moveTo>
                  <a:pt x="168" y="121"/>
                </a:moveTo>
                <a:cubicBezTo>
                  <a:pt x="163" y="127"/>
                  <a:pt x="153" y="127"/>
                  <a:pt x="148" y="121"/>
                </a:cubicBezTo>
                <a:cubicBezTo>
                  <a:pt x="142" y="116"/>
                  <a:pt x="142" y="107"/>
                  <a:pt x="148" y="101"/>
                </a:cubicBezTo>
                <a:cubicBezTo>
                  <a:pt x="153" y="96"/>
                  <a:pt x="163" y="96"/>
                  <a:pt x="168" y="101"/>
                </a:cubicBezTo>
                <a:cubicBezTo>
                  <a:pt x="174" y="107"/>
                  <a:pt x="174" y="116"/>
                  <a:pt x="168" y="1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897"/>
          <p:cNvSpPr>
            <a:spLocks noEditPoints="1"/>
          </p:cNvSpPr>
          <p:nvPr/>
        </p:nvSpPr>
        <p:spPr bwMode="auto">
          <a:xfrm>
            <a:off x="5968346" y="4082150"/>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2" name="Freeform 898"/>
          <p:cNvSpPr>
            <a:spLocks noEditPoints="1"/>
          </p:cNvSpPr>
          <p:nvPr/>
        </p:nvSpPr>
        <p:spPr bwMode="auto">
          <a:xfrm>
            <a:off x="5085326" y="968026"/>
            <a:ext cx="362398" cy="556007"/>
          </a:xfrm>
          <a:custGeom>
            <a:avLst/>
            <a:gdLst>
              <a:gd name="T0" fmla="*/ 47 w 123"/>
              <a:gd name="T1" fmla="*/ 8 h 189"/>
              <a:gd name="T2" fmla="*/ 49 w 123"/>
              <a:gd name="T3" fmla="*/ 4 h 189"/>
              <a:gd name="T4" fmla="*/ 59 w 123"/>
              <a:gd name="T5" fmla="*/ 1 h 189"/>
              <a:gd name="T6" fmla="*/ 64 w 123"/>
              <a:gd name="T7" fmla="*/ 3 h 189"/>
              <a:gd name="T8" fmla="*/ 64 w 123"/>
              <a:gd name="T9" fmla="*/ 5 h 189"/>
              <a:gd name="T10" fmla="*/ 62 w 123"/>
              <a:gd name="T11" fmla="*/ 9 h 189"/>
              <a:gd name="T12" fmla="*/ 52 w 123"/>
              <a:gd name="T13" fmla="*/ 13 h 189"/>
              <a:gd name="T14" fmla="*/ 48 w 123"/>
              <a:gd name="T15" fmla="*/ 10 h 189"/>
              <a:gd name="T16" fmla="*/ 47 w 123"/>
              <a:gd name="T17" fmla="*/ 8 h 189"/>
              <a:gd name="T18" fmla="*/ 76 w 123"/>
              <a:gd name="T19" fmla="*/ 106 h 189"/>
              <a:gd name="T20" fmla="*/ 72 w 123"/>
              <a:gd name="T21" fmla="*/ 111 h 189"/>
              <a:gd name="T22" fmla="*/ 79 w 123"/>
              <a:gd name="T23" fmla="*/ 114 h 189"/>
              <a:gd name="T24" fmla="*/ 97 w 123"/>
              <a:gd name="T25" fmla="*/ 108 h 189"/>
              <a:gd name="T26" fmla="*/ 102 w 123"/>
              <a:gd name="T27" fmla="*/ 102 h 189"/>
              <a:gd name="T28" fmla="*/ 95 w 123"/>
              <a:gd name="T29" fmla="*/ 100 h 189"/>
              <a:gd name="T30" fmla="*/ 76 w 123"/>
              <a:gd name="T31" fmla="*/ 106 h 189"/>
              <a:gd name="T32" fmla="*/ 123 w 123"/>
              <a:gd name="T33" fmla="*/ 134 h 189"/>
              <a:gd name="T34" fmla="*/ 123 w 123"/>
              <a:gd name="T35" fmla="*/ 138 h 189"/>
              <a:gd name="T36" fmla="*/ 120 w 123"/>
              <a:gd name="T37" fmla="*/ 141 h 189"/>
              <a:gd name="T38" fmla="*/ 114 w 123"/>
              <a:gd name="T39" fmla="*/ 141 h 189"/>
              <a:gd name="T40" fmla="*/ 83 w 123"/>
              <a:gd name="T41" fmla="*/ 166 h 189"/>
              <a:gd name="T42" fmla="*/ 108 w 123"/>
              <a:gd name="T43" fmla="*/ 182 h 189"/>
              <a:gd name="T44" fmla="*/ 102 w 123"/>
              <a:gd name="T45" fmla="*/ 189 h 189"/>
              <a:gd name="T46" fmla="*/ 23 w 123"/>
              <a:gd name="T47" fmla="*/ 189 h 189"/>
              <a:gd name="T48" fmla="*/ 17 w 123"/>
              <a:gd name="T49" fmla="*/ 182 h 189"/>
              <a:gd name="T50" fmla="*/ 38 w 123"/>
              <a:gd name="T51" fmla="*/ 167 h 189"/>
              <a:gd name="T52" fmla="*/ 0 w 123"/>
              <a:gd name="T53" fmla="*/ 107 h 189"/>
              <a:gd name="T54" fmla="*/ 52 w 123"/>
              <a:gd name="T55" fmla="*/ 46 h 189"/>
              <a:gd name="T56" fmla="*/ 46 w 123"/>
              <a:gd name="T57" fmla="*/ 25 h 189"/>
              <a:gd name="T58" fmla="*/ 49 w 123"/>
              <a:gd name="T59" fmla="*/ 18 h 189"/>
              <a:gd name="T60" fmla="*/ 68 w 123"/>
              <a:gd name="T61" fmla="*/ 12 h 189"/>
              <a:gd name="T62" fmla="*/ 75 w 123"/>
              <a:gd name="T63" fmla="*/ 16 h 189"/>
              <a:gd name="T64" fmla="*/ 97 w 123"/>
              <a:gd name="T65" fmla="*/ 87 h 189"/>
              <a:gd name="T66" fmla="*/ 93 w 123"/>
              <a:gd name="T67" fmla="*/ 94 h 189"/>
              <a:gd name="T68" fmla="*/ 75 w 123"/>
              <a:gd name="T69" fmla="*/ 100 h 189"/>
              <a:gd name="T70" fmla="*/ 68 w 123"/>
              <a:gd name="T71" fmla="*/ 96 h 189"/>
              <a:gd name="T72" fmla="*/ 59 w 123"/>
              <a:gd name="T73" fmla="*/ 67 h 189"/>
              <a:gd name="T74" fmla="*/ 22 w 123"/>
              <a:gd name="T75" fmla="*/ 105 h 189"/>
              <a:gd name="T76" fmla="*/ 56 w 123"/>
              <a:gd name="T77" fmla="*/ 147 h 189"/>
              <a:gd name="T78" fmla="*/ 74 w 123"/>
              <a:gd name="T79" fmla="*/ 141 h 189"/>
              <a:gd name="T80" fmla="*/ 68 w 123"/>
              <a:gd name="T81" fmla="*/ 141 h 189"/>
              <a:gd name="T82" fmla="*/ 65 w 123"/>
              <a:gd name="T83" fmla="*/ 138 h 189"/>
              <a:gd name="T84" fmla="*/ 65 w 123"/>
              <a:gd name="T85" fmla="*/ 134 h 189"/>
              <a:gd name="T86" fmla="*/ 68 w 123"/>
              <a:gd name="T87" fmla="*/ 131 h 189"/>
              <a:gd name="T88" fmla="*/ 120 w 123"/>
              <a:gd name="T89" fmla="*/ 131 h 189"/>
              <a:gd name="T90" fmla="*/ 123 w 123"/>
              <a:gd name="T91" fmla="*/ 134 h 189"/>
              <a:gd name="T92" fmla="*/ 67 w 123"/>
              <a:gd name="T93" fmla="*/ 35 h 189"/>
              <a:gd name="T94" fmla="*/ 78 w 123"/>
              <a:gd name="T95" fmla="*/ 74 h 189"/>
              <a:gd name="T96" fmla="*/ 80 w 123"/>
              <a:gd name="T97" fmla="*/ 76 h 189"/>
              <a:gd name="T98" fmla="*/ 82 w 123"/>
              <a:gd name="T99" fmla="*/ 76 h 189"/>
              <a:gd name="T100" fmla="*/ 84 w 123"/>
              <a:gd name="T101" fmla="*/ 72 h 189"/>
              <a:gd name="T102" fmla="*/ 72 w 123"/>
              <a:gd name="T103" fmla="*/ 34 h 189"/>
              <a:gd name="T104" fmla="*/ 69 w 123"/>
              <a:gd name="T105" fmla="*/ 32 h 189"/>
              <a:gd name="T106" fmla="*/ 67 w 123"/>
              <a:gd name="T107" fmla="*/ 35 h 189"/>
              <a:gd name="T108" fmla="*/ 67 w 123"/>
              <a:gd name="T109" fmla="*/ 162 h 189"/>
              <a:gd name="T110" fmla="*/ 55 w 123"/>
              <a:gd name="T111" fmla="*/ 162 h 189"/>
              <a:gd name="T112" fmla="*/ 55 w 123"/>
              <a:gd name="T113" fmla="*/ 174 h 189"/>
              <a:gd name="T114" fmla="*/ 67 w 123"/>
              <a:gd name="T115" fmla="*/ 174 h 189"/>
              <a:gd name="T116" fmla="*/ 67 w 123"/>
              <a:gd name="T117" fmla="*/ 16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89">
                <a:moveTo>
                  <a:pt x="47" y="8"/>
                </a:moveTo>
                <a:cubicBezTo>
                  <a:pt x="46" y="6"/>
                  <a:pt x="47" y="5"/>
                  <a:pt x="49" y="4"/>
                </a:cubicBezTo>
                <a:cubicBezTo>
                  <a:pt x="59" y="1"/>
                  <a:pt x="59" y="1"/>
                  <a:pt x="59" y="1"/>
                </a:cubicBezTo>
                <a:cubicBezTo>
                  <a:pt x="61" y="0"/>
                  <a:pt x="63" y="1"/>
                  <a:pt x="64" y="3"/>
                </a:cubicBezTo>
                <a:cubicBezTo>
                  <a:pt x="64" y="5"/>
                  <a:pt x="64" y="5"/>
                  <a:pt x="64" y="5"/>
                </a:cubicBezTo>
                <a:cubicBezTo>
                  <a:pt x="65" y="7"/>
                  <a:pt x="64" y="9"/>
                  <a:pt x="62" y="9"/>
                </a:cubicBezTo>
                <a:cubicBezTo>
                  <a:pt x="52" y="13"/>
                  <a:pt x="52" y="13"/>
                  <a:pt x="52" y="13"/>
                </a:cubicBezTo>
                <a:cubicBezTo>
                  <a:pt x="50" y="13"/>
                  <a:pt x="48" y="12"/>
                  <a:pt x="48" y="10"/>
                </a:cubicBezTo>
                <a:lnTo>
                  <a:pt x="47" y="8"/>
                </a:lnTo>
                <a:close/>
                <a:moveTo>
                  <a:pt x="76" y="106"/>
                </a:moveTo>
                <a:cubicBezTo>
                  <a:pt x="73" y="107"/>
                  <a:pt x="71" y="109"/>
                  <a:pt x="72" y="111"/>
                </a:cubicBezTo>
                <a:cubicBezTo>
                  <a:pt x="73" y="114"/>
                  <a:pt x="76" y="115"/>
                  <a:pt x="79" y="114"/>
                </a:cubicBezTo>
                <a:cubicBezTo>
                  <a:pt x="97" y="108"/>
                  <a:pt x="97" y="108"/>
                  <a:pt x="97" y="108"/>
                </a:cubicBezTo>
                <a:cubicBezTo>
                  <a:pt x="100" y="107"/>
                  <a:pt x="102" y="105"/>
                  <a:pt x="102" y="102"/>
                </a:cubicBezTo>
                <a:cubicBezTo>
                  <a:pt x="101" y="100"/>
                  <a:pt x="98" y="99"/>
                  <a:pt x="95" y="100"/>
                </a:cubicBezTo>
                <a:lnTo>
                  <a:pt x="76" y="106"/>
                </a:lnTo>
                <a:close/>
                <a:moveTo>
                  <a:pt x="123" y="134"/>
                </a:moveTo>
                <a:cubicBezTo>
                  <a:pt x="123" y="138"/>
                  <a:pt x="123" y="138"/>
                  <a:pt x="123" y="138"/>
                </a:cubicBezTo>
                <a:cubicBezTo>
                  <a:pt x="123" y="140"/>
                  <a:pt x="122" y="141"/>
                  <a:pt x="120" y="141"/>
                </a:cubicBezTo>
                <a:cubicBezTo>
                  <a:pt x="114" y="141"/>
                  <a:pt x="114" y="141"/>
                  <a:pt x="114" y="141"/>
                </a:cubicBezTo>
                <a:cubicBezTo>
                  <a:pt x="108" y="150"/>
                  <a:pt x="95" y="160"/>
                  <a:pt x="83" y="166"/>
                </a:cubicBezTo>
                <a:cubicBezTo>
                  <a:pt x="96" y="169"/>
                  <a:pt x="108" y="177"/>
                  <a:pt x="108" y="182"/>
                </a:cubicBezTo>
                <a:cubicBezTo>
                  <a:pt x="108" y="186"/>
                  <a:pt x="105" y="189"/>
                  <a:pt x="102" y="189"/>
                </a:cubicBezTo>
                <a:cubicBezTo>
                  <a:pt x="23" y="189"/>
                  <a:pt x="23" y="189"/>
                  <a:pt x="23" y="189"/>
                </a:cubicBezTo>
                <a:cubicBezTo>
                  <a:pt x="20" y="189"/>
                  <a:pt x="17" y="186"/>
                  <a:pt x="17" y="182"/>
                </a:cubicBezTo>
                <a:cubicBezTo>
                  <a:pt x="17" y="177"/>
                  <a:pt x="26" y="171"/>
                  <a:pt x="38" y="167"/>
                </a:cubicBezTo>
                <a:cubicBezTo>
                  <a:pt x="9" y="150"/>
                  <a:pt x="0" y="133"/>
                  <a:pt x="0" y="107"/>
                </a:cubicBezTo>
                <a:cubicBezTo>
                  <a:pt x="0" y="80"/>
                  <a:pt x="19" y="54"/>
                  <a:pt x="52" y="46"/>
                </a:cubicBezTo>
                <a:cubicBezTo>
                  <a:pt x="46" y="25"/>
                  <a:pt x="46" y="25"/>
                  <a:pt x="46" y="25"/>
                </a:cubicBezTo>
                <a:cubicBezTo>
                  <a:pt x="45" y="22"/>
                  <a:pt x="46" y="19"/>
                  <a:pt x="49" y="18"/>
                </a:cubicBezTo>
                <a:cubicBezTo>
                  <a:pt x="68" y="12"/>
                  <a:pt x="68" y="12"/>
                  <a:pt x="68" y="12"/>
                </a:cubicBezTo>
                <a:cubicBezTo>
                  <a:pt x="71" y="11"/>
                  <a:pt x="74" y="13"/>
                  <a:pt x="75" y="16"/>
                </a:cubicBezTo>
                <a:cubicBezTo>
                  <a:pt x="97" y="87"/>
                  <a:pt x="97" y="87"/>
                  <a:pt x="97" y="87"/>
                </a:cubicBezTo>
                <a:cubicBezTo>
                  <a:pt x="98" y="90"/>
                  <a:pt x="96" y="93"/>
                  <a:pt x="93" y="94"/>
                </a:cubicBezTo>
                <a:cubicBezTo>
                  <a:pt x="75" y="100"/>
                  <a:pt x="75" y="100"/>
                  <a:pt x="75" y="100"/>
                </a:cubicBezTo>
                <a:cubicBezTo>
                  <a:pt x="72" y="100"/>
                  <a:pt x="69" y="99"/>
                  <a:pt x="68" y="96"/>
                </a:cubicBezTo>
                <a:cubicBezTo>
                  <a:pt x="59" y="67"/>
                  <a:pt x="59" y="67"/>
                  <a:pt x="59" y="67"/>
                </a:cubicBezTo>
                <a:cubicBezTo>
                  <a:pt x="42" y="69"/>
                  <a:pt x="22" y="85"/>
                  <a:pt x="22" y="105"/>
                </a:cubicBezTo>
                <a:cubicBezTo>
                  <a:pt x="22" y="127"/>
                  <a:pt x="38" y="147"/>
                  <a:pt x="56" y="147"/>
                </a:cubicBezTo>
                <a:cubicBezTo>
                  <a:pt x="64" y="147"/>
                  <a:pt x="70" y="145"/>
                  <a:pt x="74" y="141"/>
                </a:cubicBezTo>
                <a:cubicBezTo>
                  <a:pt x="68" y="141"/>
                  <a:pt x="68" y="141"/>
                  <a:pt x="68" y="141"/>
                </a:cubicBezTo>
                <a:cubicBezTo>
                  <a:pt x="66" y="141"/>
                  <a:pt x="65" y="140"/>
                  <a:pt x="65" y="138"/>
                </a:cubicBezTo>
                <a:cubicBezTo>
                  <a:pt x="65" y="134"/>
                  <a:pt x="65" y="134"/>
                  <a:pt x="65" y="134"/>
                </a:cubicBezTo>
                <a:cubicBezTo>
                  <a:pt x="65" y="133"/>
                  <a:pt x="66" y="131"/>
                  <a:pt x="68" y="131"/>
                </a:cubicBezTo>
                <a:cubicBezTo>
                  <a:pt x="120" y="131"/>
                  <a:pt x="120" y="131"/>
                  <a:pt x="120" y="131"/>
                </a:cubicBezTo>
                <a:cubicBezTo>
                  <a:pt x="122" y="131"/>
                  <a:pt x="123" y="133"/>
                  <a:pt x="123" y="134"/>
                </a:cubicBezTo>
                <a:close/>
                <a:moveTo>
                  <a:pt x="67" y="35"/>
                </a:moveTo>
                <a:cubicBezTo>
                  <a:pt x="78" y="74"/>
                  <a:pt x="78" y="74"/>
                  <a:pt x="78" y="74"/>
                </a:cubicBezTo>
                <a:cubicBezTo>
                  <a:pt x="78" y="75"/>
                  <a:pt x="79" y="75"/>
                  <a:pt x="80" y="76"/>
                </a:cubicBezTo>
                <a:cubicBezTo>
                  <a:pt x="81" y="76"/>
                  <a:pt x="81" y="76"/>
                  <a:pt x="82" y="76"/>
                </a:cubicBezTo>
                <a:cubicBezTo>
                  <a:pt x="83" y="75"/>
                  <a:pt x="84" y="74"/>
                  <a:pt x="84" y="72"/>
                </a:cubicBezTo>
                <a:cubicBezTo>
                  <a:pt x="72" y="34"/>
                  <a:pt x="72" y="34"/>
                  <a:pt x="72" y="34"/>
                </a:cubicBezTo>
                <a:cubicBezTo>
                  <a:pt x="72" y="32"/>
                  <a:pt x="70" y="31"/>
                  <a:pt x="69" y="32"/>
                </a:cubicBezTo>
                <a:cubicBezTo>
                  <a:pt x="67" y="32"/>
                  <a:pt x="66" y="34"/>
                  <a:pt x="67" y="35"/>
                </a:cubicBezTo>
                <a:close/>
                <a:moveTo>
                  <a:pt x="67" y="162"/>
                </a:moveTo>
                <a:cubicBezTo>
                  <a:pt x="64" y="159"/>
                  <a:pt x="58" y="159"/>
                  <a:pt x="55" y="162"/>
                </a:cubicBezTo>
                <a:cubicBezTo>
                  <a:pt x="52" y="165"/>
                  <a:pt x="52" y="171"/>
                  <a:pt x="55" y="174"/>
                </a:cubicBezTo>
                <a:cubicBezTo>
                  <a:pt x="58" y="177"/>
                  <a:pt x="64" y="177"/>
                  <a:pt x="67" y="174"/>
                </a:cubicBezTo>
                <a:cubicBezTo>
                  <a:pt x="70" y="171"/>
                  <a:pt x="70" y="165"/>
                  <a:pt x="67" y="16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899"/>
          <p:cNvSpPr>
            <a:spLocks noEditPoints="1"/>
          </p:cNvSpPr>
          <p:nvPr/>
        </p:nvSpPr>
        <p:spPr bwMode="auto">
          <a:xfrm>
            <a:off x="5005206" y="1943383"/>
            <a:ext cx="524980" cy="520016"/>
          </a:xfrm>
          <a:custGeom>
            <a:avLst/>
            <a:gdLst>
              <a:gd name="T0" fmla="*/ 104 w 179"/>
              <a:gd name="T1" fmla="*/ 75 h 177"/>
              <a:gd name="T2" fmla="*/ 79 w 179"/>
              <a:gd name="T3" fmla="*/ 65 h 177"/>
              <a:gd name="T4" fmla="*/ 61 w 179"/>
              <a:gd name="T5" fmla="*/ 72 h 177"/>
              <a:gd name="T6" fmla="*/ 10 w 179"/>
              <a:gd name="T7" fmla="*/ 99 h 177"/>
              <a:gd name="T8" fmla="*/ 10 w 179"/>
              <a:gd name="T9" fmla="*/ 99 h 177"/>
              <a:gd name="T10" fmla="*/ 6 w 179"/>
              <a:gd name="T11" fmla="*/ 110 h 177"/>
              <a:gd name="T12" fmla="*/ 70 w 179"/>
              <a:gd name="T13" fmla="*/ 174 h 177"/>
              <a:gd name="T14" fmla="*/ 75 w 179"/>
              <a:gd name="T15" fmla="*/ 177 h 177"/>
              <a:gd name="T16" fmla="*/ 81 w 179"/>
              <a:gd name="T17" fmla="*/ 170 h 177"/>
              <a:gd name="T18" fmla="*/ 108 w 179"/>
              <a:gd name="T19" fmla="*/ 119 h 177"/>
              <a:gd name="T20" fmla="*/ 104 w 179"/>
              <a:gd name="T21" fmla="*/ 75 h 177"/>
              <a:gd name="T22" fmla="*/ 86 w 179"/>
              <a:gd name="T23" fmla="*/ 79 h 177"/>
              <a:gd name="T24" fmla="*/ 82 w 179"/>
              <a:gd name="T25" fmla="*/ 81 h 177"/>
              <a:gd name="T26" fmla="*/ 69 w 179"/>
              <a:gd name="T27" fmla="*/ 86 h 177"/>
              <a:gd name="T28" fmla="*/ 23 w 179"/>
              <a:gd name="T29" fmla="*/ 112 h 177"/>
              <a:gd name="T30" fmla="*/ 22 w 179"/>
              <a:gd name="T31" fmla="*/ 112 h 177"/>
              <a:gd name="T32" fmla="*/ 19 w 179"/>
              <a:gd name="T33" fmla="*/ 110 h 177"/>
              <a:gd name="T34" fmla="*/ 21 w 179"/>
              <a:gd name="T35" fmla="*/ 106 h 177"/>
              <a:gd name="T36" fmla="*/ 65 w 179"/>
              <a:gd name="T37" fmla="*/ 81 h 177"/>
              <a:gd name="T38" fmla="*/ 84 w 179"/>
              <a:gd name="T39" fmla="*/ 74 h 177"/>
              <a:gd name="T40" fmla="*/ 86 w 179"/>
              <a:gd name="T41" fmla="*/ 79 h 177"/>
              <a:gd name="T42" fmla="*/ 171 w 179"/>
              <a:gd name="T43" fmla="*/ 36 h 177"/>
              <a:gd name="T44" fmla="*/ 116 w 179"/>
              <a:gd name="T45" fmla="*/ 81 h 177"/>
              <a:gd name="T46" fmla="*/ 115 w 179"/>
              <a:gd name="T47" fmla="*/ 82 h 177"/>
              <a:gd name="T48" fmla="*/ 108 w 179"/>
              <a:gd name="T49" fmla="*/ 72 h 177"/>
              <a:gd name="T50" fmla="*/ 97 w 179"/>
              <a:gd name="T51" fmla="*/ 64 h 177"/>
              <a:gd name="T52" fmla="*/ 99 w 179"/>
              <a:gd name="T53" fmla="*/ 64 h 177"/>
              <a:gd name="T54" fmla="*/ 144 w 179"/>
              <a:gd name="T55" fmla="*/ 8 h 177"/>
              <a:gd name="T56" fmla="*/ 170 w 179"/>
              <a:gd name="T57" fmla="*/ 9 h 177"/>
              <a:gd name="T58" fmla="*/ 171 w 179"/>
              <a:gd name="T59" fmla="*/ 36 h 177"/>
              <a:gd name="T60" fmla="*/ 60 w 179"/>
              <a:gd name="T61" fmla="*/ 173 h 177"/>
              <a:gd name="T62" fmla="*/ 40 w 179"/>
              <a:gd name="T63" fmla="*/ 168 h 177"/>
              <a:gd name="T64" fmla="*/ 34 w 179"/>
              <a:gd name="T65" fmla="*/ 147 h 177"/>
              <a:gd name="T66" fmla="*/ 58 w 179"/>
              <a:gd name="T67" fmla="*/ 170 h 177"/>
              <a:gd name="T68" fmla="*/ 60 w 179"/>
              <a:gd name="T69" fmla="*/ 17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04" y="75"/>
                </a:moveTo>
                <a:cubicBezTo>
                  <a:pt x="97" y="68"/>
                  <a:pt x="88" y="65"/>
                  <a:pt x="79" y="65"/>
                </a:cubicBezTo>
                <a:cubicBezTo>
                  <a:pt x="72" y="65"/>
                  <a:pt x="66" y="67"/>
                  <a:pt x="61" y="72"/>
                </a:cubicBezTo>
                <a:cubicBezTo>
                  <a:pt x="50" y="83"/>
                  <a:pt x="29" y="98"/>
                  <a:pt x="10" y="99"/>
                </a:cubicBezTo>
                <a:cubicBezTo>
                  <a:pt x="10" y="99"/>
                  <a:pt x="10" y="99"/>
                  <a:pt x="10" y="99"/>
                </a:cubicBezTo>
                <a:cubicBezTo>
                  <a:pt x="5" y="99"/>
                  <a:pt x="0" y="103"/>
                  <a:pt x="6" y="110"/>
                </a:cubicBezTo>
                <a:cubicBezTo>
                  <a:pt x="8" y="113"/>
                  <a:pt x="67" y="172"/>
                  <a:pt x="70" y="174"/>
                </a:cubicBezTo>
                <a:cubicBezTo>
                  <a:pt x="72" y="176"/>
                  <a:pt x="74" y="177"/>
                  <a:pt x="75" y="177"/>
                </a:cubicBezTo>
                <a:cubicBezTo>
                  <a:pt x="79" y="177"/>
                  <a:pt x="81" y="173"/>
                  <a:pt x="81" y="170"/>
                </a:cubicBezTo>
                <a:cubicBezTo>
                  <a:pt x="82" y="150"/>
                  <a:pt x="97" y="130"/>
                  <a:pt x="108" y="119"/>
                </a:cubicBezTo>
                <a:cubicBezTo>
                  <a:pt x="119" y="108"/>
                  <a:pt x="117" y="89"/>
                  <a:pt x="104" y="75"/>
                </a:cubicBezTo>
                <a:close/>
                <a:moveTo>
                  <a:pt x="86" y="79"/>
                </a:moveTo>
                <a:cubicBezTo>
                  <a:pt x="86" y="80"/>
                  <a:pt x="84" y="81"/>
                  <a:pt x="82" y="81"/>
                </a:cubicBezTo>
                <a:cubicBezTo>
                  <a:pt x="78" y="79"/>
                  <a:pt x="74" y="81"/>
                  <a:pt x="69" y="86"/>
                </a:cubicBezTo>
                <a:cubicBezTo>
                  <a:pt x="58" y="97"/>
                  <a:pt x="40" y="108"/>
                  <a:pt x="23" y="112"/>
                </a:cubicBezTo>
                <a:cubicBezTo>
                  <a:pt x="23" y="112"/>
                  <a:pt x="23" y="112"/>
                  <a:pt x="22" y="112"/>
                </a:cubicBezTo>
                <a:cubicBezTo>
                  <a:pt x="21" y="112"/>
                  <a:pt x="20" y="112"/>
                  <a:pt x="19" y="110"/>
                </a:cubicBezTo>
                <a:cubicBezTo>
                  <a:pt x="19" y="108"/>
                  <a:pt x="20" y="106"/>
                  <a:pt x="21" y="106"/>
                </a:cubicBezTo>
                <a:cubicBezTo>
                  <a:pt x="37" y="101"/>
                  <a:pt x="54" y="92"/>
                  <a:pt x="65" y="81"/>
                </a:cubicBezTo>
                <a:cubicBezTo>
                  <a:pt x="67" y="79"/>
                  <a:pt x="75" y="71"/>
                  <a:pt x="84" y="74"/>
                </a:cubicBezTo>
                <a:cubicBezTo>
                  <a:pt x="86" y="75"/>
                  <a:pt x="87" y="77"/>
                  <a:pt x="86" y="79"/>
                </a:cubicBezTo>
                <a:close/>
                <a:moveTo>
                  <a:pt x="171" y="36"/>
                </a:moveTo>
                <a:cubicBezTo>
                  <a:pt x="152" y="56"/>
                  <a:pt x="132" y="54"/>
                  <a:pt x="116" y="81"/>
                </a:cubicBezTo>
                <a:cubicBezTo>
                  <a:pt x="116" y="81"/>
                  <a:pt x="116" y="82"/>
                  <a:pt x="115" y="82"/>
                </a:cubicBezTo>
                <a:cubicBezTo>
                  <a:pt x="113" y="79"/>
                  <a:pt x="111" y="75"/>
                  <a:pt x="108" y="72"/>
                </a:cubicBezTo>
                <a:cubicBezTo>
                  <a:pt x="105" y="69"/>
                  <a:pt x="101" y="66"/>
                  <a:pt x="97" y="64"/>
                </a:cubicBezTo>
                <a:cubicBezTo>
                  <a:pt x="98" y="64"/>
                  <a:pt x="98" y="64"/>
                  <a:pt x="99" y="64"/>
                </a:cubicBezTo>
                <a:cubicBezTo>
                  <a:pt x="126" y="48"/>
                  <a:pt x="124" y="28"/>
                  <a:pt x="144" y="8"/>
                </a:cubicBezTo>
                <a:cubicBezTo>
                  <a:pt x="152" y="0"/>
                  <a:pt x="163" y="2"/>
                  <a:pt x="170" y="9"/>
                </a:cubicBezTo>
                <a:cubicBezTo>
                  <a:pt x="178" y="17"/>
                  <a:pt x="179" y="28"/>
                  <a:pt x="171" y="36"/>
                </a:cubicBezTo>
                <a:close/>
                <a:moveTo>
                  <a:pt x="60" y="173"/>
                </a:moveTo>
                <a:cubicBezTo>
                  <a:pt x="54" y="176"/>
                  <a:pt x="46" y="174"/>
                  <a:pt x="40" y="168"/>
                </a:cubicBezTo>
                <a:cubicBezTo>
                  <a:pt x="33" y="162"/>
                  <a:pt x="32" y="153"/>
                  <a:pt x="34" y="147"/>
                </a:cubicBezTo>
                <a:cubicBezTo>
                  <a:pt x="41" y="154"/>
                  <a:pt x="50" y="163"/>
                  <a:pt x="58" y="170"/>
                </a:cubicBezTo>
                <a:cubicBezTo>
                  <a:pt x="59" y="171"/>
                  <a:pt x="59" y="172"/>
                  <a:pt x="60" y="17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900"/>
          <p:cNvSpPr>
            <a:spLocks noEditPoints="1"/>
          </p:cNvSpPr>
          <p:nvPr/>
        </p:nvSpPr>
        <p:spPr bwMode="auto">
          <a:xfrm>
            <a:off x="4043363" y="1947106"/>
            <a:ext cx="582070" cy="543596"/>
          </a:xfrm>
          <a:custGeom>
            <a:avLst/>
            <a:gdLst>
              <a:gd name="T0" fmla="*/ 194 w 198"/>
              <a:gd name="T1" fmla="*/ 94 h 185"/>
              <a:gd name="T2" fmla="*/ 94 w 198"/>
              <a:gd name="T3" fmla="*/ 14 h 185"/>
              <a:gd name="T4" fmla="*/ 78 w 198"/>
              <a:gd name="T5" fmla="*/ 57 h 185"/>
              <a:gd name="T6" fmla="*/ 98 w 198"/>
              <a:gd name="T7" fmla="*/ 95 h 185"/>
              <a:gd name="T8" fmla="*/ 98 w 198"/>
              <a:gd name="T9" fmla="*/ 96 h 185"/>
              <a:gd name="T10" fmla="*/ 105 w 198"/>
              <a:gd name="T11" fmla="*/ 95 h 185"/>
              <a:gd name="T12" fmla="*/ 132 w 198"/>
              <a:gd name="T13" fmla="*/ 127 h 185"/>
              <a:gd name="T14" fmla="*/ 135 w 198"/>
              <a:gd name="T15" fmla="*/ 143 h 185"/>
              <a:gd name="T16" fmla="*/ 133 w 198"/>
              <a:gd name="T17" fmla="*/ 154 h 185"/>
              <a:gd name="T18" fmla="*/ 126 w 198"/>
              <a:gd name="T19" fmla="*/ 157 h 185"/>
              <a:gd name="T20" fmla="*/ 112 w 198"/>
              <a:gd name="T21" fmla="*/ 152 h 185"/>
              <a:gd name="T22" fmla="*/ 100 w 198"/>
              <a:gd name="T23" fmla="*/ 147 h 185"/>
              <a:gd name="T24" fmla="*/ 79 w 198"/>
              <a:gd name="T25" fmla="*/ 124 h 185"/>
              <a:gd name="T26" fmla="*/ 78 w 198"/>
              <a:gd name="T27" fmla="*/ 115 h 185"/>
              <a:gd name="T28" fmla="*/ 75 w 198"/>
              <a:gd name="T29" fmla="*/ 113 h 185"/>
              <a:gd name="T30" fmla="*/ 43 w 198"/>
              <a:gd name="T31" fmla="*/ 85 h 185"/>
              <a:gd name="T32" fmla="*/ 103 w 198"/>
              <a:gd name="T33" fmla="*/ 178 h 185"/>
              <a:gd name="T34" fmla="*/ 173 w 198"/>
              <a:gd name="T35" fmla="*/ 163 h 185"/>
              <a:gd name="T36" fmla="*/ 194 w 198"/>
              <a:gd name="T37" fmla="*/ 94 h 185"/>
              <a:gd name="T38" fmla="*/ 124 w 198"/>
              <a:gd name="T39" fmla="*/ 56 h 185"/>
              <a:gd name="T40" fmla="*/ 107 w 198"/>
              <a:gd name="T41" fmla="*/ 60 h 185"/>
              <a:gd name="T42" fmla="*/ 103 w 198"/>
              <a:gd name="T43" fmla="*/ 43 h 185"/>
              <a:gd name="T44" fmla="*/ 120 w 198"/>
              <a:gd name="T45" fmla="*/ 39 h 185"/>
              <a:gd name="T46" fmla="*/ 124 w 198"/>
              <a:gd name="T47" fmla="*/ 56 h 185"/>
              <a:gd name="T48" fmla="*/ 137 w 198"/>
              <a:gd name="T49" fmla="*/ 66 h 185"/>
              <a:gd name="T50" fmla="*/ 154 w 198"/>
              <a:gd name="T51" fmla="*/ 62 h 185"/>
              <a:gd name="T52" fmla="*/ 158 w 198"/>
              <a:gd name="T53" fmla="*/ 79 h 185"/>
              <a:gd name="T54" fmla="*/ 141 w 198"/>
              <a:gd name="T55" fmla="*/ 84 h 185"/>
              <a:gd name="T56" fmla="*/ 137 w 198"/>
              <a:gd name="T57" fmla="*/ 66 h 185"/>
              <a:gd name="T58" fmla="*/ 170 w 198"/>
              <a:gd name="T59" fmla="*/ 121 h 185"/>
              <a:gd name="T60" fmla="*/ 153 w 198"/>
              <a:gd name="T61" fmla="*/ 125 h 185"/>
              <a:gd name="T62" fmla="*/ 149 w 198"/>
              <a:gd name="T63" fmla="*/ 108 h 185"/>
              <a:gd name="T64" fmla="*/ 166 w 198"/>
              <a:gd name="T65" fmla="*/ 104 h 185"/>
              <a:gd name="T66" fmla="*/ 170 w 198"/>
              <a:gd name="T67" fmla="*/ 121 h 185"/>
              <a:gd name="T68" fmla="*/ 1 w 198"/>
              <a:gd name="T69" fmla="*/ 14 h 185"/>
              <a:gd name="T70" fmla="*/ 3 w 198"/>
              <a:gd name="T71" fmla="*/ 5 h 185"/>
              <a:gd name="T72" fmla="*/ 8 w 198"/>
              <a:gd name="T73" fmla="*/ 3 h 185"/>
              <a:gd name="T74" fmla="*/ 13 w 198"/>
              <a:gd name="T75" fmla="*/ 5 h 185"/>
              <a:gd name="T76" fmla="*/ 63 w 198"/>
              <a:gd name="T77" fmla="*/ 52 h 185"/>
              <a:gd name="T78" fmla="*/ 92 w 198"/>
              <a:gd name="T79" fmla="*/ 96 h 185"/>
              <a:gd name="T80" fmla="*/ 78 w 198"/>
              <a:gd name="T81" fmla="*/ 108 h 185"/>
              <a:gd name="T82" fmla="*/ 41 w 198"/>
              <a:gd name="T83" fmla="*/ 70 h 185"/>
              <a:gd name="T84" fmla="*/ 1 w 198"/>
              <a:gd name="T85" fmla="*/ 14 h 185"/>
              <a:gd name="T86" fmla="*/ 84 w 198"/>
              <a:gd name="T87" fmla="*/ 112 h 185"/>
              <a:gd name="T88" fmla="*/ 85 w 198"/>
              <a:gd name="T89" fmla="*/ 110 h 185"/>
              <a:gd name="T90" fmla="*/ 95 w 198"/>
              <a:gd name="T91" fmla="*/ 102 h 185"/>
              <a:gd name="T92" fmla="*/ 95 w 198"/>
              <a:gd name="T93" fmla="*/ 102 h 185"/>
              <a:gd name="T94" fmla="*/ 108 w 198"/>
              <a:gd name="T95" fmla="*/ 101 h 185"/>
              <a:gd name="T96" fmla="*/ 125 w 198"/>
              <a:gd name="T97" fmla="*/ 127 h 185"/>
              <a:gd name="T98" fmla="*/ 128 w 198"/>
              <a:gd name="T99" fmla="*/ 149 h 185"/>
              <a:gd name="T100" fmla="*/ 126 w 198"/>
              <a:gd name="T101" fmla="*/ 150 h 185"/>
              <a:gd name="T102" fmla="*/ 102 w 198"/>
              <a:gd name="T103" fmla="*/ 141 h 185"/>
              <a:gd name="T104" fmla="*/ 84 w 198"/>
              <a:gd name="T105" fmla="*/ 1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185">
                <a:moveTo>
                  <a:pt x="194" y="94"/>
                </a:moveTo>
                <a:cubicBezTo>
                  <a:pt x="184" y="38"/>
                  <a:pt x="128" y="0"/>
                  <a:pt x="94" y="14"/>
                </a:cubicBezTo>
                <a:cubicBezTo>
                  <a:pt x="73" y="24"/>
                  <a:pt x="77" y="42"/>
                  <a:pt x="78" y="57"/>
                </a:cubicBezTo>
                <a:cubicBezTo>
                  <a:pt x="87" y="68"/>
                  <a:pt x="96" y="83"/>
                  <a:pt x="98" y="95"/>
                </a:cubicBezTo>
                <a:cubicBezTo>
                  <a:pt x="98" y="96"/>
                  <a:pt x="98" y="96"/>
                  <a:pt x="98" y="96"/>
                </a:cubicBezTo>
                <a:cubicBezTo>
                  <a:pt x="100" y="95"/>
                  <a:pt x="103" y="95"/>
                  <a:pt x="105" y="95"/>
                </a:cubicBezTo>
                <a:cubicBezTo>
                  <a:pt x="113" y="96"/>
                  <a:pt x="129" y="98"/>
                  <a:pt x="132" y="127"/>
                </a:cubicBezTo>
                <a:cubicBezTo>
                  <a:pt x="133" y="136"/>
                  <a:pt x="134" y="141"/>
                  <a:pt x="135" y="143"/>
                </a:cubicBezTo>
                <a:cubicBezTo>
                  <a:pt x="136" y="146"/>
                  <a:pt x="137" y="150"/>
                  <a:pt x="133" y="154"/>
                </a:cubicBezTo>
                <a:cubicBezTo>
                  <a:pt x="131" y="156"/>
                  <a:pt x="128" y="157"/>
                  <a:pt x="126" y="157"/>
                </a:cubicBezTo>
                <a:cubicBezTo>
                  <a:pt x="123" y="157"/>
                  <a:pt x="120" y="155"/>
                  <a:pt x="112" y="152"/>
                </a:cubicBezTo>
                <a:cubicBezTo>
                  <a:pt x="109" y="151"/>
                  <a:pt x="105" y="149"/>
                  <a:pt x="100" y="147"/>
                </a:cubicBezTo>
                <a:cubicBezTo>
                  <a:pt x="85" y="141"/>
                  <a:pt x="80" y="131"/>
                  <a:pt x="79" y="124"/>
                </a:cubicBezTo>
                <a:cubicBezTo>
                  <a:pt x="78" y="121"/>
                  <a:pt x="78" y="118"/>
                  <a:pt x="78" y="115"/>
                </a:cubicBezTo>
                <a:cubicBezTo>
                  <a:pt x="75" y="113"/>
                  <a:pt x="75" y="113"/>
                  <a:pt x="75" y="113"/>
                </a:cubicBezTo>
                <a:cubicBezTo>
                  <a:pt x="61" y="107"/>
                  <a:pt x="50" y="94"/>
                  <a:pt x="43" y="85"/>
                </a:cubicBezTo>
                <a:cubicBezTo>
                  <a:pt x="25" y="106"/>
                  <a:pt x="57" y="163"/>
                  <a:pt x="103" y="178"/>
                </a:cubicBezTo>
                <a:cubicBezTo>
                  <a:pt x="126" y="185"/>
                  <a:pt x="153" y="179"/>
                  <a:pt x="173" y="163"/>
                </a:cubicBezTo>
                <a:cubicBezTo>
                  <a:pt x="193" y="146"/>
                  <a:pt x="198" y="119"/>
                  <a:pt x="194" y="94"/>
                </a:cubicBezTo>
                <a:close/>
                <a:moveTo>
                  <a:pt x="124" y="56"/>
                </a:moveTo>
                <a:cubicBezTo>
                  <a:pt x="121" y="62"/>
                  <a:pt x="113" y="64"/>
                  <a:pt x="107" y="60"/>
                </a:cubicBezTo>
                <a:cubicBezTo>
                  <a:pt x="101" y="57"/>
                  <a:pt x="99" y="49"/>
                  <a:pt x="103" y="43"/>
                </a:cubicBezTo>
                <a:cubicBezTo>
                  <a:pt x="107" y="37"/>
                  <a:pt x="114" y="35"/>
                  <a:pt x="120" y="39"/>
                </a:cubicBezTo>
                <a:cubicBezTo>
                  <a:pt x="126" y="42"/>
                  <a:pt x="128" y="50"/>
                  <a:pt x="124" y="56"/>
                </a:cubicBezTo>
                <a:close/>
                <a:moveTo>
                  <a:pt x="137" y="66"/>
                </a:moveTo>
                <a:cubicBezTo>
                  <a:pt x="140" y="61"/>
                  <a:pt x="148" y="59"/>
                  <a:pt x="154" y="62"/>
                </a:cubicBezTo>
                <a:cubicBezTo>
                  <a:pt x="160" y="66"/>
                  <a:pt x="162" y="73"/>
                  <a:pt x="158" y="79"/>
                </a:cubicBezTo>
                <a:cubicBezTo>
                  <a:pt x="154" y="85"/>
                  <a:pt x="147" y="87"/>
                  <a:pt x="141" y="84"/>
                </a:cubicBezTo>
                <a:cubicBezTo>
                  <a:pt x="135" y="80"/>
                  <a:pt x="133" y="72"/>
                  <a:pt x="137" y="66"/>
                </a:cubicBezTo>
                <a:close/>
                <a:moveTo>
                  <a:pt x="170" y="121"/>
                </a:moveTo>
                <a:cubicBezTo>
                  <a:pt x="166" y="127"/>
                  <a:pt x="159" y="129"/>
                  <a:pt x="153" y="125"/>
                </a:cubicBezTo>
                <a:cubicBezTo>
                  <a:pt x="147" y="122"/>
                  <a:pt x="145" y="114"/>
                  <a:pt x="149" y="108"/>
                </a:cubicBezTo>
                <a:cubicBezTo>
                  <a:pt x="152" y="102"/>
                  <a:pt x="160" y="100"/>
                  <a:pt x="166" y="104"/>
                </a:cubicBezTo>
                <a:cubicBezTo>
                  <a:pt x="172" y="108"/>
                  <a:pt x="174" y="115"/>
                  <a:pt x="170" y="121"/>
                </a:cubicBezTo>
                <a:close/>
                <a:moveTo>
                  <a:pt x="1" y="14"/>
                </a:moveTo>
                <a:cubicBezTo>
                  <a:pt x="0" y="11"/>
                  <a:pt x="0" y="7"/>
                  <a:pt x="3" y="5"/>
                </a:cubicBezTo>
                <a:cubicBezTo>
                  <a:pt x="5" y="4"/>
                  <a:pt x="6" y="3"/>
                  <a:pt x="8" y="3"/>
                </a:cubicBezTo>
                <a:cubicBezTo>
                  <a:pt x="10" y="3"/>
                  <a:pt x="12" y="4"/>
                  <a:pt x="13" y="5"/>
                </a:cubicBezTo>
                <a:cubicBezTo>
                  <a:pt x="20" y="12"/>
                  <a:pt x="44" y="36"/>
                  <a:pt x="63" y="52"/>
                </a:cubicBezTo>
                <a:cubicBezTo>
                  <a:pt x="74" y="61"/>
                  <a:pt x="90" y="81"/>
                  <a:pt x="92" y="96"/>
                </a:cubicBezTo>
                <a:cubicBezTo>
                  <a:pt x="78" y="108"/>
                  <a:pt x="78" y="108"/>
                  <a:pt x="78" y="108"/>
                </a:cubicBezTo>
                <a:cubicBezTo>
                  <a:pt x="62" y="100"/>
                  <a:pt x="48" y="82"/>
                  <a:pt x="41" y="70"/>
                </a:cubicBezTo>
                <a:cubicBezTo>
                  <a:pt x="25" y="43"/>
                  <a:pt x="5" y="21"/>
                  <a:pt x="1" y="14"/>
                </a:cubicBezTo>
                <a:close/>
                <a:moveTo>
                  <a:pt x="84" y="112"/>
                </a:moveTo>
                <a:cubicBezTo>
                  <a:pt x="84" y="111"/>
                  <a:pt x="85" y="110"/>
                  <a:pt x="85" y="110"/>
                </a:cubicBezTo>
                <a:cubicBezTo>
                  <a:pt x="95" y="102"/>
                  <a:pt x="95" y="102"/>
                  <a:pt x="95" y="102"/>
                </a:cubicBezTo>
                <a:cubicBezTo>
                  <a:pt x="95" y="102"/>
                  <a:pt x="95" y="102"/>
                  <a:pt x="95" y="102"/>
                </a:cubicBezTo>
                <a:cubicBezTo>
                  <a:pt x="99" y="101"/>
                  <a:pt x="103" y="100"/>
                  <a:pt x="108" y="101"/>
                </a:cubicBezTo>
                <a:cubicBezTo>
                  <a:pt x="114" y="103"/>
                  <a:pt x="123" y="106"/>
                  <a:pt x="125" y="127"/>
                </a:cubicBezTo>
                <a:cubicBezTo>
                  <a:pt x="127" y="147"/>
                  <a:pt x="131" y="147"/>
                  <a:pt x="128" y="149"/>
                </a:cubicBezTo>
                <a:cubicBezTo>
                  <a:pt x="128" y="150"/>
                  <a:pt x="127" y="150"/>
                  <a:pt x="126" y="150"/>
                </a:cubicBezTo>
                <a:cubicBezTo>
                  <a:pt x="123" y="150"/>
                  <a:pt x="118" y="147"/>
                  <a:pt x="102" y="141"/>
                </a:cubicBezTo>
                <a:cubicBezTo>
                  <a:pt x="80" y="132"/>
                  <a:pt x="84" y="115"/>
                  <a:pt x="84" y="11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901"/>
          <p:cNvSpPr/>
          <p:nvPr/>
        </p:nvSpPr>
        <p:spPr bwMode="auto">
          <a:xfrm>
            <a:off x="5918646" y="2037705"/>
            <a:ext cx="204779" cy="47161"/>
          </a:xfrm>
          <a:custGeom>
            <a:avLst/>
            <a:gdLst>
              <a:gd name="T0" fmla="*/ 67 w 70"/>
              <a:gd name="T1" fmla="*/ 16 h 16"/>
              <a:gd name="T2" fmla="*/ 66 w 70"/>
              <a:gd name="T3" fmla="*/ 16 h 16"/>
              <a:gd name="T4" fmla="*/ 4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7" y="16"/>
                  <a:pt x="66" y="16"/>
                </a:cubicBezTo>
                <a:cubicBezTo>
                  <a:pt x="55" y="8"/>
                  <a:pt x="31" y="4"/>
                  <a:pt x="4" y="12"/>
                </a:cubicBezTo>
                <a:cubicBezTo>
                  <a:pt x="2" y="12"/>
                  <a:pt x="1" y="11"/>
                  <a:pt x="0" y="10"/>
                </a:cubicBezTo>
                <a:cubicBezTo>
                  <a:pt x="0" y="8"/>
                  <a:pt x="1" y="7"/>
                  <a:pt x="2" y="7"/>
                </a:cubicBezTo>
                <a:cubicBezTo>
                  <a:pt x="27" y="0"/>
                  <a:pt x="54" y="2"/>
                  <a:pt x="69" y="11"/>
                </a:cubicBezTo>
                <a:cubicBezTo>
                  <a:pt x="70" y="12"/>
                  <a:pt x="70" y="14"/>
                  <a:pt x="70" y="15"/>
                </a:cubicBezTo>
                <a:cubicBezTo>
                  <a:pt x="69" y="16"/>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02"/>
          <p:cNvSpPr/>
          <p:nvPr/>
        </p:nvSpPr>
        <p:spPr bwMode="auto">
          <a:xfrm>
            <a:off x="5918646" y="2096036"/>
            <a:ext cx="204779" cy="47161"/>
          </a:xfrm>
          <a:custGeom>
            <a:avLst/>
            <a:gdLst>
              <a:gd name="T0" fmla="*/ 67 w 70"/>
              <a:gd name="T1" fmla="*/ 16 h 16"/>
              <a:gd name="T2" fmla="*/ 66 w 70"/>
              <a:gd name="T3" fmla="*/ 15 h 16"/>
              <a:gd name="T4" fmla="*/ 3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6" y="16"/>
                  <a:pt x="66" y="15"/>
                </a:cubicBezTo>
                <a:cubicBezTo>
                  <a:pt x="55" y="8"/>
                  <a:pt x="31" y="4"/>
                  <a:pt x="3" y="12"/>
                </a:cubicBezTo>
                <a:cubicBezTo>
                  <a:pt x="2" y="12"/>
                  <a:pt x="1" y="11"/>
                  <a:pt x="0" y="10"/>
                </a:cubicBezTo>
                <a:cubicBezTo>
                  <a:pt x="0" y="9"/>
                  <a:pt x="1" y="7"/>
                  <a:pt x="2" y="7"/>
                </a:cubicBezTo>
                <a:cubicBezTo>
                  <a:pt x="27" y="0"/>
                  <a:pt x="54" y="2"/>
                  <a:pt x="69" y="11"/>
                </a:cubicBezTo>
                <a:cubicBezTo>
                  <a:pt x="70" y="12"/>
                  <a:pt x="70" y="13"/>
                  <a:pt x="70" y="15"/>
                </a:cubicBezTo>
                <a:cubicBezTo>
                  <a:pt x="69" y="15"/>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903"/>
          <p:cNvSpPr/>
          <p:nvPr/>
        </p:nvSpPr>
        <p:spPr bwMode="auto">
          <a:xfrm>
            <a:off x="5918646" y="2155609"/>
            <a:ext cx="208503" cy="47161"/>
          </a:xfrm>
          <a:custGeom>
            <a:avLst/>
            <a:gdLst>
              <a:gd name="T0" fmla="*/ 68 w 71"/>
              <a:gd name="T1" fmla="*/ 16 h 16"/>
              <a:gd name="T2" fmla="*/ 66 w 71"/>
              <a:gd name="T3" fmla="*/ 15 h 16"/>
              <a:gd name="T4" fmla="*/ 3 w 71"/>
              <a:gd name="T5" fmla="*/ 12 h 16"/>
              <a:gd name="T6" fmla="*/ 0 w 71"/>
              <a:gd name="T7" fmla="*/ 10 h 16"/>
              <a:gd name="T8" fmla="*/ 2 w 71"/>
              <a:gd name="T9" fmla="*/ 7 h 16"/>
              <a:gd name="T10" fmla="*/ 69 w 71"/>
              <a:gd name="T11" fmla="*/ 11 h 16"/>
              <a:gd name="T12" fmla="*/ 70 w 71"/>
              <a:gd name="T13" fmla="*/ 14 h 16"/>
              <a:gd name="T14" fmla="*/ 68 w 71"/>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6">
                <a:moveTo>
                  <a:pt x="68" y="16"/>
                </a:moveTo>
                <a:cubicBezTo>
                  <a:pt x="67" y="16"/>
                  <a:pt x="67" y="15"/>
                  <a:pt x="66" y="15"/>
                </a:cubicBezTo>
                <a:cubicBezTo>
                  <a:pt x="55" y="8"/>
                  <a:pt x="31" y="4"/>
                  <a:pt x="3" y="12"/>
                </a:cubicBezTo>
                <a:cubicBezTo>
                  <a:pt x="2" y="12"/>
                  <a:pt x="1" y="11"/>
                  <a:pt x="0" y="10"/>
                </a:cubicBezTo>
                <a:cubicBezTo>
                  <a:pt x="0" y="8"/>
                  <a:pt x="1" y="7"/>
                  <a:pt x="2" y="7"/>
                </a:cubicBezTo>
                <a:cubicBezTo>
                  <a:pt x="27" y="0"/>
                  <a:pt x="55" y="1"/>
                  <a:pt x="69" y="11"/>
                </a:cubicBezTo>
                <a:cubicBezTo>
                  <a:pt x="70" y="12"/>
                  <a:pt x="71" y="13"/>
                  <a:pt x="70" y="14"/>
                </a:cubicBezTo>
                <a:cubicBezTo>
                  <a:pt x="69" y="15"/>
                  <a:pt x="69" y="16"/>
                  <a:pt x="68"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904"/>
          <p:cNvSpPr/>
          <p:nvPr/>
        </p:nvSpPr>
        <p:spPr bwMode="auto">
          <a:xfrm>
            <a:off x="5918646" y="2211457"/>
            <a:ext cx="208503" cy="49644"/>
          </a:xfrm>
          <a:custGeom>
            <a:avLst/>
            <a:gdLst>
              <a:gd name="T0" fmla="*/ 68 w 71"/>
              <a:gd name="T1" fmla="*/ 17 h 17"/>
              <a:gd name="T2" fmla="*/ 67 w 71"/>
              <a:gd name="T3" fmla="*/ 16 h 17"/>
              <a:gd name="T4" fmla="*/ 3 w 71"/>
              <a:gd name="T5" fmla="*/ 13 h 17"/>
              <a:gd name="T6" fmla="*/ 0 w 71"/>
              <a:gd name="T7" fmla="*/ 11 h 17"/>
              <a:gd name="T8" fmla="*/ 2 w 71"/>
              <a:gd name="T9" fmla="*/ 8 h 17"/>
              <a:gd name="T10" fmla="*/ 70 w 71"/>
              <a:gd name="T11" fmla="*/ 12 h 17"/>
              <a:gd name="T12" fmla="*/ 70 w 71"/>
              <a:gd name="T13" fmla="*/ 15 h 17"/>
              <a:gd name="T14" fmla="*/ 68 w 7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
                <a:moveTo>
                  <a:pt x="68" y="17"/>
                </a:moveTo>
                <a:cubicBezTo>
                  <a:pt x="68" y="17"/>
                  <a:pt x="67" y="16"/>
                  <a:pt x="67" y="16"/>
                </a:cubicBezTo>
                <a:cubicBezTo>
                  <a:pt x="53" y="7"/>
                  <a:pt x="29" y="6"/>
                  <a:pt x="3" y="13"/>
                </a:cubicBezTo>
                <a:cubicBezTo>
                  <a:pt x="2" y="13"/>
                  <a:pt x="1" y="12"/>
                  <a:pt x="0" y="11"/>
                </a:cubicBezTo>
                <a:cubicBezTo>
                  <a:pt x="0" y="10"/>
                  <a:pt x="1" y="8"/>
                  <a:pt x="2" y="8"/>
                </a:cubicBezTo>
                <a:cubicBezTo>
                  <a:pt x="29" y="0"/>
                  <a:pt x="54" y="2"/>
                  <a:pt x="70" y="12"/>
                </a:cubicBezTo>
                <a:cubicBezTo>
                  <a:pt x="71" y="13"/>
                  <a:pt x="71" y="14"/>
                  <a:pt x="70" y="15"/>
                </a:cubicBezTo>
                <a:cubicBezTo>
                  <a:pt x="70" y="16"/>
                  <a:pt x="69" y="17"/>
                  <a:pt x="68"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905"/>
          <p:cNvSpPr/>
          <p:nvPr/>
        </p:nvSpPr>
        <p:spPr bwMode="auto">
          <a:xfrm>
            <a:off x="5918646" y="2267306"/>
            <a:ext cx="208503" cy="52126"/>
          </a:xfrm>
          <a:custGeom>
            <a:avLst/>
            <a:gdLst>
              <a:gd name="T0" fmla="*/ 68 w 71"/>
              <a:gd name="T1" fmla="*/ 18 h 18"/>
              <a:gd name="T2" fmla="*/ 67 w 71"/>
              <a:gd name="T3" fmla="*/ 17 h 18"/>
              <a:gd name="T4" fmla="*/ 4 w 71"/>
              <a:gd name="T5" fmla="*/ 14 h 18"/>
              <a:gd name="T6" fmla="*/ 0 w 71"/>
              <a:gd name="T7" fmla="*/ 13 h 18"/>
              <a:gd name="T8" fmla="*/ 2 w 71"/>
              <a:gd name="T9" fmla="*/ 9 h 18"/>
              <a:gd name="T10" fmla="*/ 70 w 71"/>
              <a:gd name="T11" fmla="*/ 13 h 18"/>
              <a:gd name="T12" fmla="*/ 70 w 71"/>
              <a:gd name="T13" fmla="*/ 16 h 18"/>
              <a:gd name="T14" fmla="*/ 68 w 71"/>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8">
                <a:moveTo>
                  <a:pt x="68" y="18"/>
                </a:moveTo>
                <a:cubicBezTo>
                  <a:pt x="68" y="18"/>
                  <a:pt x="67" y="17"/>
                  <a:pt x="67" y="17"/>
                </a:cubicBezTo>
                <a:cubicBezTo>
                  <a:pt x="54" y="9"/>
                  <a:pt x="24" y="6"/>
                  <a:pt x="4" y="14"/>
                </a:cubicBezTo>
                <a:cubicBezTo>
                  <a:pt x="2" y="15"/>
                  <a:pt x="1" y="14"/>
                  <a:pt x="0" y="13"/>
                </a:cubicBezTo>
                <a:cubicBezTo>
                  <a:pt x="0" y="11"/>
                  <a:pt x="0" y="10"/>
                  <a:pt x="2" y="9"/>
                </a:cubicBezTo>
                <a:cubicBezTo>
                  <a:pt x="25" y="0"/>
                  <a:pt x="56" y="4"/>
                  <a:pt x="70" y="13"/>
                </a:cubicBezTo>
                <a:cubicBezTo>
                  <a:pt x="71" y="14"/>
                  <a:pt x="71" y="15"/>
                  <a:pt x="70" y="16"/>
                </a:cubicBezTo>
                <a:cubicBezTo>
                  <a:pt x="70" y="17"/>
                  <a:pt x="69" y="18"/>
                  <a:pt x="68" y="1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906"/>
          <p:cNvSpPr/>
          <p:nvPr/>
        </p:nvSpPr>
        <p:spPr bwMode="auto">
          <a:xfrm>
            <a:off x="6215266" y="2037705"/>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907"/>
          <p:cNvSpPr/>
          <p:nvPr/>
        </p:nvSpPr>
        <p:spPr bwMode="auto">
          <a:xfrm>
            <a:off x="6215266" y="2096036"/>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908"/>
          <p:cNvSpPr/>
          <p:nvPr/>
        </p:nvSpPr>
        <p:spPr bwMode="auto">
          <a:xfrm>
            <a:off x="6215266" y="2155609"/>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9"/>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909"/>
          <p:cNvSpPr/>
          <p:nvPr/>
        </p:nvSpPr>
        <p:spPr bwMode="auto">
          <a:xfrm>
            <a:off x="6215266" y="2211457"/>
            <a:ext cx="210985" cy="49644"/>
          </a:xfrm>
          <a:custGeom>
            <a:avLst/>
            <a:gdLst>
              <a:gd name="T0" fmla="*/ 3 w 72"/>
              <a:gd name="T1" fmla="*/ 17 h 17"/>
              <a:gd name="T2" fmla="*/ 1 w 72"/>
              <a:gd name="T3" fmla="*/ 16 h 17"/>
              <a:gd name="T4" fmla="*/ 2 w 72"/>
              <a:gd name="T5" fmla="*/ 12 h 17"/>
              <a:gd name="T6" fmla="*/ 69 w 72"/>
              <a:gd name="T7" fmla="*/ 7 h 17"/>
              <a:gd name="T8" fmla="*/ 71 w 72"/>
              <a:gd name="T9" fmla="*/ 11 h 17"/>
              <a:gd name="T10" fmla="*/ 68 w 72"/>
              <a:gd name="T11" fmla="*/ 12 h 17"/>
              <a:gd name="T12" fmla="*/ 5 w 72"/>
              <a:gd name="T13" fmla="*/ 16 h 17"/>
              <a:gd name="T14" fmla="*/ 3 w 72"/>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
                <a:moveTo>
                  <a:pt x="3" y="17"/>
                </a:moveTo>
                <a:cubicBezTo>
                  <a:pt x="2" y="17"/>
                  <a:pt x="2" y="16"/>
                  <a:pt x="1" y="16"/>
                </a:cubicBezTo>
                <a:cubicBezTo>
                  <a:pt x="0" y="14"/>
                  <a:pt x="1" y="13"/>
                  <a:pt x="2" y="12"/>
                </a:cubicBezTo>
                <a:cubicBezTo>
                  <a:pt x="14" y="4"/>
                  <a:pt x="43" y="0"/>
                  <a:pt x="69" y="7"/>
                </a:cubicBezTo>
                <a:cubicBezTo>
                  <a:pt x="71" y="8"/>
                  <a:pt x="72" y="9"/>
                  <a:pt x="71" y="11"/>
                </a:cubicBezTo>
                <a:cubicBezTo>
                  <a:pt x="71" y="12"/>
                  <a:pt x="69" y="13"/>
                  <a:pt x="68" y="12"/>
                </a:cubicBezTo>
                <a:cubicBezTo>
                  <a:pt x="44" y="6"/>
                  <a:pt x="16" y="9"/>
                  <a:pt x="5" y="16"/>
                </a:cubicBezTo>
                <a:cubicBezTo>
                  <a:pt x="4" y="17"/>
                  <a:pt x="4" y="17"/>
                  <a:pt x="3"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910"/>
          <p:cNvSpPr/>
          <p:nvPr/>
        </p:nvSpPr>
        <p:spPr bwMode="auto">
          <a:xfrm>
            <a:off x="6215266" y="2273512"/>
            <a:ext cx="210985" cy="45920"/>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1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1"/>
                  <a:pt x="45" y="0"/>
                  <a:pt x="69" y="7"/>
                </a:cubicBezTo>
                <a:cubicBezTo>
                  <a:pt x="71" y="7"/>
                  <a:pt x="72" y="8"/>
                  <a:pt x="71" y="10"/>
                </a:cubicBezTo>
                <a:cubicBezTo>
                  <a:pt x="71" y="11"/>
                  <a:pt x="69" y="12"/>
                  <a:pt x="68" y="11"/>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911"/>
          <p:cNvSpPr>
            <a:spLocks noEditPoints="1"/>
          </p:cNvSpPr>
          <p:nvPr/>
        </p:nvSpPr>
        <p:spPr bwMode="auto">
          <a:xfrm>
            <a:off x="7670324" y="3063031"/>
            <a:ext cx="682598" cy="43438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文本框 5"/>
          <p:cNvSpPr txBox="1">
            <a:spLocks noChangeArrowheads="1"/>
          </p:cNvSpPr>
          <p:nvPr/>
        </p:nvSpPr>
        <p:spPr bwMode="auto">
          <a:xfrm>
            <a:off x="3397640" y="302566"/>
            <a:ext cx="2348720" cy="523220"/>
          </a:xfrm>
          <a:prstGeom prst="rect">
            <a:avLst/>
          </a:prstGeom>
          <a:solidFill>
            <a:schemeClr val="accent1"/>
          </a:solidFill>
          <a:ln>
            <a:noFill/>
          </a:ln>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prstClr val="white"/>
                </a:solidFill>
                <a:latin typeface="方正兰亭黑_GBK"/>
                <a:ea typeface="方正兰亭黑_GBK"/>
              </a:rPr>
              <a:t>教育学术图标</a:t>
            </a:r>
          </a:p>
        </p:txBody>
      </p:sp>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8" name="组合 57"/>
          <p:cNvGrpSpPr/>
          <p:nvPr/>
        </p:nvGrpSpPr>
        <p:grpSpPr>
          <a:xfrm>
            <a:off x="7580758" y="3616325"/>
            <a:ext cx="358775" cy="292100"/>
            <a:chOff x="7550150" y="3613150"/>
            <a:chExt cx="358775" cy="292100"/>
          </a:xfrm>
          <a:solidFill>
            <a:schemeClr val="accent1"/>
          </a:solidFill>
        </p:grpSpPr>
        <p:sp>
          <p:nvSpPr>
            <p:cNvPr id="59"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1" name="Group 5"/>
          <p:cNvGrpSpPr/>
          <p:nvPr/>
        </p:nvGrpSpPr>
        <p:grpSpPr>
          <a:xfrm>
            <a:off x="6831585" y="3578617"/>
            <a:ext cx="359165" cy="359779"/>
            <a:chOff x="9145588" y="4435475"/>
            <a:chExt cx="464344" cy="465138"/>
          </a:xfrm>
          <a:solidFill>
            <a:schemeClr val="accent1"/>
          </a:solidFill>
        </p:grpSpPr>
        <p:sp>
          <p:nvSpPr>
            <p:cNvPr id="62"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5"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Group 15"/>
          <p:cNvGrpSpPr/>
          <p:nvPr/>
        </p:nvGrpSpPr>
        <p:grpSpPr>
          <a:xfrm>
            <a:off x="6112643" y="3589668"/>
            <a:ext cx="359165" cy="348727"/>
            <a:chOff x="8216107" y="4449763"/>
            <a:chExt cx="464344" cy="450850"/>
          </a:xfrm>
          <a:solidFill>
            <a:schemeClr val="accent1"/>
          </a:solidFill>
        </p:grpSpPr>
        <p:sp>
          <p:nvSpPr>
            <p:cNvPr id="72"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4" name="组合 73"/>
          <p:cNvGrpSpPr/>
          <p:nvPr/>
        </p:nvGrpSpPr>
        <p:grpSpPr>
          <a:xfrm>
            <a:off x="5394325" y="3578225"/>
            <a:ext cx="358775" cy="360363"/>
            <a:chOff x="5394325" y="3578225"/>
            <a:chExt cx="358775" cy="360363"/>
          </a:xfrm>
          <a:solidFill>
            <a:schemeClr val="accent1"/>
          </a:solidFill>
        </p:grpSpPr>
        <p:sp>
          <p:nvSpPr>
            <p:cNvPr id="75"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85"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29"/>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1"/>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32"/>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33"/>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34"/>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2" name="AutoShape 35"/>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3" name="AutoShape 36"/>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94" name="组合 93"/>
          <p:cNvGrpSpPr/>
          <p:nvPr/>
        </p:nvGrpSpPr>
        <p:grpSpPr>
          <a:xfrm>
            <a:off x="5394325" y="2859088"/>
            <a:ext cx="358775" cy="360362"/>
            <a:chOff x="5394325" y="2859088"/>
            <a:chExt cx="358775" cy="360362"/>
          </a:xfrm>
          <a:solidFill>
            <a:schemeClr val="accent1"/>
          </a:solidFill>
        </p:grpSpPr>
        <p:sp>
          <p:nvSpPr>
            <p:cNvPr id="95"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01"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2"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3"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4" name="AutoShape 46"/>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5" name="AutoShape 47"/>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06" name="组合 105"/>
          <p:cNvGrpSpPr/>
          <p:nvPr/>
        </p:nvGrpSpPr>
        <p:grpSpPr>
          <a:xfrm>
            <a:off x="6853689" y="2141343"/>
            <a:ext cx="314346" cy="359165"/>
            <a:chOff x="6853689" y="2141343"/>
            <a:chExt cx="314346" cy="359165"/>
          </a:xfrm>
          <a:solidFill>
            <a:schemeClr val="accent1"/>
          </a:solidFill>
        </p:grpSpPr>
        <p:sp>
          <p:nvSpPr>
            <p:cNvPr id="107"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8"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9"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0"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1" name="组合 110"/>
          <p:cNvGrpSpPr/>
          <p:nvPr/>
        </p:nvGrpSpPr>
        <p:grpSpPr>
          <a:xfrm>
            <a:off x="6111875" y="2141538"/>
            <a:ext cx="360363" cy="358775"/>
            <a:chOff x="6111875" y="2141538"/>
            <a:chExt cx="360363" cy="358775"/>
          </a:xfrm>
          <a:solidFill>
            <a:schemeClr val="accent1"/>
          </a:solidFill>
        </p:grpSpPr>
        <p:sp>
          <p:nvSpPr>
            <p:cNvPr id="112" name="AutoShape 52"/>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3" name="AutoShape 53"/>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4" name="AutoShape 54"/>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5" name="AutoShape 55"/>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6" name="组合 115"/>
          <p:cNvGrpSpPr/>
          <p:nvPr/>
        </p:nvGrpSpPr>
        <p:grpSpPr>
          <a:xfrm>
            <a:off x="5394312" y="2141343"/>
            <a:ext cx="359165" cy="359165"/>
            <a:chOff x="5394312" y="2141343"/>
            <a:chExt cx="359165" cy="359165"/>
          </a:xfrm>
          <a:solidFill>
            <a:schemeClr val="accent1"/>
          </a:solidFill>
        </p:grpSpPr>
        <p:sp>
          <p:nvSpPr>
            <p:cNvPr id="117"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8"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9"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20" name="AutoShape 59"/>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1"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2"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3"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4"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5"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6"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7"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8"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9"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30" name="Group 69"/>
          <p:cNvGrpSpPr/>
          <p:nvPr/>
        </p:nvGrpSpPr>
        <p:grpSpPr>
          <a:xfrm>
            <a:off x="7549916" y="1422399"/>
            <a:ext cx="359165" cy="337063"/>
            <a:chOff x="10074275" y="1647825"/>
            <a:chExt cx="464344" cy="435769"/>
          </a:xfrm>
          <a:solidFill>
            <a:schemeClr val="accent1"/>
          </a:solidFill>
        </p:grpSpPr>
        <p:sp>
          <p:nvSpPr>
            <p:cNvPr id="131"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2"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3"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4"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5"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6"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7"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8"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9"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0" name="组合 139"/>
          <p:cNvGrpSpPr/>
          <p:nvPr/>
        </p:nvGrpSpPr>
        <p:grpSpPr>
          <a:xfrm>
            <a:off x="6842125" y="1422400"/>
            <a:ext cx="336550" cy="358775"/>
            <a:chOff x="6842125" y="1422400"/>
            <a:chExt cx="336550" cy="358775"/>
          </a:xfrm>
          <a:solidFill>
            <a:schemeClr val="accent1"/>
          </a:solidFill>
        </p:grpSpPr>
        <p:sp>
          <p:nvSpPr>
            <p:cNvPr id="141"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2"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3"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4" name="Group 82"/>
          <p:cNvGrpSpPr/>
          <p:nvPr/>
        </p:nvGrpSpPr>
        <p:grpSpPr>
          <a:xfrm>
            <a:off x="6112643" y="1422399"/>
            <a:ext cx="359165" cy="359165"/>
            <a:chOff x="8216107" y="1647825"/>
            <a:chExt cx="464344" cy="464344"/>
          </a:xfrm>
          <a:solidFill>
            <a:schemeClr val="accent1"/>
          </a:solidFill>
        </p:grpSpPr>
        <p:sp>
          <p:nvSpPr>
            <p:cNvPr id="145"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6"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7"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48" name="组合 147"/>
          <p:cNvGrpSpPr/>
          <p:nvPr/>
        </p:nvGrpSpPr>
        <p:grpSpPr>
          <a:xfrm>
            <a:off x="4675188" y="1422400"/>
            <a:ext cx="360362" cy="358775"/>
            <a:chOff x="4675188" y="1422400"/>
            <a:chExt cx="360362" cy="358775"/>
          </a:xfrm>
          <a:solidFill>
            <a:schemeClr val="accent1"/>
          </a:solidFill>
        </p:grpSpPr>
        <p:sp>
          <p:nvSpPr>
            <p:cNvPr id="149"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0"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1"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2"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3"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4"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5"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6"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7"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8"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9"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0"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1"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62" name="组合 161"/>
          <p:cNvGrpSpPr/>
          <p:nvPr/>
        </p:nvGrpSpPr>
        <p:grpSpPr>
          <a:xfrm>
            <a:off x="3965575" y="3582988"/>
            <a:ext cx="213716" cy="358775"/>
            <a:chOff x="3965575" y="3582988"/>
            <a:chExt cx="247650" cy="358775"/>
          </a:xfrm>
          <a:solidFill>
            <a:schemeClr val="accent1"/>
          </a:solidFill>
        </p:grpSpPr>
        <p:sp>
          <p:nvSpPr>
            <p:cNvPr id="163"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4"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5"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66"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7"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8"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9"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0"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71" name="组合 170"/>
          <p:cNvGrpSpPr/>
          <p:nvPr/>
        </p:nvGrpSpPr>
        <p:grpSpPr>
          <a:xfrm>
            <a:off x="1035050" y="3649663"/>
            <a:ext cx="358775" cy="225425"/>
            <a:chOff x="1035050" y="3649663"/>
            <a:chExt cx="358775" cy="225425"/>
          </a:xfrm>
          <a:solidFill>
            <a:schemeClr val="accent1"/>
          </a:solidFill>
        </p:grpSpPr>
        <p:sp>
          <p:nvSpPr>
            <p:cNvPr id="172"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3"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4"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5" name="组合 174"/>
          <p:cNvGrpSpPr/>
          <p:nvPr/>
        </p:nvGrpSpPr>
        <p:grpSpPr>
          <a:xfrm>
            <a:off x="361950" y="3582988"/>
            <a:ext cx="269875" cy="358775"/>
            <a:chOff x="361950" y="3582988"/>
            <a:chExt cx="269875" cy="358775"/>
          </a:xfrm>
          <a:solidFill>
            <a:schemeClr val="accent1"/>
          </a:solidFill>
        </p:grpSpPr>
        <p:sp>
          <p:nvSpPr>
            <p:cNvPr id="176"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7"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8" name="Group 112"/>
          <p:cNvGrpSpPr/>
          <p:nvPr/>
        </p:nvGrpSpPr>
        <p:grpSpPr>
          <a:xfrm>
            <a:off x="3909765" y="2886073"/>
            <a:ext cx="359779" cy="337063"/>
            <a:chOff x="5368132" y="3540125"/>
            <a:chExt cx="465138" cy="435769"/>
          </a:xfrm>
          <a:solidFill>
            <a:schemeClr val="accent1"/>
          </a:solidFill>
        </p:grpSpPr>
        <p:sp>
          <p:nvSpPr>
            <p:cNvPr id="17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1" name="AutoShape 112"/>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82" name="组合 181"/>
          <p:cNvGrpSpPr/>
          <p:nvPr/>
        </p:nvGrpSpPr>
        <p:grpSpPr>
          <a:xfrm>
            <a:off x="2528974" y="2863357"/>
            <a:ext cx="246811" cy="359779"/>
            <a:chOff x="2528974" y="2863357"/>
            <a:chExt cx="246811" cy="359779"/>
          </a:xfrm>
          <a:solidFill>
            <a:schemeClr val="accent1"/>
          </a:solidFill>
        </p:grpSpPr>
        <p:sp>
          <p:nvSpPr>
            <p:cNvPr id="18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5" name="AutoShape 115"/>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6" name="AutoShape 116"/>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7" name="AutoShape 117"/>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rPr>
              <a:t>	</a:t>
            </a:r>
          </a:p>
        </p:txBody>
      </p:sp>
      <p:grpSp>
        <p:nvGrpSpPr>
          <p:cNvPr id="188" name="Group 121"/>
          <p:cNvGrpSpPr/>
          <p:nvPr/>
        </p:nvGrpSpPr>
        <p:grpSpPr>
          <a:xfrm>
            <a:off x="317500" y="2908790"/>
            <a:ext cx="359165" cy="269526"/>
            <a:chOff x="723900" y="3569494"/>
            <a:chExt cx="464344" cy="348456"/>
          </a:xfrm>
          <a:solidFill>
            <a:schemeClr val="accent1"/>
          </a:solidFill>
        </p:grpSpPr>
        <p:sp>
          <p:nvSpPr>
            <p:cNvPr id="189"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0"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1" name="Group 124"/>
          <p:cNvGrpSpPr/>
          <p:nvPr/>
        </p:nvGrpSpPr>
        <p:grpSpPr>
          <a:xfrm>
            <a:off x="3909765" y="2178795"/>
            <a:ext cx="359779" cy="302680"/>
            <a:chOff x="5368132" y="2625725"/>
            <a:chExt cx="465138" cy="391319"/>
          </a:xfrm>
          <a:solidFill>
            <a:schemeClr val="accent1"/>
          </a:solidFill>
        </p:grpSpPr>
        <p:sp>
          <p:nvSpPr>
            <p:cNvPr id="19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5" name="组合 194"/>
          <p:cNvGrpSpPr/>
          <p:nvPr/>
        </p:nvGrpSpPr>
        <p:grpSpPr>
          <a:xfrm>
            <a:off x="3191434" y="2145028"/>
            <a:ext cx="359165" cy="359165"/>
            <a:chOff x="3191434" y="2145028"/>
            <a:chExt cx="359165" cy="359165"/>
          </a:xfrm>
          <a:solidFill>
            <a:schemeClr val="accent1"/>
          </a:solidFill>
        </p:grpSpPr>
        <p:sp>
          <p:nvSpPr>
            <p:cNvPr id="19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9" name="组合 198"/>
          <p:cNvGrpSpPr/>
          <p:nvPr/>
        </p:nvGrpSpPr>
        <p:grpSpPr>
          <a:xfrm>
            <a:off x="2473104" y="2145028"/>
            <a:ext cx="359165" cy="359165"/>
            <a:chOff x="2473104" y="2145028"/>
            <a:chExt cx="359165" cy="359165"/>
          </a:xfrm>
          <a:solidFill>
            <a:schemeClr val="accent1"/>
          </a:solidFill>
        </p:grpSpPr>
        <p:sp>
          <p:nvSpPr>
            <p:cNvPr id="20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02"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3"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4" name="AutoShape 130"/>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5" name="AutoShape 131"/>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6" name="AutoShape 132"/>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7" name="AutoShape 133"/>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8" name="AutoShape 134"/>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9"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0"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1"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2"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3"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4"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5"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6"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7"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8"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9"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0"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21" name="组合 220"/>
          <p:cNvGrpSpPr/>
          <p:nvPr/>
        </p:nvGrpSpPr>
        <p:grpSpPr>
          <a:xfrm>
            <a:off x="1035050" y="1447800"/>
            <a:ext cx="360363" cy="315913"/>
            <a:chOff x="1035050" y="1447800"/>
            <a:chExt cx="360363" cy="315913"/>
          </a:xfrm>
          <a:solidFill>
            <a:schemeClr val="accent1"/>
          </a:solidFill>
        </p:grpSpPr>
        <p:sp>
          <p:nvSpPr>
            <p:cNvPr id="222"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3"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24"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3" name="椭圆 22"/>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304371"/>
                </a:solidFill>
                <a:effectLst/>
                <a:uLnTx/>
                <a:uFillTx/>
                <a:latin typeface="Arial"/>
                <a:ea typeface="微软雅黑 Light"/>
                <a:cs typeface="+mn-cs"/>
              </a:rPr>
              <a:t>01</a:t>
            </a:r>
            <a:endParaRPr kumimoji="0" lang="zh-CN" altLang="en-US" sz="4800" b="1" i="0" u="none" strike="noStrike" kern="1200" cap="none" spc="0" normalizeH="0" baseline="0" noProof="0">
              <a:ln>
                <a:noFill/>
              </a:ln>
              <a:solidFill>
                <a:srgbClr val="304371"/>
              </a:solidFill>
              <a:effectLst/>
              <a:uLnTx/>
              <a:uFillTx/>
              <a:latin typeface="Arial"/>
              <a:ea typeface="微软雅黑 Light"/>
              <a:cs typeface="+mn-cs"/>
            </a:endParaRPr>
          </a:p>
        </p:txBody>
      </p:sp>
      <p:sp>
        <p:nvSpPr>
          <p:cNvPr id="24" name="矩形 23"/>
          <p:cNvSpPr/>
          <p:nvPr/>
        </p:nvSpPr>
        <p:spPr bwMode="auto">
          <a:xfrm>
            <a:off x="4156364" y="2259017"/>
            <a:ext cx="3416320" cy="52322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选题的背景</a:t>
            </a:r>
            <a:r>
              <a:rPr kumimoji="0" lang="zh-CN" altLang="en-US" sz="2800" b="0" i="0" u="none" strike="noStrike" kern="100" cap="none" spc="0" normalizeH="0" baseline="0" noProof="0" dirty="0" smtClean="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可行性</a:t>
            </a:r>
            <a:endPar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a:xfrm>
            <a:off x="4156364" y="2782238"/>
            <a:ext cx="4363695" cy="253916"/>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BACKGROUND </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AND</a:t>
            </a:r>
            <a:r>
              <a:rPr kumimoji="0" lang="en-US" altLang="zh-CN" sz="1050" b="0" i="0" u="none" strike="noStrike" kern="1200" cap="none" spc="0" normalizeH="0" noProof="0" dirty="0" smtClean="0">
                <a:ln>
                  <a:noFill/>
                </a:ln>
                <a:solidFill>
                  <a:srgbClr val="304371"/>
                </a:solidFill>
                <a:effectLst/>
                <a:uLnTx/>
                <a:uFillTx/>
                <a:latin typeface="Arial"/>
                <a:ea typeface="方正兰亭黑_GBK"/>
                <a:cs typeface="+mn-cs"/>
              </a:rPr>
              <a:t> PRACTICABILITY</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 OF </a:t>
            </a: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THE SELECTED TOPIC</a:t>
            </a:r>
          </a:p>
        </p:txBody>
      </p:sp>
    </p:spTree>
    <p:extLst>
      <p:ext uri="{BB962C8B-B14F-4D97-AF65-F5344CB8AC3E}">
        <p14:creationId xmlns:p14="http://schemas.microsoft.com/office/powerpoint/2010/main" val="250401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Freeform 5"/>
          <p:cNvSpPr>
            <a:spLocks noEditPoints="1"/>
          </p:cNvSpPr>
          <p:nvPr/>
        </p:nvSpPr>
        <p:spPr bwMode="auto">
          <a:xfrm>
            <a:off x="1404939" y="538163"/>
            <a:ext cx="671513" cy="703263"/>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4" name="Freeform 6"/>
          <p:cNvSpPr>
            <a:spLocks noEditPoints="1"/>
          </p:cNvSpPr>
          <p:nvPr/>
        </p:nvSpPr>
        <p:spPr bwMode="auto">
          <a:xfrm>
            <a:off x="2874964" y="560388"/>
            <a:ext cx="574675" cy="666750"/>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395" name="组合 394"/>
          <p:cNvGrpSpPr/>
          <p:nvPr/>
        </p:nvGrpSpPr>
        <p:grpSpPr>
          <a:xfrm>
            <a:off x="1411289" y="1689100"/>
            <a:ext cx="650875" cy="661988"/>
            <a:chOff x="1411289" y="1689100"/>
            <a:chExt cx="650875" cy="661988"/>
          </a:xfrm>
          <a:solidFill>
            <a:schemeClr val="accent1"/>
          </a:solidFill>
        </p:grpSpPr>
        <p:sp>
          <p:nvSpPr>
            <p:cNvPr id="396" name="Freeform 7"/>
            <p:cNvSpPr>
              <a:spLocks noEditPoints="1"/>
            </p:cNvSpPr>
            <p:nvPr/>
          </p:nvSpPr>
          <p:spPr bwMode="auto">
            <a:xfrm>
              <a:off x="1411289" y="1689100"/>
              <a:ext cx="514350" cy="630238"/>
            </a:xfrm>
            <a:custGeom>
              <a:avLst/>
              <a:gdLst>
                <a:gd name="T0" fmla="*/ 107 w 187"/>
                <a:gd name="T1" fmla="*/ 166 h 229"/>
                <a:gd name="T2" fmla="*/ 119 w 187"/>
                <a:gd name="T3" fmla="*/ 159 h 229"/>
                <a:gd name="T4" fmla="*/ 139 w 187"/>
                <a:gd name="T5" fmla="*/ 159 h 229"/>
                <a:gd name="T6" fmla="*/ 139 w 187"/>
                <a:gd name="T7" fmla="*/ 110 h 229"/>
                <a:gd name="T8" fmla="*/ 141 w 187"/>
                <a:gd name="T9" fmla="*/ 101 h 229"/>
                <a:gd name="T10" fmla="*/ 154 w 187"/>
                <a:gd name="T11" fmla="*/ 96 h 229"/>
                <a:gd name="T12" fmla="*/ 166 w 187"/>
                <a:gd name="T13" fmla="*/ 96 h 229"/>
                <a:gd name="T14" fmla="*/ 166 w 187"/>
                <a:gd name="T15" fmla="*/ 31 h 229"/>
                <a:gd name="T16" fmla="*/ 158 w 187"/>
                <a:gd name="T17" fmla="*/ 22 h 229"/>
                <a:gd name="T18" fmla="*/ 16 w 187"/>
                <a:gd name="T19" fmla="*/ 22 h 229"/>
                <a:gd name="T20" fmla="*/ 25 w 187"/>
                <a:gd name="T21" fmla="*/ 14 h 229"/>
                <a:gd name="T22" fmla="*/ 166 w 187"/>
                <a:gd name="T23" fmla="*/ 14 h 229"/>
                <a:gd name="T24" fmla="*/ 174 w 187"/>
                <a:gd name="T25" fmla="*/ 21 h 229"/>
                <a:gd name="T26" fmla="*/ 174 w 187"/>
                <a:gd name="T27" fmla="*/ 96 h 229"/>
                <a:gd name="T28" fmla="*/ 187 w 187"/>
                <a:gd name="T29" fmla="*/ 96 h 229"/>
                <a:gd name="T30" fmla="*/ 187 w 187"/>
                <a:gd name="T31" fmla="*/ 8 h 229"/>
                <a:gd name="T32" fmla="*/ 180 w 187"/>
                <a:gd name="T33" fmla="*/ 0 h 229"/>
                <a:gd name="T34" fmla="*/ 23 w 187"/>
                <a:gd name="T35" fmla="*/ 0 h 229"/>
                <a:gd name="T36" fmla="*/ 0 w 187"/>
                <a:gd name="T37" fmla="*/ 22 h 229"/>
                <a:gd name="T38" fmla="*/ 0 w 187"/>
                <a:gd name="T39" fmla="*/ 221 h 229"/>
                <a:gd name="T40" fmla="*/ 8 w 187"/>
                <a:gd name="T41" fmla="*/ 229 h 229"/>
                <a:gd name="T42" fmla="*/ 151 w 187"/>
                <a:gd name="T43" fmla="*/ 229 h 229"/>
                <a:gd name="T44" fmla="*/ 112 w 187"/>
                <a:gd name="T45" fmla="*/ 182 h 229"/>
                <a:gd name="T46" fmla="*/ 107 w 187"/>
                <a:gd name="T47" fmla="*/ 166 h 229"/>
                <a:gd name="T48" fmla="*/ 41 w 187"/>
                <a:gd name="T49" fmla="*/ 53 h 229"/>
                <a:gd name="T50" fmla="*/ 126 w 187"/>
                <a:gd name="T51" fmla="*/ 53 h 229"/>
                <a:gd name="T52" fmla="*/ 126 w 187"/>
                <a:gd name="T53" fmla="*/ 69 h 229"/>
                <a:gd name="T54" fmla="*/ 41 w 187"/>
                <a:gd name="T55" fmla="*/ 69 h 229"/>
                <a:gd name="T56" fmla="*/ 41 w 187"/>
                <a:gd name="T57"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229">
                  <a:moveTo>
                    <a:pt x="107" y="166"/>
                  </a:moveTo>
                  <a:cubicBezTo>
                    <a:pt x="107" y="164"/>
                    <a:pt x="110" y="159"/>
                    <a:pt x="119" y="159"/>
                  </a:cubicBezTo>
                  <a:cubicBezTo>
                    <a:pt x="139" y="159"/>
                    <a:pt x="139" y="159"/>
                    <a:pt x="139" y="159"/>
                  </a:cubicBezTo>
                  <a:cubicBezTo>
                    <a:pt x="139" y="110"/>
                    <a:pt x="139" y="110"/>
                    <a:pt x="139" y="110"/>
                  </a:cubicBezTo>
                  <a:cubicBezTo>
                    <a:pt x="139" y="107"/>
                    <a:pt x="139" y="104"/>
                    <a:pt x="141" y="101"/>
                  </a:cubicBezTo>
                  <a:cubicBezTo>
                    <a:pt x="143" y="98"/>
                    <a:pt x="147" y="96"/>
                    <a:pt x="154" y="96"/>
                  </a:cubicBezTo>
                  <a:cubicBezTo>
                    <a:pt x="166" y="96"/>
                    <a:pt x="166" y="96"/>
                    <a:pt x="166" y="96"/>
                  </a:cubicBezTo>
                  <a:cubicBezTo>
                    <a:pt x="166" y="31"/>
                    <a:pt x="166" y="31"/>
                    <a:pt x="166" y="31"/>
                  </a:cubicBezTo>
                  <a:cubicBezTo>
                    <a:pt x="166" y="26"/>
                    <a:pt x="162" y="22"/>
                    <a:pt x="158" y="22"/>
                  </a:cubicBezTo>
                  <a:cubicBezTo>
                    <a:pt x="16" y="22"/>
                    <a:pt x="16" y="22"/>
                    <a:pt x="16" y="22"/>
                  </a:cubicBezTo>
                  <a:cubicBezTo>
                    <a:pt x="16" y="17"/>
                    <a:pt x="25" y="14"/>
                    <a:pt x="25" y="14"/>
                  </a:cubicBezTo>
                  <a:cubicBezTo>
                    <a:pt x="166" y="14"/>
                    <a:pt x="166" y="14"/>
                    <a:pt x="166" y="14"/>
                  </a:cubicBezTo>
                  <a:cubicBezTo>
                    <a:pt x="175" y="14"/>
                    <a:pt x="174" y="21"/>
                    <a:pt x="174" y="21"/>
                  </a:cubicBezTo>
                  <a:cubicBezTo>
                    <a:pt x="174" y="96"/>
                    <a:pt x="174" y="96"/>
                    <a:pt x="174" y="96"/>
                  </a:cubicBezTo>
                  <a:cubicBezTo>
                    <a:pt x="187" y="96"/>
                    <a:pt x="187" y="96"/>
                    <a:pt x="187" y="96"/>
                  </a:cubicBezTo>
                  <a:cubicBezTo>
                    <a:pt x="187" y="8"/>
                    <a:pt x="187" y="8"/>
                    <a:pt x="187" y="8"/>
                  </a:cubicBezTo>
                  <a:cubicBezTo>
                    <a:pt x="187" y="2"/>
                    <a:pt x="180" y="0"/>
                    <a:pt x="180" y="0"/>
                  </a:cubicBezTo>
                  <a:cubicBezTo>
                    <a:pt x="23" y="0"/>
                    <a:pt x="23" y="0"/>
                    <a:pt x="23" y="0"/>
                  </a:cubicBezTo>
                  <a:cubicBezTo>
                    <a:pt x="0" y="0"/>
                    <a:pt x="0" y="22"/>
                    <a:pt x="0" y="22"/>
                  </a:cubicBezTo>
                  <a:cubicBezTo>
                    <a:pt x="0" y="221"/>
                    <a:pt x="0" y="221"/>
                    <a:pt x="0" y="221"/>
                  </a:cubicBezTo>
                  <a:cubicBezTo>
                    <a:pt x="0" y="225"/>
                    <a:pt x="4" y="229"/>
                    <a:pt x="8" y="229"/>
                  </a:cubicBezTo>
                  <a:cubicBezTo>
                    <a:pt x="151" y="229"/>
                    <a:pt x="151" y="229"/>
                    <a:pt x="151" y="229"/>
                  </a:cubicBezTo>
                  <a:cubicBezTo>
                    <a:pt x="112" y="182"/>
                    <a:pt x="112" y="182"/>
                    <a:pt x="112" y="182"/>
                  </a:cubicBezTo>
                  <a:cubicBezTo>
                    <a:pt x="109" y="179"/>
                    <a:pt x="104" y="173"/>
                    <a:pt x="107" y="166"/>
                  </a:cubicBezTo>
                  <a:close/>
                  <a:moveTo>
                    <a:pt x="41" y="53"/>
                  </a:moveTo>
                  <a:cubicBezTo>
                    <a:pt x="126" y="53"/>
                    <a:pt x="126" y="53"/>
                    <a:pt x="126" y="53"/>
                  </a:cubicBezTo>
                  <a:cubicBezTo>
                    <a:pt x="126" y="69"/>
                    <a:pt x="126" y="69"/>
                    <a:pt x="126" y="69"/>
                  </a:cubicBezTo>
                  <a:cubicBezTo>
                    <a:pt x="41" y="69"/>
                    <a:pt x="41" y="69"/>
                    <a:pt x="41" y="69"/>
                  </a:cubicBezTo>
                  <a:lnTo>
                    <a:pt x="41" y="53"/>
                  </a:lnTo>
                  <a:close/>
                </a:path>
              </a:pathLst>
            </a:custGeom>
            <a:grpFill/>
            <a:ln>
              <a:noFill/>
            </a:ln>
          </p:spPr>
          <p:txBody>
            <a:bodyPr vert="horz" wrap="square" lIns="91440" tIns="45720" rIns="91440" bIns="45720" numCol="1" anchor="t" anchorCtr="0" compatLnSpc="1"/>
            <a:lstStyle/>
            <a:p>
              <a:endParaRPr lang="zh-CN" altLang="en-US"/>
            </a:p>
          </p:txBody>
        </p:sp>
        <p:sp>
          <p:nvSpPr>
            <p:cNvPr id="397" name="Freeform 8"/>
            <p:cNvSpPr/>
            <p:nvPr/>
          </p:nvSpPr>
          <p:spPr bwMode="auto">
            <a:xfrm>
              <a:off x="1738314" y="1982788"/>
              <a:ext cx="323850" cy="368300"/>
            </a:xfrm>
            <a:custGeom>
              <a:avLst/>
              <a:gdLst>
                <a:gd name="T0" fmla="*/ 117 w 118"/>
                <a:gd name="T1" fmla="*/ 64 h 134"/>
                <a:gd name="T2" fmla="*/ 113 w 118"/>
                <a:gd name="T3" fmla="*/ 61 h 134"/>
                <a:gd name="T4" fmla="*/ 86 w 118"/>
                <a:gd name="T5" fmla="*/ 61 h 134"/>
                <a:gd name="T6" fmla="*/ 86 w 118"/>
                <a:gd name="T7" fmla="*/ 8 h 134"/>
                <a:gd name="T8" fmla="*/ 78 w 118"/>
                <a:gd name="T9" fmla="*/ 0 h 134"/>
                <a:gd name="T10" fmla="*/ 40 w 118"/>
                <a:gd name="T11" fmla="*/ 0 h 134"/>
                <a:gd name="T12" fmla="*/ 32 w 118"/>
                <a:gd name="T13" fmla="*/ 8 h 134"/>
                <a:gd name="T14" fmla="*/ 32 w 118"/>
                <a:gd name="T15" fmla="*/ 61 h 134"/>
                <a:gd name="T16" fmla="*/ 5 w 118"/>
                <a:gd name="T17" fmla="*/ 61 h 134"/>
                <a:gd name="T18" fmla="*/ 1 w 118"/>
                <a:gd name="T19" fmla="*/ 64 h 134"/>
                <a:gd name="T20" fmla="*/ 2 w 118"/>
                <a:gd name="T21" fmla="*/ 69 h 134"/>
                <a:gd name="T22" fmla="*/ 54 w 118"/>
                <a:gd name="T23" fmla="*/ 131 h 134"/>
                <a:gd name="T24" fmla="*/ 64 w 118"/>
                <a:gd name="T25" fmla="*/ 131 h 134"/>
                <a:gd name="T26" fmla="*/ 117 w 118"/>
                <a:gd name="T27" fmla="*/ 69 h 134"/>
                <a:gd name="T28" fmla="*/ 117 w 118"/>
                <a:gd name="T29" fmla="*/ 6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34">
                  <a:moveTo>
                    <a:pt x="117" y="64"/>
                  </a:moveTo>
                  <a:cubicBezTo>
                    <a:pt x="116" y="62"/>
                    <a:pt x="115" y="61"/>
                    <a:pt x="113" y="61"/>
                  </a:cubicBezTo>
                  <a:cubicBezTo>
                    <a:pt x="86" y="61"/>
                    <a:pt x="86" y="61"/>
                    <a:pt x="86" y="61"/>
                  </a:cubicBezTo>
                  <a:cubicBezTo>
                    <a:pt x="86" y="61"/>
                    <a:pt x="86" y="28"/>
                    <a:pt x="86" y="8"/>
                  </a:cubicBezTo>
                  <a:cubicBezTo>
                    <a:pt x="86" y="3"/>
                    <a:pt x="83" y="0"/>
                    <a:pt x="78" y="0"/>
                  </a:cubicBezTo>
                  <a:cubicBezTo>
                    <a:pt x="40" y="0"/>
                    <a:pt x="40" y="0"/>
                    <a:pt x="40" y="0"/>
                  </a:cubicBezTo>
                  <a:cubicBezTo>
                    <a:pt x="36" y="0"/>
                    <a:pt x="32" y="3"/>
                    <a:pt x="32" y="8"/>
                  </a:cubicBezTo>
                  <a:cubicBezTo>
                    <a:pt x="32" y="28"/>
                    <a:pt x="32" y="61"/>
                    <a:pt x="32" y="61"/>
                  </a:cubicBezTo>
                  <a:cubicBezTo>
                    <a:pt x="5" y="61"/>
                    <a:pt x="5" y="61"/>
                    <a:pt x="5" y="61"/>
                  </a:cubicBezTo>
                  <a:cubicBezTo>
                    <a:pt x="3" y="61"/>
                    <a:pt x="2" y="62"/>
                    <a:pt x="1" y="64"/>
                  </a:cubicBezTo>
                  <a:cubicBezTo>
                    <a:pt x="0" y="65"/>
                    <a:pt x="1" y="67"/>
                    <a:pt x="2" y="69"/>
                  </a:cubicBezTo>
                  <a:cubicBezTo>
                    <a:pt x="54" y="131"/>
                    <a:pt x="54" y="131"/>
                    <a:pt x="54" y="131"/>
                  </a:cubicBezTo>
                  <a:cubicBezTo>
                    <a:pt x="57" y="134"/>
                    <a:pt x="61" y="134"/>
                    <a:pt x="64" y="131"/>
                  </a:cubicBezTo>
                  <a:cubicBezTo>
                    <a:pt x="117" y="69"/>
                    <a:pt x="117" y="69"/>
                    <a:pt x="117" y="69"/>
                  </a:cubicBezTo>
                  <a:cubicBezTo>
                    <a:pt x="118" y="67"/>
                    <a:pt x="118" y="65"/>
                    <a:pt x="117" y="64"/>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98" name="Freeform 9"/>
          <p:cNvSpPr>
            <a:spLocks noEditPoints="1"/>
          </p:cNvSpPr>
          <p:nvPr/>
        </p:nvSpPr>
        <p:spPr bwMode="auto">
          <a:xfrm>
            <a:off x="1365251" y="2824270"/>
            <a:ext cx="782638" cy="612775"/>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9" name="Freeform 10"/>
          <p:cNvSpPr>
            <a:spLocks noEditPoints="1"/>
          </p:cNvSpPr>
          <p:nvPr/>
        </p:nvSpPr>
        <p:spPr bwMode="auto">
          <a:xfrm>
            <a:off x="1373189" y="3965575"/>
            <a:ext cx="768350" cy="560388"/>
          </a:xfrm>
          <a:custGeom>
            <a:avLst/>
            <a:gdLst>
              <a:gd name="T0" fmla="*/ 210 w 280"/>
              <a:gd name="T1" fmla="*/ 57 h 204"/>
              <a:gd name="T2" fmla="*/ 263 w 280"/>
              <a:gd name="T3" fmla="*/ 48 h 204"/>
              <a:gd name="T4" fmla="*/ 263 w 280"/>
              <a:gd name="T5" fmla="*/ 62 h 204"/>
              <a:gd name="T6" fmla="*/ 210 w 280"/>
              <a:gd name="T7" fmla="*/ 70 h 204"/>
              <a:gd name="T8" fmla="*/ 263 w 280"/>
              <a:gd name="T9" fmla="*/ 62 h 204"/>
              <a:gd name="T10" fmla="*/ 210 w 280"/>
              <a:gd name="T11" fmla="*/ 25 h 204"/>
              <a:gd name="T12" fmla="*/ 263 w 280"/>
              <a:gd name="T13" fmla="*/ 43 h 204"/>
              <a:gd name="T14" fmla="*/ 280 w 280"/>
              <a:gd name="T15" fmla="*/ 5 h 204"/>
              <a:gd name="T16" fmla="*/ 275 w 280"/>
              <a:gd name="T17" fmla="*/ 204 h 204"/>
              <a:gd name="T18" fmla="*/ 193 w 280"/>
              <a:gd name="T19" fmla="*/ 199 h 204"/>
              <a:gd name="T20" fmla="*/ 198 w 280"/>
              <a:gd name="T21" fmla="*/ 0 h 204"/>
              <a:gd name="T22" fmla="*/ 280 w 280"/>
              <a:gd name="T23" fmla="*/ 5 h 204"/>
              <a:gd name="T24" fmla="*/ 203 w 280"/>
              <a:gd name="T25" fmla="*/ 10 h 204"/>
              <a:gd name="T26" fmla="*/ 269 w 280"/>
              <a:gd name="T27" fmla="*/ 194 h 204"/>
              <a:gd name="T28" fmla="*/ 263 w 280"/>
              <a:gd name="T29" fmla="*/ 75 h 204"/>
              <a:gd name="T30" fmla="*/ 210 w 280"/>
              <a:gd name="T31" fmla="*/ 84 h 204"/>
              <a:gd name="T32" fmla="*/ 263 w 280"/>
              <a:gd name="T33" fmla="*/ 75 h 204"/>
              <a:gd name="T34" fmla="*/ 237 w 280"/>
              <a:gd name="T35" fmla="*/ 154 h 204"/>
              <a:gd name="T36" fmla="*/ 237 w 280"/>
              <a:gd name="T37" fmla="*/ 120 h 204"/>
              <a:gd name="T38" fmla="*/ 248 w 280"/>
              <a:gd name="T39" fmla="*/ 137 h 204"/>
              <a:gd name="T40" fmla="*/ 226 w 280"/>
              <a:gd name="T41" fmla="*/ 137 h 204"/>
              <a:gd name="T42" fmla="*/ 248 w 280"/>
              <a:gd name="T43" fmla="*/ 137 h 204"/>
              <a:gd name="T44" fmla="*/ 178 w 280"/>
              <a:gd name="T45" fmla="*/ 147 h 204"/>
              <a:gd name="T46" fmla="*/ 107 w 280"/>
              <a:gd name="T47" fmla="*/ 159 h 204"/>
              <a:gd name="T48" fmla="*/ 125 w 280"/>
              <a:gd name="T49" fmla="*/ 195 h 204"/>
              <a:gd name="T50" fmla="*/ 71 w 280"/>
              <a:gd name="T51" fmla="*/ 195 h 204"/>
              <a:gd name="T52" fmla="*/ 53 w 280"/>
              <a:gd name="T53" fmla="*/ 183 h 204"/>
              <a:gd name="T54" fmla="*/ 12 w 280"/>
              <a:gd name="T55" fmla="*/ 159 h 204"/>
              <a:gd name="T56" fmla="*/ 0 w 280"/>
              <a:gd name="T57" fmla="*/ 37 h 204"/>
              <a:gd name="T58" fmla="*/ 166 w 280"/>
              <a:gd name="T59" fmla="*/ 25 h 204"/>
              <a:gd name="T60" fmla="*/ 100 w 280"/>
              <a:gd name="T61" fmla="*/ 144 h 204"/>
              <a:gd name="T62" fmla="*/ 80 w 280"/>
              <a:gd name="T63" fmla="*/ 144 h 204"/>
              <a:gd name="T64" fmla="*/ 100 w 280"/>
              <a:gd name="T65" fmla="*/ 144 h 204"/>
              <a:gd name="T66" fmla="*/ 12 w 280"/>
              <a:gd name="T67" fmla="*/ 38 h 204"/>
              <a:gd name="T68" fmla="*/ 166 w 280"/>
              <a:gd name="T69" fmla="*/ 131 h 204"/>
              <a:gd name="T70" fmla="*/ 166 w 280"/>
              <a:gd name="T71" fmla="*/ 38 h 204"/>
              <a:gd name="T72" fmla="*/ 84 w 280"/>
              <a:gd name="T73" fmla="*/ 144 h 204"/>
              <a:gd name="T74" fmla="*/ 96 w 280"/>
              <a:gd name="T75" fmla="*/ 14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04">
                <a:moveTo>
                  <a:pt x="263" y="57"/>
                </a:moveTo>
                <a:cubicBezTo>
                  <a:pt x="210" y="57"/>
                  <a:pt x="210" y="57"/>
                  <a:pt x="210" y="57"/>
                </a:cubicBezTo>
                <a:cubicBezTo>
                  <a:pt x="210" y="48"/>
                  <a:pt x="210" y="48"/>
                  <a:pt x="210" y="48"/>
                </a:cubicBezTo>
                <a:cubicBezTo>
                  <a:pt x="263" y="48"/>
                  <a:pt x="263" y="48"/>
                  <a:pt x="263" y="48"/>
                </a:cubicBezTo>
                <a:lnTo>
                  <a:pt x="263" y="57"/>
                </a:lnTo>
                <a:close/>
                <a:moveTo>
                  <a:pt x="263" y="62"/>
                </a:moveTo>
                <a:cubicBezTo>
                  <a:pt x="210" y="62"/>
                  <a:pt x="210" y="62"/>
                  <a:pt x="210" y="62"/>
                </a:cubicBezTo>
                <a:cubicBezTo>
                  <a:pt x="210" y="70"/>
                  <a:pt x="210" y="70"/>
                  <a:pt x="210" y="70"/>
                </a:cubicBezTo>
                <a:cubicBezTo>
                  <a:pt x="263" y="70"/>
                  <a:pt x="263" y="70"/>
                  <a:pt x="263" y="70"/>
                </a:cubicBezTo>
                <a:lnTo>
                  <a:pt x="263" y="62"/>
                </a:lnTo>
                <a:close/>
                <a:moveTo>
                  <a:pt x="263" y="25"/>
                </a:moveTo>
                <a:cubicBezTo>
                  <a:pt x="210" y="25"/>
                  <a:pt x="210" y="25"/>
                  <a:pt x="210" y="25"/>
                </a:cubicBezTo>
                <a:cubicBezTo>
                  <a:pt x="210" y="43"/>
                  <a:pt x="210" y="43"/>
                  <a:pt x="210" y="43"/>
                </a:cubicBezTo>
                <a:cubicBezTo>
                  <a:pt x="263" y="43"/>
                  <a:pt x="263" y="43"/>
                  <a:pt x="263" y="43"/>
                </a:cubicBezTo>
                <a:lnTo>
                  <a:pt x="263" y="25"/>
                </a:lnTo>
                <a:close/>
                <a:moveTo>
                  <a:pt x="280" y="5"/>
                </a:moveTo>
                <a:cubicBezTo>
                  <a:pt x="280" y="199"/>
                  <a:pt x="280" y="199"/>
                  <a:pt x="280" y="199"/>
                </a:cubicBezTo>
                <a:cubicBezTo>
                  <a:pt x="280" y="202"/>
                  <a:pt x="278" y="204"/>
                  <a:pt x="275" y="204"/>
                </a:cubicBezTo>
                <a:cubicBezTo>
                  <a:pt x="198" y="204"/>
                  <a:pt x="198" y="204"/>
                  <a:pt x="198" y="204"/>
                </a:cubicBezTo>
                <a:cubicBezTo>
                  <a:pt x="195" y="204"/>
                  <a:pt x="193" y="202"/>
                  <a:pt x="193" y="199"/>
                </a:cubicBezTo>
                <a:cubicBezTo>
                  <a:pt x="193" y="5"/>
                  <a:pt x="193" y="5"/>
                  <a:pt x="193" y="5"/>
                </a:cubicBezTo>
                <a:cubicBezTo>
                  <a:pt x="193" y="2"/>
                  <a:pt x="195" y="0"/>
                  <a:pt x="198" y="0"/>
                </a:cubicBezTo>
                <a:cubicBezTo>
                  <a:pt x="275" y="0"/>
                  <a:pt x="275" y="0"/>
                  <a:pt x="275" y="0"/>
                </a:cubicBezTo>
                <a:cubicBezTo>
                  <a:pt x="278" y="0"/>
                  <a:pt x="280" y="2"/>
                  <a:pt x="280" y="5"/>
                </a:cubicBezTo>
                <a:close/>
                <a:moveTo>
                  <a:pt x="269" y="10"/>
                </a:moveTo>
                <a:cubicBezTo>
                  <a:pt x="203" y="10"/>
                  <a:pt x="203" y="10"/>
                  <a:pt x="203" y="10"/>
                </a:cubicBezTo>
                <a:cubicBezTo>
                  <a:pt x="203" y="194"/>
                  <a:pt x="203" y="194"/>
                  <a:pt x="203" y="194"/>
                </a:cubicBezTo>
                <a:cubicBezTo>
                  <a:pt x="269" y="194"/>
                  <a:pt x="269" y="194"/>
                  <a:pt x="269" y="194"/>
                </a:cubicBezTo>
                <a:lnTo>
                  <a:pt x="269" y="10"/>
                </a:lnTo>
                <a:close/>
                <a:moveTo>
                  <a:pt x="263" y="75"/>
                </a:moveTo>
                <a:cubicBezTo>
                  <a:pt x="210" y="75"/>
                  <a:pt x="210" y="75"/>
                  <a:pt x="210" y="75"/>
                </a:cubicBezTo>
                <a:cubicBezTo>
                  <a:pt x="210" y="84"/>
                  <a:pt x="210" y="84"/>
                  <a:pt x="210" y="84"/>
                </a:cubicBezTo>
                <a:cubicBezTo>
                  <a:pt x="263" y="84"/>
                  <a:pt x="263" y="84"/>
                  <a:pt x="263" y="84"/>
                </a:cubicBezTo>
                <a:lnTo>
                  <a:pt x="263" y="75"/>
                </a:lnTo>
                <a:close/>
                <a:moveTo>
                  <a:pt x="254" y="137"/>
                </a:moveTo>
                <a:cubicBezTo>
                  <a:pt x="254" y="146"/>
                  <a:pt x="247" y="154"/>
                  <a:pt x="237" y="154"/>
                </a:cubicBezTo>
                <a:cubicBezTo>
                  <a:pt x="228" y="154"/>
                  <a:pt x="220" y="146"/>
                  <a:pt x="220" y="137"/>
                </a:cubicBezTo>
                <a:cubicBezTo>
                  <a:pt x="220" y="127"/>
                  <a:pt x="228" y="120"/>
                  <a:pt x="237" y="120"/>
                </a:cubicBezTo>
                <a:cubicBezTo>
                  <a:pt x="247" y="120"/>
                  <a:pt x="254" y="127"/>
                  <a:pt x="254" y="137"/>
                </a:cubicBezTo>
                <a:close/>
                <a:moveTo>
                  <a:pt x="248" y="137"/>
                </a:moveTo>
                <a:cubicBezTo>
                  <a:pt x="248" y="131"/>
                  <a:pt x="243" y="126"/>
                  <a:pt x="237" y="126"/>
                </a:cubicBezTo>
                <a:cubicBezTo>
                  <a:pt x="231" y="126"/>
                  <a:pt x="226" y="131"/>
                  <a:pt x="226" y="137"/>
                </a:cubicBezTo>
                <a:cubicBezTo>
                  <a:pt x="226" y="143"/>
                  <a:pt x="231" y="148"/>
                  <a:pt x="237" y="148"/>
                </a:cubicBezTo>
                <a:cubicBezTo>
                  <a:pt x="243" y="148"/>
                  <a:pt x="248" y="143"/>
                  <a:pt x="248" y="137"/>
                </a:cubicBezTo>
                <a:close/>
                <a:moveTo>
                  <a:pt x="178" y="37"/>
                </a:moveTo>
                <a:cubicBezTo>
                  <a:pt x="178" y="147"/>
                  <a:pt x="178" y="147"/>
                  <a:pt x="178" y="147"/>
                </a:cubicBezTo>
                <a:cubicBezTo>
                  <a:pt x="178" y="154"/>
                  <a:pt x="173" y="159"/>
                  <a:pt x="166" y="159"/>
                </a:cubicBezTo>
                <a:cubicBezTo>
                  <a:pt x="107" y="159"/>
                  <a:pt x="107" y="159"/>
                  <a:pt x="107" y="159"/>
                </a:cubicBezTo>
                <a:cubicBezTo>
                  <a:pt x="107" y="159"/>
                  <a:pt x="104" y="183"/>
                  <a:pt x="125" y="183"/>
                </a:cubicBezTo>
                <a:cubicBezTo>
                  <a:pt x="125" y="195"/>
                  <a:pt x="125" y="195"/>
                  <a:pt x="125" y="195"/>
                </a:cubicBezTo>
                <a:cubicBezTo>
                  <a:pt x="107" y="195"/>
                  <a:pt x="107" y="195"/>
                  <a:pt x="107" y="195"/>
                </a:cubicBezTo>
                <a:cubicBezTo>
                  <a:pt x="71" y="195"/>
                  <a:pt x="71" y="195"/>
                  <a:pt x="71" y="195"/>
                </a:cubicBezTo>
                <a:cubicBezTo>
                  <a:pt x="53" y="195"/>
                  <a:pt x="53" y="195"/>
                  <a:pt x="53" y="195"/>
                </a:cubicBezTo>
                <a:cubicBezTo>
                  <a:pt x="53" y="183"/>
                  <a:pt x="53" y="183"/>
                  <a:pt x="53" y="183"/>
                </a:cubicBezTo>
                <a:cubicBezTo>
                  <a:pt x="74" y="183"/>
                  <a:pt x="71" y="159"/>
                  <a:pt x="71" y="159"/>
                </a:cubicBezTo>
                <a:cubicBezTo>
                  <a:pt x="12" y="159"/>
                  <a:pt x="12" y="159"/>
                  <a:pt x="12" y="159"/>
                </a:cubicBezTo>
                <a:cubicBezTo>
                  <a:pt x="5" y="159"/>
                  <a:pt x="0" y="154"/>
                  <a:pt x="0" y="147"/>
                </a:cubicBezTo>
                <a:cubicBezTo>
                  <a:pt x="0" y="37"/>
                  <a:pt x="0" y="37"/>
                  <a:pt x="0" y="37"/>
                </a:cubicBezTo>
                <a:cubicBezTo>
                  <a:pt x="0" y="30"/>
                  <a:pt x="5" y="25"/>
                  <a:pt x="12" y="25"/>
                </a:cubicBezTo>
                <a:cubicBezTo>
                  <a:pt x="166" y="25"/>
                  <a:pt x="166" y="25"/>
                  <a:pt x="166" y="25"/>
                </a:cubicBezTo>
                <a:cubicBezTo>
                  <a:pt x="173" y="25"/>
                  <a:pt x="178" y="30"/>
                  <a:pt x="178" y="37"/>
                </a:cubicBezTo>
                <a:close/>
                <a:moveTo>
                  <a:pt x="100" y="144"/>
                </a:moveTo>
                <a:cubicBezTo>
                  <a:pt x="100" y="139"/>
                  <a:pt x="95" y="134"/>
                  <a:pt x="90" y="134"/>
                </a:cubicBezTo>
                <a:cubicBezTo>
                  <a:pt x="84" y="134"/>
                  <a:pt x="80" y="139"/>
                  <a:pt x="80" y="144"/>
                </a:cubicBezTo>
                <a:cubicBezTo>
                  <a:pt x="80" y="150"/>
                  <a:pt x="84" y="155"/>
                  <a:pt x="90" y="155"/>
                </a:cubicBezTo>
                <a:cubicBezTo>
                  <a:pt x="95" y="155"/>
                  <a:pt x="100" y="150"/>
                  <a:pt x="100" y="144"/>
                </a:cubicBezTo>
                <a:close/>
                <a:moveTo>
                  <a:pt x="166" y="38"/>
                </a:moveTo>
                <a:cubicBezTo>
                  <a:pt x="12" y="38"/>
                  <a:pt x="12" y="38"/>
                  <a:pt x="12" y="38"/>
                </a:cubicBezTo>
                <a:cubicBezTo>
                  <a:pt x="12" y="131"/>
                  <a:pt x="12" y="131"/>
                  <a:pt x="12" y="131"/>
                </a:cubicBezTo>
                <a:cubicBezTo>
                  <a:pt x="166" y="131"/>
                  <a:pt x="166" y="131"/>
                  <a:pt x="166" y="131"/>
                </a:cubicBezTo>
                <a:cubicBezTo>
                  <a:pt x="166" y="131"/>
                  <a:pt x="166" y="131"/>
                  <a:pt x="166" y="131"/>
                </a:cubicBezTo>
                <a:lnTo>
                  <a:pt x="166" y="38"/>
                </a:lnTo>
                <a:close/>
                <a:moveTo>
                  <a:pt x="90" y="138"/>
                </a:moveTo>
                <a:cubicBezTo>
                  <a:pt x="86" y="138"/>
                  <a:pt x="84" y="141"/>
                  <a:pt x="84" y="144"/>
                </a:cubicBezTo>
                <a:cubicBezTo>
                  <a:pt x="84" y="148"/>
                  <a:pt x="86" y="151"/>
                  <a:pt x="90" y="151"/>
                </a:cubicBezTo>
                <a:cubicBezTo>
                  <a:pt x="93" y="151"/>
                  <a:pt x="96" y="148"/>
                  <a:pt x="96" y="144"/>
                </a:cubicBezTo>
                <a:cubicBezTo>
                  <a:pt x="96" y="141"/>
                  <a:pt x="93" y="138"/>
                  <a:pt x="90" y="13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0" name="Freeform 11"/>
          <p:cNvSpPr>
            <a:spLocks noEditPoints="1"/>
          </p:cNvSpPr>
          <p:nvPr/>
        </p:nvSpPr>
        <p:spPr bwMode="auto">
          <a:xfrm>
            <a:off x="2851151" y="3914775"/>
            <a:ext cx="636588" cy="638175"/>
          </a:xfrm>
          <a:custGeom>
            <a:avLst/>
            <a:gdLst>
              <a:gd name="T0" fmla="*/ 116 w 232"/>
              <a:gd name="T1" fmla="*/ 232 h 232"/>
              <a:gd name="T2" fmla="*/ 193 w 232"/>
              <a:gd name="T3" fmla="*/ 175 h 232"/>
              <a:gd name="T4" fmla="*/ 181 w 232"/>
              <a:gd name="T5" fmla="*/ 168 h 232"/>
              <a:gd name="T6" fmla="*/ 169 w 232"/>
              <a:gd name="T7" fmla="*/ 180 h 232"/>
              <a:gd name="T8" fmla="*/ 176 w 232"/>
              <a:gd name="T9" fmla="*/ 192 h 232"/>
              <a:gd name="T10" fmla="*/ 152 w 232"/>
              <a:gd name="T11" fmla="*/ 189 h 232"/>
              <a:gd name="T12" fmla="*/ 139 w 232"/>
              <a:gd name="T13" fmla="*/ 210 h 232"/>
              <a:gd name="T14" fmla="*/ 134 w 232"/>
              <a:gd name="T15" fmla="*/ 196 h 232"/>
              <a:gd name="T16" fmla="*/ 121 w 232"/>
              <a:gd name="T17" fmla="*/ 195 h 232"/>
              <a:gd name="T18" fmla="*/ 111 w 232"/>
              <a:gd name="T19" fmla="*/ 212 h 232"/>
              <a:gd name="T20" fmla="*/ 100 w 232"/>
              <a:gd name="T21" fmla="*/ 197 h 232"/>
              <a:gd name="T22" fmla="*/ 77 w 232"/>
              <a:gd name="T23" fmla="*/ 204 h 232"/>
              <a:gd name="T24" fmla="*/ 81 w 232"/>
              <a:gd name="T25" fmla="*/ 193 h 232"/>
              <a:gd name="T26" fmla="*/ 67 w 232"/>
              <a:gd name="T27" fmla="*/ 184 h 232"/>
              <a:gd name="T28" fmla="*/ 58 w 232"/>
              <a:gd name="T29" fmla="*/ 193 h 232"/>
              <a:gd name="T30" fmla="*/ 54 w 232"/>
              <a:gd name="T31" fmla="*/ 169 h 232"/>
              <a:gd name="T32" fmla="*/ 31 w 232"/>
              <a:gd name="T33" fmla="*/ 161 h 232"/>
              <a:gd name="T34" fmla="*/ 42 w 232"/>
              <a:gd name="T35" fmla="*/ 153 h 232"/>
              <a:gd name="T36" fmla="*/ 36 w 232"/>
              <a:gd name="T37" fmla="*/ 136 h 232"/>
              <a:gd name="T38" fmla="*/ 22 w 232"/>
              <a:gd name="T39" fmla="*/ 137 h 232"/>
              <a:gd name="T40" fmla="*/ 41 w 232"/>
              <a:gd name="T41" fmla="*/ 116 h 232"/>
              <a:gd name="T42" fmla="*/ 22 w 232"/>
              <a:gd name="T43" fmla="*/ 95 h 232"/>
              <a:gd name="T44" fmla="*/ 38 w 232"/>
              <a:gd name="T45" fmla="*/ 98 h 232"/>
              <a:gd name="T46" fmla="*/ 22 w 232"/>
              <a:gd name="T47" fmla="*/ 93 h 232"/>
              <a:gd name="T48" fmla="*/ 44 w 232"/>
              <a:gd name="T49" fmla="*/ 80 h 232"/>
              <a:gd name="T50" fmla="*/ 45 w 232"/>
              <a:gd name="T51" fmla="*/ 78 h 232"/>
              <a:gd name="T52" fmla="*/ 54 w 232"/>
              <a:gd name="T53" fmla="*/ 63 h 232"/>
              <a:gd name="T54" fmla="*/ 55 w 232"/>
              <a:gd name="T55" fmla="*/ 62 h 232"/>
              <a:gd name="T56" fmla="*/ 67 w 232"/>
              <a:gd name="T57" fmla="*/ 50 h 232"/>
              <a:gd name="T58" fmla="*/ 69 w 232"/>
              <a:gd name="T59" fmla="*/ 49 h 232"/>
              <a:gd name="T60" fmla="*/ 83 w 232"/>
              <a:gd name="T61" fmla="*/ 40 h 232"/>
              <a:gd name="T62" fmla="*/ 84 w 232"/>
              <a:gd name="T63" fmla="*/ 39 h 232"/>
              <a:gd name="T64" fmla="*/ 100 w 232"/>
              <a:gd name="T65" fmla="*/ 34 h 232"/>
              <a:gd name="T66" fmla="*/ 102 w 232"/>
              <a:gd name="T67" fmla="*/ 34 h 232"/>
              <a:gd name="T68" fmla="*/ 111 w 232"/>
              <a:gd name="T69" fmla="*/ 19 h 232"/>
              <a:gd name="T70" fmla="*/ 121 w 232"/>
              <a:gd name="T71" fmla="*/ 37 h 232"/>
              <a:gd name="T72" fmla="*/ 137 w 232"/>
              <a:gd name="T73" fmla="*/ 21 h 232"/>
              <a:gd name="T74" fmla="*/ 135 w 232"/>
              <a:gd name="T75" fmla="*/ 38 h 232"/>
              <a:gd name="T76" fmla="*/ 159 w 232"/>
              <a:gd name="T77" fmla="*/ 29 h 232"/>
              <a:gd name="T78" fmla="*/ 153 w 232"/>
              <a:gd name="T79" fmla="*/ 43 h 232"/>
              <a:gd name="T80" fmla="*/ 176 w 232"/>
              <a:gd name="T81" fmla="*/ 40 h 232"/>
              <a:gd name="T82" fmla="*/ 168 w 232"/>
              <a:gd name="T83" fmla="*/ 53 h 232"/>
              <a:gd name="T84" fmla="*/ 192 w 232"/>
              <a:gd name="T85" fmla="*/ 56 h 232"/>
              <a:gd name="T86" fmla="*/ 182 w 232"/>
              <a:gd name="T87" fmla="*/ 66 h 232"/>
              <a:gd name="T88" fmla="*/ 204 w 232"/>
              <a:gd name="T89" fmla="*/ 74 h 232"/>
              <a:gd name="T90" fmla="*/ 192 w 232"/>
              <a:gd name="T91" fmla="*/ 82 h 232"/>
              <a:gd name="T92" fmla="*/ 211 w 232"/>
              <a:gd name="T93" fmla="*/ 97 h 232"/>
              <a:gd name="T94" fmla="*/ 198 w 232"/>
              <a:gd name="T95" fmla="*/ 101 h 232"/>
              <a:gd name="T96" fmla="*/ 213 w 232"/>
              <a:gd name="T97" fmla="*/ 111 h 232"/>
              <a:gd name="T98" fmla="*/ 196 w 232"/>
              <a:gd name="T99" fmla="*/ 121 h 232"/>
              <a:gd name="T100" fmla="*/ 199 w 232"/>
              <a:gd name="T101" fmla="*/ 131 h 232"/>
              <a:gd name="T102" fmla="*/ 211 w 232"/>
              <a:gd name="T103" fmla="*/ 136 h 232"/>
              <a:gd name="T104" fmla="*/ 191 w 232"/>
              <a:gd name="T105" fmla="*/ 150 h 232"/>
              <a:gd name="T106" fmla="*/ 193 w 232"/>
              <a:gd name="T107" fmla="*/ 17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93" y="175"/>
                </a:moveTo>
                <a:cubicBezTo>
                  <a:pt x="182" y="166"/>
                  <a:pt x="182" y="166"/>
                  <a:pt x="182" y="166"/>
                </a:cubicBezTo>
                <a:cubicBezTo>
                  <a:pt x="182" y="166"/>
                  <a:pt x="181" y="166"/>
                  <a:pt x="181" y="166"/>
                </a:cubicBezTo>
                <a:cubicBezTo>
                  <a:pt x="181" y="167"/>
                  <a:pt x="181" y="167"/>
                  <a:pt x="181" y="168"/>
                </a:cubicBezTo>
                <a:cubicBezTo>
                  <a:pt x="192" y="176"/>
                  <a:pt x="192" y="176"/>
                  <a:pt x="192" y="176"/>
                </a:cubicBezTo>
                <a:cubicBezTo>
                  <a:pt x="187" y="182"/>
                  <a:pt x="183" y="186"/>
                  <a:pt x="178" y="191"/>
                </a:cubicBezTo>
                <a:cubicBezTo>
                  <a:pt x="169" y="180"/>
                  <a:pt x="169" y="180"/>
                  <a:pt x="169" y="180"/>
                </a:cubicBezTo>
                <a:cubicBezTo>
                  <a:pt x="169" y="179"/>
                  <a:pt x="168" y="179"/>
                  <a:pt x="168" y="180"/>
                </a:cubicBezTo>
                <a:cubicBezTo>
                  <a:pt x="167" y="180"/>
                  <a:pt x="167" y="181"/>
                  <a:pt x="167" y="181"/>
                </a:cubicBezTo>
                <a:cubicBezTo>
                  <a:pt x="176" y="192"/>
                  <a:pt x="176" y="192"/>
                  <a:pt x="176" y="192"/>
                </a:cubicBezTo>
                <a:cubicBezTo>
                  <a:pt x="171" y="196"/>
                  <a:pt x="166" y="199"/>
                  <a:pt x="160" y="202"/>
                </a:cubicBezTo>
                <a:cubicBezTo>
                  <a:pt x="154" y="190"/>
                  <a:pt x="154" y="190"/>
                  <a:pt x="154" y="190"/>
                </a:cubicBezTo>
                <a:cubicBezTo>
                  <a:pt x="153" y="189"/>
                  <a:pt x="153" y="189"/>
                  <a:pt x="152" y="189"/>
                </a:cubicBezTo>
                <a:cubicBezTo>
                  <a:pt x="152" y="190"/>
                  <a:pt x="152" y="190"/>
                  <a:pt x="152" y="191"/>
                </a:cubicBezTo>
                <a:cubicBezTo>
                  <a:pt x="158" y="203"/>
                  <a:pt x="158" y="203"/>
                  <a:pt x="158" y="203"/>
                </a:cubicBezTo>
                <a:cubicBezTo>
                  <a:pt x="152" y="206"/>
                  <a:pt x="146" y="208"/>
                  <a:pt x="139" y="210"/>
                </a:cubicBezTo>
                <a:cubicBezTo>
                  <a:pt x="136" y="195"/>
                  <a:pt x="136" y="195"/>
                  <a:pt x="136" y="195"/>
                </a:cubicBezTo>
                <a:cubicBezTo>
                  <a:pt x="136" y="195"/>
                  <a:pt x="136" y="194"/>
                  <a:pt x="135" y="195"/>
                </a:cubicBezTo>
                <a:cubicBezTo>
                  <a:pt x="135" y="195"/>
                  <a:pt x="134" y="195"/>
                  <a:pt x="134" y="196"/>
                </a:cubicBezTo>
                <a:cubicBezTo>
                  <a:pt x="137" y="210"/>
                  <a:pt x="137" y="210"/>
                  <a:pt x="137" y="210"/>
                </a:cubicBezTo>
                <a:cubicBezTo>
                  <a:pt x="132" y="211"/>
                  <a:pt x="127" y="212"/>
                  <a:pt x="121" y="212"/>
                </a:cubicBezTo>
                <a:cubicBezTo>
                  <a:pt x="121" y="195"/>
                  <a:pt x="121" y="195"/>
                  <a:pt x="121" y="195"/>
                </a:cubicBezTo>
                <a:cubicBezTo>
                  <a:pt x="121" y="192"/>
                  <a:pt x="119" y="190"/>
                  <a:pt x="116" y="190"/>
                </a:cubicBezTo>
                <a:cubicBezTo>
                  <a:pt x="114" y="190"/>
                  <a:pt x="111" y="192"/>
                  <a:pt x="111" y="195"/>
                </a:cubicBezTo>
                <a:cubicBezTo>
                  <a:pt x="111" y="212"/>
                  <a:pt x="111" y="212"/>
                  <a:pt x="111" y="212"/>
                </a:cubicBezTo>
                <a:cubicBezTo>
                  <a:pt x="107" y="212"/>
                  <a:pt x="102" y="212"/>
                  <a:pt x="98" y="211"/>
                </a:cubicBezTo>
                <a:cubicBezTo>
                  <a:pt x="100" y="199"/>
                  <a:pt x="100" y="199"/>
                  <a:pt x="100" y="199"/>
                </a:cubicBezTo>
                <a:cubicBezTo>
                  <a:pt x="100" y="198"/>
                  <a:pt x="100" y="197"/>
                  <a:pt x="100" y="197"/>
                </a:cubicBezTo>
                <a:cubicBezTo>
                  <a:pt x="99" y="197"/>
                  <a:pt x="98" y="198"/>
                  <a:pt x="98" y="198"/>
                </a:cubicBezTo>
                <a:cubicBezTo>
                  <a:pt x="96" y="210"/>
                  <a:pt x="96" y="210"/>
                  <a:pt x="96" y="210"/>
                </a:cubicBezTo>
                <a:cubicBezTo>
                  <a:pt x="90" y="209"/>
                  <a:pt x="83" y="207"/>
                  <a:pt x="77" y="204"/>
                </a:cubicBezTo>
                <a:cubicBezTo>
                  <a:pt x="83" y="194"/>
                  <a:pt x="83" y="194"/>
                  <a:pt x="83" y="194"/>
                </a:cubicBezTo>
                <a:cubicBezTo>
                  <a:pt x="83" y="193"/>
                  <a:pt x="83" y="193"/>
                  <a:pt x="82" y="192"/>
                </a:cubicBezTo>
                <a:cubicBezTo>
                  <a:pt x="82" y="192"/>
                  <a:pt x="81" y="192"/>
                  <a:pt x="81" y="193"/>
                </a:cubicBezTo>
                <a:cubicBezTo>
                  <a:pt x="75" y="203"/>
                  <a:pt x="75" y="203"/>
                  <a:pt x="75" y="203"/>
                </a:cubicBezTo>
                <a:cubicBezTo>
                  <a:pt x="70" y="201"/>
                  <a:pt x="64" y="198"/>
                  <a:pt x="59" y="194"/>
                </a:cubicBezTo>
                <a:cubicBezTo>
                  <a:pt x="67" y="184"/>
                  <a:pt x="67" y="184"/>
                  <a:pt x="67" y="184"/>
                </a:cubicBezTo>
                <a:cubicBezTo>
                  <a:pt x="68" y="183"/>
                  <a:pt x="68" y="183"/>
                  <a:pt x="67" y="182"/>
                </a:cubicBezTo>
                <a:cubicBezTo>
                  <a:pt x="67" y="182"/>
                  <a:pt x="66" y="182"/>
                  <a:pt x="66" y="183"/>
                </a:cubicBezTo>
                <a:cubicBezTo>
                  <a:pt x="58" y="193"/>
                  <a:pt x="58" y="193"/>
                  <a:pt x="58" y="193"/>
                </a:cubicBezTo>
                <a:cubicBezTo>
                  <a:pt x="52" y="189"/>
                  <a:pt x="48" y="184"/>
                  <a:pt x="43" y="179"/>
                </a:cubicBezTo>
                <a:cubicBezTo>
                  <a:pt x="54" y="171"/>
                  <a:pt x="54" y="171"/>
                  <a:pt x="54" y="171"/>
                </a:cubicBezTo>
                <a:cubicBezTo>
                  <a:pt x="54" y="170"/>
                  <a:pt x="54" y="170"/>
                  <a:pt x="54" y="169"/>
                </a:cubicBezTo>
                <a:cubicBezTo>
                  <a:pt x="53" y="169"/>
                  <a:pt x="53" y="169"/>
                  <a:pt x="52" y="169"/>
                </a:cubicBezTo>
                <a:cubicBezTo>
                  <a:pt x="42" y="178"/>
                  <a:pt x="42" y="178"/>
                  <a:pt x="42" y="178"/>
                </a:cubicBezTo>
                <a:cubicBezTo>
                  <a:pt x="38" y="173"/>
                  <a:pt x="34" y="167"/>
                  <a:pt x="31" y="161"/>
                </a:cubicBezTo>
                <a:cubicBezTo>
                  <a:pt x="43" y="155"/>
                  <a:pt x="43" y="155"/>
                  <a:pt x="43" y="155"/>
                </a:cubicBezTo>
                <a:cubicBezTo>
                  <a:pt x="44" y="154"/>
                  <a:pt x="44" y="154"/>
                  <a:pt x="43" y="153"/>
                </a:cubicBezTo>
                <a:cubicBezTo>
                  <a:pt x="43" y="153"/>
                  <a:pt x="43" y="153"/>
                  <a:pt x="42" y="153"/>
                </a:cubicBezTo>
                <a:cubicBezTo>
                  <a:pt x="30" y="159"/>
                  <a:pt x="30" y="159"/>
                  <a:pt x="30" y="159"/>
                </a:cubicBezTo>
                <a:cubicBezTo>
                  <a:pt x="27" y="153"/>
                  <a:pt x="24" y="146"/>
                  <a:pt x="22" y="139"/>
                </a:cubicBezTo>
                <a:cubicBezTo>
                  <a:pt x="36" y="136"/>
                  <a:pt x="36" y="136"/>
                  <a:pt x="36" y="136"/>
                </a:cubicBezTo>
                <a:cubicBezTo>
                  <a:pt x="37" y="136"/>
                  <a:pt x="37" y="135"/>
                  <a:pt x="37" y="135"/>
                </a:cubicBezTo>
                <a:cubicBezTo>
                  <a:pt x="37" y="134"/>
                  <a:pt x="37" y="134"/>
                  <a:pt x="36" y="134"/>
                </a:cubicBezTo>
                <a:cubicBezTo>
                  <a:pt x="22" y="137"/>
                  <a:pt x="22" y="137"/>
                  <a:pt x="22" y="137"/>
                </a:cubicBezTo>
                <a:cubicBezTo>
                  <a:pt x="21" y="132"/>
                  <a:pt x="20" y="126"/>
                  <a:pt x="20" y="121"/>
                </a:cubicBezTo>
                <a:cubicBezTo>
                  <a:pt x="36" y="121"/>
                  <a:pt x="36" y="121"/>
                  <a:pt x="36" y="121"/>
                </a:cubicBezTo>
                <a:cubicBezTo>
                  <a:pt x="39" y="121"/>
                  <a:pt x="41" y="118"/>
                  <a:pt x="41" y="116"/>
                </a:cubicBezTo>
                <a:cubicBezTo>
                  <a:pt x="41" y="113"/>
                  <a:pt x="39" y="111"/>
                  <a:pt x="36" y="111"/>
                </a:cubicBezTo>
                <a:cubicBezTo>
                  <a:pt x="20" y="111"/>
                  <a:pt x="20" y="111"/>
                  <a:pt x="20" y="111"/>
                </a:cubicBezTo>
                <a:cubicBezTo>
                  <a:pt x="20" y="105"/>
                  <a:pt x="21" y="100"/>
                  <a:pt x="22" y="95"/>
                </a:cubicBezTo>
                <a:cubicBezTo>
                  <a:pt x="22" y="95"/>
                  <a:pt x="22" y="95"/>
                  <a:pt x="22" y="95"/>
                </a:cubicBezTo>
                <a:cubicBezTo>
                  <a:pt x="38" y="98"/>
                  <a:pt x="38" y="98"/>
                  <a:pt x="38" y="98"/>
                </a:cubicBezTo>
                <a:cubicBezTo>
                  <a:pt x="38" y="98"/>
                  <a:pt x="38" y="98"/>
                  <a:pt x="38" y="98"/>
                </a:cubicBezTo>
                <a:cubicBezTo>
                  <a:pt x="38" y="98"/>
                  <a:pt x="39" y="98"/>
                  <a:pt x="39" y="97"/>
                </a:cubicBezTo>
                <a:cubicBezTo>
                  <a:pt x="39" y="97"/>
                  <a:pt x="39" y="96"/>
                  <a:pt x="38" y="96"/>
                </a:cubicBezTo>
                <a:cubicBezTo>
                  <a:pt x="22" y="93"/>
                  <a:pt x="22" y="93"/>
                  <a:pt x="22" y="93"/>
                </a:cubicBezTo>
                <a:cubicBezTo>
                  <a:pt x="22" y="93"/>
                  <a:pt x="22" y="93"/>
                  <a:pt x="22" y="93"/>
                </a:cubicBezTo>
                <a:cubicBezTo>
                  <a:pt x="24" y="86"/>
                  <a:pt x="26" y="79"/>
                  <a:pt x="30" y="72"/>
                </a:cubicBezTo>
                <a:cubicBezTo>
                  <a:pt x="44" y="80"/>
                  <a:pt x="44" y="80"/>
                  <a:pt x="44" y="80"/>
                </a:cubicBezTo>
                <a:cubicBezTo>
                  <a:pt x="44" y="80"/>
                  <a:pt x="44" y="80"/>
                  <a:pt x="44" y="80"/>
                </a:cubicBezTo>
                <a:cubicBezTo>
                  <a:pt x="45" y="80"/>
                  <a:pt x="45" y="80"/>
                  <a:pt x="45" y="79"/>
                </a:cubicBezTo>
                <a:cubicBezTo>
                  <a:pt x="45" y="79"/>
                  <a:pt x="45" y="78"/>
                  <a:pt x="45" y="78"/>
                </a:cubicBezTo>
                <a:cubicBezTo>
                  <a:pt x="31" y="70"/>
                  <a:pt x="31" y="70"/>
                  <a:pt x="31" y="70"/>
                </a:cubicBezTo>
                <a:cubicBezTo>
                  <a:pt x="34" y="64"/>
                  <a:pt x="38" y="59"/>
                  <a:pt x="42" y="54"/>
                </a:cubicBezTo>
                <a:cubicBezTo>
                  <a:pt x="54" y="63"/>
                  <a:pt x="54" y="63"/>
                  <a:pt x="54" y="63"/>
                </a:cubicBezTo>
                <a:cubicBezTo>
                  <a:pt x="54" y="64"/>
                  <a:pt x="54" y="64"/>
                  <a:pt x="55" y="64"/>
                </a:cubicBezTo>
                <a:cubicBezTo>
                  <a:pt x="55" y="64"/>
                  <a:pt x="55" y="63"/>
                  <a:pt x="55" y="63"/>
                </a:cubicBezTo>
                <a:cubicBezTo>
                  <a:pt x="56" y="63"/>
                  <a:pt x="56" y="62"/>
                  <a:pt x="55" y="62"/>
                </a:cubicBezTo>
                <a:cubicBezTo>
                  <a:pt x="43" y="52"/>
                  <a:pt x="43" y="52"/>
                  <a:pt x="43" y="52"/>
                </a:cubicBezTo>
                <a:cubicBezTo>
                  <a:pt x="48" y="47"/>
                  <a:pt x="53" y="42"/>
                  <a:pt x="58" y="38"/>
                </a:cubicBezTo>
                <a:cubicBezTo>
                  <a:pt x="67" y="50"/>
                  <a:pt x="67" y="50"/>
                  <a:pt x="67" y="50"/>
                </a:cubicBezTo>
                <a:cubicBezTo>
                  <a:pt x="68" y="50"/>
                  <a:pt x="68" y="50"/>
                  <a:pt x="68" y="50"/>
                </a:cubicBezTo>
                <a:cubicBezTo>
                  <a:pt x="68" y="50"/>
                  <a:pt x="69" y="50"/>
                  <a:pt x="69" y="50"/>
                </a:cubicBezTo>
                <a:cubicBezTo>
                  <a:pt x="69" y="50"/>
                  <a:pt x="69" y="49"/>
                  <a:pt x="69" y="49"/>
                </a:cubicBezTo>
                <a:cubicBezTo>
                  <a:pt x="60" y="37"/>
                  <a:pt x="60" y="37"/>
                  <a:pt x="60" y="37"/>
                </a:cubicBezTo>
                <a:cubicBezTo>
                  <a:pt x="65" y="33"/>
                  <a:pt x="70" y="30"/>
                  <a:pt x="76" y="28"/>
                </a:cubicBezTo>
                <a:cubicBezTo>
                  <a:pt x="83" y="40"/>
                  <a:pt x="83" y="40"/>
                  <a:pt x="83" y="40"/>
                </a:cubicBezTo>
                <a:cubicBezTo>
                  <a:pt x="83" y="40"/>
                  <a:pt x="83" y="40"/>
                  <a:pt x="84" y="40"/>
                </a:cubicBezTo>
                <a:cubicBezTo>
                  <a:pt x="84" y="40"/>
                  <a:pt x="84" y="40"/>
                  <a:pt x="84" y="40"/>
                </a:cubicBezTo>
                <a:cubicBezTo>
                  <a:pt x="85" y="40"/>
                  <a:pt x="85" y="39"/>
                  <a:pt x="84" y="39"/>
                </a:cubicBezTo>
                <a:cubicBezTo>
                  <a:pt x="78" y="27"/>
                  <a:pt x="78" y="27"/>
                  <a:pt x="78" y="27"/>
                </a:cubicBezTo>
                <a:cubicBezTo>
                  <a:pt x="84" y="24"/>
                  <a:pt x="91" y="22"/>
                  <a:pt x="98" y="21"/>
                </a:cubicBezTo>
                <a:cubicBezTo>
                  <a:pt x="100" y="34"/>
                  <a:pt x="100" y="34"/>
                  <a:pt x="100" y="34"/>
                </a:cubicBezTo>
                <a:cubicBezTo>
                  <a:pt x="100" y="35"/>
                  <a:pt x="101" y="35"/>
                  <a:pt x="101" y="35"/>
                </a:cubicBezTo>
                <a:cubicBezTo>
                  <a:pt x="101" y="35"/>
                  <a:pt x="101" y="35"/>
                  <a:pt x="101" y="35"/>
                </a:cubicBezTo>
                <a:cubicBezTo>
                  <a:pt x="102" y="35"/>
                  <a:pt x="102" y="34"/>
                  <a:pt x="102" y="34"/>
                </a:cubicBezTo>
                <a:cubicBezTo>
                  <a:pt x="100" y="20"/>
                  <a:pt x="100" y="20"/>
                  <a:pt x="100" y="20"/>
                </a:cubicBezTo>
                <a:cubicBezTo>
                  <a:pt x="103" y="20"/>
                  <a:pt x="107" y="19"/>
                  <a:pt x="111" y="19"/>
                </a:cubicBezTo>
                <a:cubicBezTo>
                  <a:pt x="111" y="19"/>
                  <a:pt x="111" y="19"/>
                  <a:pt x="111" y="19"/>
                </a:cubicBezTo>
                <a:cubicBezTo>
                  <a:pt x="111" y="37"/>
                  <a:pt x="111" y="37"/>
                  <a:pt x="111" y="37"/>
                </a:cubicBezTo>
                <a:cubicBezTo>
                  <a:pt x="111" y="40"/>
                  <a:pt x="114" y="42"/>
                  <a:pt x="116" y="42"/>
                </a:cubicBezTo>
                <a:cubicBezTo>
                  <a:pt x="119" y="42"/>
                  <a:pt x="121" y="40"/>
                  <a:pt x="121" y="37"/>
                </a:cubicBezTo>
                <a:cubicBezTo>
                  <a:pt x="121" y="19"/>
                  <a:pt x="121" y="19"/>
                  <a:pt x="121" y="19"/>
                </a:cubicBezTo>
                <a:cubicBezTo>
                  <a:pt x="121" y="19"/>
                  <a:pt x="121" y="19"/>
                  <a:pt x="121" y="19"/>
                </a:cubicBezTo>
                <a:cubicBezTo>
                  <a:pt x="127" y="19"/>
                  <a:pt x="132" y="20"/>
                  <a:pt x="137" y="21"/>
                </a:cubicBezTo>
                <a:cubicBezTo>
                  <a:pt x="134" y="36"/>
                  <a:pt x="134" y="36"/>
                  <a:pt x="134" y="36"/>
                </a:cubicBezTo>
                <a:cubicBezTo>
                  <a:pt x="134" y="37"/>
                  <a:pt x="135" y="38"/>
                  <a:pt x="135" y="38"/>
                </a:cubicBezTo>
                <a:cubicBezTo>
                  <a:pt x="135" y="38"/>
                  <a:pt x="135" y="38"/>
                  <a:pt x="135" y="38"/>
                </a:cubicBezTo>
                <a:cubicBezTo>
                  <a:pt x="136" y="38"/>
                  <a:pt x="136" y="37"/>
                  <a:pt x="136" y="37"/>
                </a:cubicBezTo>
                <a:cubicBezTo>
                  <a:pt x="139" y="22"/>
                  <a:pt x="139" y="22"/>
                  <a:pt x="139" y="22"/>
                </a:cubicBezTo>
                <a:cubicBezTo>
                  <a:pt x="146" y="23"/>
                  <a:pt x="152" y="26"/>
                  <a:pt x="159" y="29"/>
                </a:cubicBezTo>
                <a:cubicBezTo>
                  <a:pt x="152" y="41"/>
                  <a:pt x="152" y="41"/>
                  <a:pt x="152" y="41"/>
                </a:cubicBezTo>
                <a:cubicBezTo>
                  <a:pt x="152" y="42"/>
                  <a:pt x="152" y="43"/>
                  <a:pt x="152" y="43"/>
                </a:cubicBezTo>
                <a:cubicBezTo>
                  <a:pt x="152" y="43"/>
                  <a:pt x="153" y="43"/>
                  <a:pt x="153" y="43"/>
                </a:cubicBezTo>
                <a:cubicBezTo>
                  <a:pt x="153" y="43"/>
                  <a:pt x="153" y="43"/>
                  <a:pt x="154" y="42"/>
                </a:cubicBezTo>
                <a:cubicBezTo>
                  <a:pt x="160" y="30"/>
                  <a:pt x="160" y="30"/>
                  <a:pt x="160" y="30"/>
                </a:cubicBezTo>
                <a:cubicBezTo>
                  <a:pt x="166" y="32"/>
                  <a:pt x="171" y="36"/>
                  <a:pt x="176" y="40"/>
                </a:cubicBezTo>
                <a:cubicBezTo>
                  <a:pt x="167" y="51"/>
                  <a:pt x="167" y="51"/>
                  <a:pt x="167" y="51"/>
                </a:cubicBezTo>
                <a:cubicBezTo>
                  <a:pt x="167" y="52"/>
                  <a:pt x="167" y="52"/>
                  <a:pt x="168" y="53"/>
                </a:cubicBezTo>
                <a:cubicBezTo>
                  <a:pt x="168" y="53"/>
                  <a:pt x="168" y="53"/>
                  <a:pt x="168" y="53"/>
                </a:cubicBezTo>
                <a:cubicBezTo>
                  <a:pt x="168" y="53"/>
                  <a:pt x="169" y="53"/>
                  <a:pt x="169" y="52"/>
                </a:cubicBezTo>
                <a:cubicBezTo>
                  <a:pt x="178" y="41"/>
                  <a:pt x="178" y="41"/>
                  <a:pt x="178" y="41"/>
                </a:cubicBezTo>
                <a:cubicBezTo>
                  <a:pt x="183" y="45"/>
                  <a:pt x="188" y="50"/>
                  <a:pt x="192" y="56"/>
                </a:cubicBezTo>
                <a:cubicBezTo>
                  <a:pt x="181" y="65"/>
                  <a:pt x="181" y="65"/>
                  <a:pt x="181" y="65"/>
                </a:cubicBezTo>
                <a:cubicBezTo>
                  <a:pt x="181" y="65"/>
                  <a:pt x="181" y="66"/>
                  <a:pt x="181" y="66"/>
                </a:cubicBezTo>
                <a:cubicBezTo>
                  <a:pt x="181" y="66"/>
                  <a:pt x="181" y="66"/>
                  <a:pt x="182" y="66"/>
                </a:cubicBezTo>
                <a:cubicBezTo>
                  <a:pt x="182" y="66"/>
                  <a:pt x="182" y="66"/>
                  <a:pt x="182" y="66"/>
                </a:cubicBezTo>
                <a:cubicBezTo>
                  <a:pt x="193" y="57"/>
                  <a:pt x="193" y="57"/>
                  <a:pt x="193" y="57"/>
                </a:cubicBezTo>
                <a:cubicBezTo>
                  <a:pt x="197" y="62"/>
                  <a:pt x="201" y="68"/>
                  <a:pt x="204" y="74"/>
                </a:cubicBezTo>
                <a:cubicBezTo>
                  <a:pt x="192" y="81"/>
                  <a:pt x="192" y="81"/>
                  <a:pt x="192" y="81"/>
                </a:cubicBezTo>
                <a:cubicBezTo>
                  <a:pt x="191" y="81"/>
                  <a:pt x="191" y="81"/>
                  <a:pt x="191" y="82"/>
                </a:cubicBezTo>
                <a:cubicBezTo>
                  <a:pt x="191" y="82"/>
                  <a:pt x="192" y="82"/>
                  <a:pt x="192" y="82"/>
                </a:cubicBezTo>
                <a:cubicBezTo>
                  <a:pt x="192" y="82"/>
                  <a:pt x="192" y="82"/>
                  <a:pt x="193" y="82"/>
                </a:cubicBezTo>
                <a:cubicBezTo>
                  <a:pt x="205" y="76"/>
                  <a:pt x="205" y="76"/>
                  <a:pt x="205" y="76"/>
                </a:cubicBezTo>
                <a:cubicBezTo>
                  <a:pt x="208" y="82"/>
                  <a:pt x="210" y="89"/>
                  <a:pt x="211" y="97"/>
                </a:cubicBezTo>
                <a:cubicBezTo>
                  <a:pt x="198" y="99"/>
                  <a:pt x="198" y="99"/>
                  <a:pt x="198" y="99"/>
                </a:cubicBezTo>
                <a:cubicBezTo>
                  <a:pt x="198" y="99"/>
                  <a:pt x="197" y="100"/>
                  <a:pt x="197" y="100"/>
                </a:cubicBezTo>
                <a:cubicBezTo>
                  <a:pt x="198" y="101"/>
                  <a:pt x="198" y="101"/>
                  <a:pt x="198" y="101"/>
                </a:cubicBezTo>
                <a:cubicBezTo>
                  <a:pt x="199" y="101"/>
                  <a:pt x="199" y="101"/>
                  <a:pt x="199" y="101"/>
                </a:cubicBezTo>
                <a:cubicBezTo>
                  <a:pt x="211" y="99"/>
                  <a:pt x="211" y="99"/>
                  <a:pt x="211" y="99"/>
                </a:cubicBezTo>
                <a:cubicBezTo>
                  <a:pt x="212" y="103"/>
                  <a:pt x="213" y="107"/>
                  <a:pt x="213" y="111"/>
                </a:cubicBezTo>
                <a:cubicBezTo>
                  <a:pt x="196" y="111"/>
                  <a:pt x="196" y="111"/>
                  <a:pt x="196" y="111"/>
                </a:cubicBezTo>
                <a:cubicBezTo>
                  <a:pt x="194" y="111"/>
                  <a:pt x="191" y="113"/>
                  <a:pt x="191" y="116"/>
                </a:cubicBezTo>
                <a:cubicBezTo>
                  <a:pt x="191" y="118"/>
                  <a:pt x="194" y="121"/>
                  <a:pt x="196" y="121"/>
                </a:cubicBezTo>
                <a:cubicBezTo>
                  <a:pt x="213" y="121"/>
                  <a:pt x="213" y="121"/>
                  <a:pt x="213" y="121"/>
                </a:cubicBezTo>
                <a:cubicBezTo>
                  <a:pt x="213" y="125"/>
                  <a:pt x="212" y="129"/>
                  <a:pt x="211" y="134"/>
                </a:cubicBezTo>
                <a:cubicBezTo>
                  <a:pt x="199" y="131"/>
                  <a:pt x="199" y="131"/>
                  <a:pt x="199" y="131"/>
                </a:cubicBezTo>
                <a:cubicBezTo>
                  <a:pt x="198" y="131"/>
                  <a:pt x="198" y="132"/>
                  <a:pt x="197" y="132"/>
                </a:cubicBezTo>
                <a:cubicBezTo>
                  <a:pt x="197" y="133"/>
                  <a:pt x="198" y="133"/>
                  <a:pt x="198" y="133"/>
                </a:cubicBezTo>
                <a:cubicBezTo>
                  <a:pt x="211" y="136"/>
                  <a:pt x="211" y="136"/>
                  <a:pt x="211" y="136"/>
                </a:cubicBezTo>
                <a:cubicBezTo>
                  <a:pt x="209" y="143"/>
                  <a:pt x="207" y="150"/>
                  <a:pt x="204" y="156"/>
                </a:cubicBezTo>
                <a:cubicBezTo>
                  <a:pt x="193" y="150"/>
                  <a:pt x="193" y="150"/>
                  <a:pt x="193" y="150"/>
                </a:cubicBezTo>
                <a:cubicBezTo>
                  <a:pt x="192" y="150"/>
                  <a:pt x="191" y="150"/>
                  <a:pt x="191" y="150"/>
                </a:cubicBezTo>
                <a:cubicBezTo>
                  <a:pt x="191" y="151"/>
                  <a:pt x="191" y="151"/>
                  <a:pt x="192" y="152"/>
                </a:cubicBezTo>
                <a:cubicBezTo>
                  <a:pt x="203" y="158"/>
                  <a:pt x="203" y="158"/>
                  <a:pt x="203" y="158"/>
                </a:cubicBezTo>
                <a:cubicBezTo>
                  <a:pt x="200" y="164"/>
                  <a:pt x="197" y="170"/>
                  <a:pt x="193" y="17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1" name="Freeform 12"/>
          <p:cNvSpPr/>
          <p:nvPr/>
        </p:nvSpPr>
        <p:spPr bwMode="auto">
          <a:xfrm>
            <a:off x="3032126" y="4098925"/>
            <a:ext cx="323850" cy="292100"/>
          </a:xfrm>
          <a:custGeom>
            <a:avLst/>
            <a:gdLst>
              <a:gd name="T0" fmla="*/ 113 w 118"/>
              <a:gd name="T1" fmla="*/ 44 h 106"/>
              <a:gd name="T2" fmla="*/ 58 w 118"/>
              <a:gd name="T3" fmla="*/ 44 h 106"/>
              <a:gd name="T4" fmla="*/ 50 w 118"/>
              <a:gd name="T5" fmla="*/ 39 h 106"/>
              <a:gd name="T6" fmla="*/ 47 w 118"/>
              <a:gd name="T7" fmla="*/ 40 h 106"/>
              <a:gd name="T8" fmla="*/ 9 w 118"/>
              <a:gd name="T9" fmla="*/ 2 h 106"/>
              <a:gd name="T10" fmla="*/ 2 w 118"/>
              <a:gd name="T11" fmla="*/ 2 h 106"/>
              <a:gd name="T12" fmla="*/ 2 w 118"/>
              <a:gd name="T13" fmla="*/ 9 h 106"/>
              <a:gd name="T14" fmla="*/ 41 w 118"/>
              <a:gd name="T15" fmla="*/ 48 h 106"/>
              <a:gd name="T16" fmla="*/ 41 w 118"/>
              <a:gd name="T17" fmla="*/ 49 h 106"/>
              <a:gd name="T18" fmla="*/ 44 w 118"/>
              <a:gd name="T19" fmla="*/ 56 h 106"/>
              <a:gd name="T20" fmla="*/ 17 w 118"/>
              <a:gd name="T21" fmla="*/ 104 h 106"/>
              <a:gd name="T22" fmla="*/ 20 w 118"/>
              <a:gd name="T23" fmla="*/ 106 h 106"/>
              <a:gd name="T24" fmla="*/ 47 w 118"/>
              <a:gd name="T25" fmla="*/ 58 h 106"/>
              <a:gd name="T26" fmla="*/ 50 w 118"/>
              <a:gd name="T27" fmla="*/ 58 h 106"/>
              <a:gd name="T28" fmla="*/ 58 w 118"/>
              <a:gd name="T29" fmla="*/ 54 h 106"/>
              <a:gd name="T30" fmla="*/ 113 w 118"/>
              <a:gd name="T31" fmla="*/ 54 h 106"/>
              <a:gd name="T32" fmla="*/ 118 w 118"/>
              <a:gd name="T33" fmla="*/ 49 h 106"/>
              <a:gd name="T34" fmla="*/ 113 w 118"/>
              <a:gd name="T35"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106">
                <a:moveTo>
                  <a:pt x="113" y="44"/>
                </a:moveTo>
                <a:cubicBezTo>
                  <a:pt x="58" y="44"/>
                  <a:pt x="58" y="44"/>
                  <a:pt x="58" y="44"/>
                </a:cubicBezTo>
                <a:cubicBezTo>
                  <a:pt x="57" y="41"/>
                  <a:pt x="54" y="39"/>
                  <a:pt x="50" y="39"/>
                </a:cubicBezTo>
                <a:cubicBezTo>
                  <a:pt x="49" y="39"/>
                  <a:pt x="48" y="39"/>
                  <a:pt x="47" y="40"/>
                </a:cubicBezTo>
                <a:cubicBezTo>
                  <a:pt x="9" y="2"/>
                  <a:pt x="9" y="2"/>
                  <a:pt x="9" y="2"/>
                </a:cubicBezTo>
                <a:cubicBezTo>
                  <a:pt x="7" y="0"/>
                  <a:pt x="4" y="0"/>
                  <a:pt x="2" y="2"/>
                </a:cubicBezTo>
                <a:cubicBezTo>
                  <a:pt x="0" y="3"/>
                  <a:pt x="0" y="7"/>
                  <a:pt x="2" y="9"/>
                </a:cubicBezTo>
                <a:cubicBezTo>
                  <a:pt x="41" y="48"/>
                  <a:pt x="41" y="48"/>
                  <a:pt x="41" y="48"/>
                </a:cubicBezTo>
                <a:cubicBezTo>
                  <a:pt x="41" y="48"/>
                  <a:pt x="41" y="48"/>
                  <a:pt x="41" y="49"/>
                </a:cubicBezTo>
                <a:cubicBezTo>
                  <a:pt x="41" y="52"/>
                  <a:pt x="42" y="54"/>
                  <a:pt x="44" y="56"/>
                </a:cubicBezTo>
                <a:cubicBezTo>
                  <a:pt x="17" y="104"/>
                  <a:pt x="17" y="104"/>
                  <a:pt x="17" y="104"/>
                </a:cubicBezTo>
                <a:cubicBezTo>
                  <a:pt x="20" y="106"/>
                  <a:pt x="20" y="106"/>
                  <a:pt x="20" y="106"/>
                </a:cubicBezTo>
                <a:cubicBezTo>
                  <a:pt x="47" y="58"/>
                  <a:pt x="47" y="58"/>
                  <a:pt x="47" y="58"/>
                </a:cubicBezTo>
                <a:cubicBezTo>
                  <a:pt x="48" y="58"/>
                  <a:pt x="49" y="58"/>
                  <a:pt x="50" y="58"/>
                </a:cubicBezTo>
                <a:cubicBezTo>
                  <a:pt x="54" y="58"/>
                  <a:pt x="57" y="56"/>
                  <a:pt x="58" y="54"/>
                </a:cubicBezTo>
                <a:cubicBezTo>
                  <a:pt x="113" y="54"/>
                  <a:pt x="113" y="54"/>
                  <a:pt x="113" y="54"/>
                </a:cubicBezTo>
                <a:cubicBezTo>
                  <a:pt x="116" y="54"/>
                  <a:pt x="118" y="51"/>
                  <a:pt x="118" y="49"/>
                </a:cubicBezTo>
                <a:cubicBezTo>
                  <a:pt x="118" y="46"/>
                  <a:pt x="116" y="44"/>
                  <a:pt x="113"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02" name="组合 401"/>
          <p:cNvGrpSpPr/>
          <p:nvPr/>
        </p:nvGrpSpPr>
        <p:grpSpPr>
          <a:xfrm>
            <a:off x="5680076" y="2749550"/>
            <a:ext cx="547688" cy="742950"/>
            <a:chOff x="5680076" y="2749550"/>
            <a:chExt cx="547688" cy="742950"/>
          </a:xfrm>
          <a:solidFill>
            <a:schemeClr val="accent1"/>
          </a:solidFill>
        </p:grpSpPr>
        <p:sp>
          <p:nvSpPr>
            <p:cNvPr id="40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40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405" name="组合 404"/>
          <p:cNvGrpSpPr/>
          <p:nvPr/>
        </p:nvGrpSpPr>
        <p:grpSpPr>
          <a:xfrm>
            <a:off x="2790826" y="1647825"/>
            <a:ext cx="760413" cy="739775"/>
            <a:chOff x="2790826" y="1647825"/>
            <a:chExt cx="760413" cy="739775"/>
          </a:xfrm>
          <a:solidFill>
            <a:schemeClr val="accent1"/>
          </a:solidFill>
        </p:grpSpPr>
        <p:sp>
          <p:nvSpPr>
            <p:cNvPr id="406"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407"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08" name="Freeform 17"/>
          <p:cNvSpPr>
            <a:spLocks noEditPoints="1"/>
          </p:cNvSpPr>
          <p:nvPr/>
        </p:nvSpPr>
        <p:spPr bwMode="auto">
          <a:xfrm>
            <a:off x="4279901" y="531813"/>
            <a:ext cx="590550" cy="725488"/>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9" name="Freeform 18"/>
          <p:cNvSpPr>
            <a:spLocks noEditPoints="1"/>
          </p:cNvSpPr>
          <p:nvPr/>
        </p:nvSpPr>
        <p:spPr bwMode="auto">
          <a:xfrm>
            <a:off x="4208464" y="1651000"/>
            <a:ext cx="746125" cy="711200"/>
          </a:xfrm>
          <a:custGeom>
            <a:avLst/>
            <a:gdLst>
              <a:gd name="T0" fmla="*/ 18 w 272"/>
              <a:gd name="T1" fmla="*/ 0 h 259"/>
              <a:gd name="T2" fmla="*/ 0 w 272"/>
              <a:gd name="T3" fmla="*/ 186 h 259"/>
              <a:gd name="T4" fmla="*/ 109 w 272"/>
              <a:gd name="T5" fmla="*/ 204 h 259"/>
              <a:gd name="T6" fmla="*/ 81 w 272"/>
              <a:gd name="T7" fmla="*/ 259 h 259"/>
              <a:gd name="T8" fmla="*/ 164 w 272"/>
              <a:gd name="T9" fmla="*/ 259 h 259"/>
              <a:gd name="T10" fmla="*/ 191 w 272"/>
              <a:gd name="T11" fmla="*/ 241 h 259"/>
              <a:gd name="T12" fmla="*/ 254 w 272"/>
              <a:gd name="T13" fmla="*/ 204 h 259"/>
              <a:gd name="T14" fmla="*/ 272 w 272"/>
              <a:gd name="T15" fmla="*/ 18 h 259"/>
              <a:gd name="T16" fmla="*/ 137 w 272"/>
              <a:gd name="T17" fmla="*/ 198 h 259"/>
              <a:gd name="T18" fmla="*/ 137 w 272"/>
              <a:gd name="T19" fmla="*/ 166 h 259"/>
              <a:gd name="T20" fmla="*/ 137 w 272"/>
              <a:gd name="T21" fmla="*/ 198 h 259"/>
              <a:gd name="T22" fmla="*/ 253 w 272"/>
              <a:gd name="T23" fmla="*/ 161 h 259"/>
              <a:gd name="T24" fmla="*/ 20 w 272"/>
              <a:gd name="T25" fmla="*/ 20 h 259"/>
              <a:gd name="T26" fmla="*/ 253 w 272"/>
              <a:gd name="T27" fmla="*/ 161 h 259"/>
              <a:gd name="T28" fmla="*/ 138 w 272"/>
              <a:gd name="T29" fmla="*/ 192 h 259"/>
              <a:gd name="T30" fmla="*/ 138 w 272"/>
              <a:gd name="T31" fmla="*/ 172 h 259"/>
              <a:gd name="T32" fmla="*/ 151 w 272"/>
              <a:gd name="T33" fmla="*/ 87 h 259"/>
              <a:gd name="T34" fmla="*/ 148 w 272"/>
              <a:gd name="T35" fmla="*/ 77 h 259"/>
              <a:gd name="T36" fmla="*/ 157 w 272"/>
              <a:gd name="T37" fmla="*/ 82 h 259"/>
              <a:gd name="T38" fmla="*/ 178 w 272"/>
              <a:gd name="T39" fmla="*/ 98 h 259"/>
              <a:gd name="T40" fmla="*/ 176 w 272"/>
              <a:gd name="T41" fmla="*/ 77 h 259"/>
              <a:gd name="T42" fmla="*/ 189 w 272"/>
              <a:gd name="T43" fmla="*/ 87 h 259"/>
              <a:gd name="T44" fmla="*/ 129 w 272"/>
              <a:gd name="T45" fmla="*/ 110 h 259"/>
              <a:gd name="T46" fmla="*/ 230 w 272"/>
              <a:gd name="T47" fmla="*/ 65 h 259"/>
              <a:gd name="T48" fmla="*/ 129 w 272"/>
              <a:gd name="T49" fmla="*/ 110 h 259"/>
              <a:gd name="T50" fmla="*/ 221 w 272"/>
              <a:gd name="T51" fmla="*/ 78 h 259"/>
              <a:gd name="T52" fmla="*/ 209 w 272"/>
              <a:gd name="T53" fmla="*/ 85 h 259"/>
              <a:gd name="T54" fmla="*/ 220 w 272"/>
              <a:gd name="T55" fmla="*/ 91 h 259"/>
              <a:gd name="T56" fmla="*/ 209 w 272"/>
              <a:gd name="T57" fmla="*/ 104 h 259"/>
              <a:gd name="T58" fmla="*/ 202 w 272"/>
              <a:gd name="T59" fmla="*/ 72 h 259"/>
              <a:gd name="T60" fmla="*/ 169 w 272"/>
              <a:gd name="T61" fmla="*/ 72 h 259"/>
              <a:gd name="T62" fmla="*/ 191 w 272"/>
              <a:gd name="T63" fmla="*/ 75 h 259"/>
              <a:gd name="T64" fmla="*/ 192 w 272"/>
              <a:gd name="T65" fmla="*/ 100 h 259"/>
              <a:gd name="T66" fmla="*/ 169 w 272"/>
              <a:gd name="T67" fmla="*/ 103 h 259"/>
              <a:gd name="T68" fmla="*/ 151 w 272"/>
              <a:gd name="T69" fmla="*/ 71 h 259"/>
              <a:gd name="T70" fmla="*/ 164 w 272"/>
              <a:gd name="T71" fmla="*/ 81 h 259"/>
              <a:gd name="T72" fmla="*/ 151 w 272"/>
              <a:gd name="T73" fmla="*/ 92 h 259"/>
              <a:gd name="T74" fmla="*/ 148 w 272"/>
              <a:gd name="T75" fmla="*/ 104 h 259"/>
              <a:gd name="T76" fmla="*/ 141 w 272"/>
              <a:gd name="T77" fmla="*/ 72 h 259"/>
              <a:gd name="T78" fmla="*/ 151 w 272"/>
              <a:gd name="T79" fmla="*/ 71 h 259"/>
              <a:gd name="T80" fmla="*/ 59 w 272"/>
              <a:gd name="T81" fmla="*/ 114 h 259"/>
              <a:gd name="T82" fmla="*/ 201 w 272"/>
              <a:gd name="T83" fmla="*/ 35 h 259"/>
              <a:gd name="T84" fmla="*/ 193 w 272"/>
              <a:gd name="T85" fmla="*/ 60 h 259"/>
              <a:gd name="T86" fmla="*/ 68 w 272"/>
              <a:gd name="T87" fmla="*/ 43 h 259"/>
              <a:gd name="T88" fmla="*/ 99 w 272"/>
              <a:gd name="T89" fmla="*/ 106 h 259"/>
              <a:gd name="T90" fmla="*/ 193 w 272"/>
              <a:gd name="T91" fmla="*/ 131 h 259"/>
              <a:gd name="T92" fmla="*/ 201 w 272"/>
              <a:gd name="T93" fmla="*/ 117 h 259"/>
              <a:gd name="T94" fmla="*/ 89 w 272"/>
              <a:gd name="T95" fmla="*/ 14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2" h="259">
                <a:moveTo>
                  <a:pt x="254" y="0"/>
                </a:moveTo>
                <a:cubicBezTo>
                  <a:pt x="18" y="0"/>
                  <a:pt x="18" y="0"/>
                  <a:pt x="18" y="0"/>
                </a:cubicBezTo>
                <a:cubicBezTo>
                  <a:pt x="8" y="0"/>
                  <a:pt x="0" y="8"/>
                  <a:pt x="0" y="18"/>
                </a:cubicBezTo>
                <a:cubicBezTo>
                  <a:pt x="0" y="186"/>
                  <a:pt x="0" y="186"/>
                  <a:pt x="0" y="186"/>
                </a:cubicBezTo>
                <a:cubicBezTo>
                  <a:pt x="0" y="196"/>
                  <a:pt x="8" y="204"/>
                  <a:pt x="18" y="204"/>
                </a:cubicBezTo>
                <a:cubicBezTo>
                  <a:pt x="109" y="204"/>
                  <a:pt x="109" y="204"/>
                  <a:pt x="109" y="204"/>
                </a:cubicBezTo>
                <a:cubicBezTo>
                  <a:pt x="109" y="204"/>
                  <a:pt x="113" y="241"/>
                  <a:pt x="81" y="241"/>
                </a:cubicBezTo>
                <a:cubicBezTo>
                  <a:pt x="81" y="259"/>
                  <a:pt x="81" y="259"/>
                  <a:pt x="81" y="259"/>
                </a:cubicBezTo>
                <a:cubicBezTo>
                  <a:pt x="109" y="259"/>
                  <a:pt x="109" y="259"/>
                  <a:pt x="109" y="259"/>
                </a:cubicBezTo>
                <a:cubicBezTo>
                  <a:pt x="164" y="259"/>
                  <a:pt x="164" y="259"/>
                  <a:pt x="164" y="259"/>
                </a:cubicBezTo>
                <a:cubicBezTo>
                  <a:pt x="191" y="259"/>
                  <a:pt x="191" y="259"/>
                  <a:pt x="191" y="259"/>
                </a:cubicBezTo>
                <a:cubicBezTo>
                  <a:pt x="191" y="241"/>
                  <a:pt x="191" y="241"/>
                  <a:pt x="191" y="241"/>
                </a:cubicBezTo>
                <a:cubicBezTo>
                  <a:pt x="159" y="241"/>
                  <a:pt x="164" y="204"/>
                  <a:pt x="164" y="204"/>
                </a:cubicBezTo>
                <a:cubicBezTo>
                  <a:pt x="254" y="204"/>
                  <a:pt x="254" y="204"/>
                  <a:pt x="254" y="204"/>
                </a:cubicBezTo>
                <a:cubicBezTo>
                  <a:pt x="264" y="204"/>
                  <a:pt x="272" y="196"/>
                  <a:pt x="272" y="186"/>
                </a:cubicBezTo>
                <a:cubicBezTo>
                  <a:pt x="272" y="18"/>
                  <a:pt x="272" y="18"/>
                  <a:pt x="272" y="18"/>
                </a:cubicBezTo>
                <a:cubicBezTo>
                  <a:pt x="272" y="8"/>
                  <a:pt x="264" y="0"/>
                  <a:pt x="254" y="0"/>
                </a:cubicBezTo>
                <a:close/>
                <a:moveTo>
                  <a:pt x="137" y="198"/>
                </a:moveTo>
                <a:cubicBezTo>
                  <a:pt x="129" y="198"/>
                  <a:pt x="122" y="191"/>
                  <a:pt x="122" y="182"/>
                </a:cubicBezTo>
                <a:cubicBezTo>
                  <a:pt x="122" y="173"/>
                  <a:pt x="129" y="166"/>
                  <a:pt x="137" y="166"/>
                </a:cubicBezTo>
                <a:cubicBezTo>
                  <a:pt x="146" y="166"/>
                  <a:pt x="153" y="173"/>
                  <a:pt x="153" y="182"/>
                </a:cubicBezTo>
                <a:cubicBezTo>
                  <a:pt x="153" y="191"/>
                  <a:pt x="146" y="198"/>
                  <a:pt x="137" y="198"/>
                </a:cubicBezTo>
                <a:close/>
                <a:moveTo>
                  <a:pt x="253" y="161"/>
                </a:moveTo>
                <a:cubicBezTo>
                  <a:pt x="253" y="161"/>
                  <a:pt x="253" y="161"/>
                  <a:pt x="253" y="161"/>
                </a:cubicBezTo>
                <a:cubicBezTo>
                  <a:pt x="20" y="161"/>
                  <a:pt x="20" y="161"/>
                  <a:pt x="20" y="161"/>
                </a:cubicBezTo>
                <a:cubicBezTo>
                  <a:pt x="20" y="20"/>
                  <a:pt x="20" y="20"/>
                  <a:pt x="20" y="20"/>
                </a:cubicBezTo>
                <a:cubicBezTo>
                  <a:pt x="253" y="20"/>
                  <a:pt x="253" y="20"/>
                  <a:pt x="253" y="20"/>
                </a:cubicBezTo>
                <a:cubicBezTo>
                  <a:pt x="253" y="161"/>
                  <a:pt x="253" y="161"/>
                  <a:pt x="253" y="161"/>
                </a:cubicBezTo>
                <a:close/>
                <a:moveTo>
                  <a:pt x="147" y="182"/>
                </a:moveTo>
                <a:cubicBezTo>
                  <a:pt x="147" y="187"/>
                  <a:pt x="143" y="192"/>
                  <a:pt x="138" y="192"/>
                </a:cubicBezTo>
                <a:cubicBezTo>
                  <a:pt x="132" y="192"/>
                  <a:pt x="128" y="187"/>
                  <a:pt x="128" y="182"/>
                </a:cubicBezTo>
                <a:cubicBezTo>
                  <a:pt x="128" y="177"/>
                  <a:pt x="132" y="172"/>
                  <a:pt x="138" y="172"/>
                </a:cubicBezTo>
                <a:cubicBezTo>
                  <a:pt x="143" y="172"/>
                  <a:pt x="147" y="177"/>
                  <a:pt x="147" y="182"/>
                </a:cubicBezTo>
                <a:close/>
                <a:moveTo>
                  <a:pt x="151" y="87"/>
                </a:moveTo>
                <a:cubicBezTo>
                  <a:pt x="150" y="87"/>
                  <a:pt x="149" y="87"/>
                  <a:pt x="148" y="87"/>
                </a:cubicBezTo>
                <a:cubicBezTo>
                  <a:pt x="148" y="77"/>
                  <a:pt x="148" y="77"/>
                  <a:pt x="148" y="77"/>
                </a:cubicBezTo>
                <a:cubicBezTo>
                  <a:pt x="149" y="77"/>
                  <a:pt x="150" y="77"/>
                  <a:pt x="151" y="77"/>
                </a:cubicBezTo>
                <a:cubicBezTo>
                  <a:pt x="155" y="77"/>
                  <a:pt x="157" y="79"/>
                  <a:pt x="157" y="82"/>
                </a:cubicBezTo>
                <a:cubicBezTo>
                  <a:pt x="157" y="85"/>
                  <a:pt x="155" y="87"/>
                  <a:pt x="151" y="87"/>
                </a:cubicBezTo>
                <a:close/>
                <a:moveTo>
                  <a:pt x="178" y="98"/>
                </a:moveTo>
                <a:cubicBezTo>
                  <a:pt x="177" y="98"/>
                  <a:pt x="176" y="98"/>
                  <a:pt x="176" y="98"/>
                </a:cubicBezTo>
                <a:cubicBezTo>
                  <a:pt x="176" y="77"/>
                  <a:pt x="176" y="77"/>
                  <a:pt x="176" y="77"/>
                </a:cubicBezTo>
                <a:cubicBezTo>
                  <a:pt x="176" y="77"/>
                  <a:pt x="178" y="77"/>
                  <a:pt x="179" y="77"/>
                </a:cubicBezTo>
                <a:cubicBezTo>
                  <a:pt x="185" y="77"/>
                  <a:pt x="189" y="80"/>
                  <a:pt x="189" y="87"/>
                </a:cubicBezTo>
                <a:cubicBezTo>
                  <a:pt x="189" y="95"/>
                  <a:pt x="185" y="98"/>
                  <a:pt x="178" y="98"/>
                </a:cubicBezTo>
                <a:close/>
                <a:moveTo>
                  <a:pt x="129" y="110"/>
                </a:moveTo>
                <a:cubicBezTo>
                  <a:pt x="230" y="110"/>
                  <a:pt x="230" y="110"/>
                  <a:pt x="230" y="110"/>
                </a:cubicBezTo>
                <a:cubicBezTo>
                  <a:pt x="230" y="65"/>
                  <a:pt x="230" y="65"/>
                  <a:pt x="230" y="65"/>
                </a:cubicBezTo>
                <a:cubicBezTo>
                  <a:pt x="129" y="65"/>
                  <a:pt x="129" y="65"/>
                  <a:pt x="129" y="65"/>
                </a:cubicBezTo>
                <a:lnTo>
                  <a:pt x="129" y="110"/>
                </a:lnTo>
                <a:close/>
                <a:moveTo>
                  <a:pt x="221" y="72"/>
                </a:moveTo>
                <a:cubicBezTo>
                  <a:pt x="221" y="78"/>
                  <a:pt x="221" y="78"/>
                  <a:pt x="221" y="78"/>
                </a:cubicBezTo>
                <a:cubicBezTo>
                  <a:pt x="209" y="78"/>
                  <a:pt x="209" y="78"/>
                  <a:pt x="209" y="78"/>
                </a:cubicBezTo>
                <a:cubicBezTo>
                  <a:pt x="209" y="85"/>
                  <a:pt x="209" y="85"/>
                  <a:pt x="209" y="85"/>
                </a:cubicBezTo>
                <a:cubicBezTo>
                  <a:pt x="220" y="85"/>
                  <a:pt x="220" y="85"/>
                  <a:pt x="220" y="85"/>
                </a:cubicBezTo>
                <a:cubicBezTo>
                  <a:pt x="220" y="91"/>
                  <a:pt x="220" y="91"/>
                  <a:pt x="220" y="91"/>
                </a:cubicBezTo>
                <a:cubicBezTo>
                  <a:pt x="209" y="91"/>
                  <a:pt x="209" y="91"/>
                  <a:pt x="209" y="91"/>
                </a:cubicBezTo>
                <a:cubicBezTo>
                  <a:pt x="209" y="104"/>
                  <a:pt x="209" y="104"/>
                  <a:pt x="209" y="104"/>
                </a:cubicBezTo>
                <a:cubicBezTo>
                  <a:pt x="202" y="104"/>
                  <a:pt x="202" y="104"/>
                  <a:pt x="202" y="104"/>
                </a:cubicBezTo>
                <a:cubicBezTo>
                  <a:pt x="202" y="72"/>
                  <a:pt x="202" y="72"/>
                  <a:pt x="202" y="72"/>
                </a:cubicBezTo>
                <a:lnTo>
                  <a:pt x="221" y="72"/>
                </a:lnTo>
                <a:close/>
                <a:moveTo>
                  <a:pt x="169" y="72"/>
                </a:moveTo>
                <a:cubicBezTo>
                  <a:pt x="171" y="72"/>
                  <a:pt x="175" y="71"/>
                  <a:pt x="178" y="71"/>
                </a:cubicBezTo>
                <a:cubicBezTo>
                  <a:pt x="184" y="71"/>
                  <a:pt x="188" y="72"/>
                  <a:pt x="191" y="75"/>
                </a:cubicBezTo>
                <a:cubicBezTo>
                  <a:pt x="195" y="77"/>
                  <a:pt x="197" y="81"/>
                  <a:pt x="197" y="87"/>
                </a:cubicBezTo>
                <a:cubicBezTo>
                  <a:pt x="197" y="93"/>
                  <a:pt x="195" y="97"/>
                  <a:pt x="192" y="100"/>
                </a:cubicBezTo>
                <a:cubicBezTo>
                  <a:pt x="188" y="103"/>
                  <a:pt x="183" y="104"/>
                  <a:pt x="177" y="104"/>
                </a:cubicBezTo>
                <a:cubicBezTo>
                  <a:pt x="173" y="104"/>
                  <a:pt x="170" y="104"/>
                  <a:pt x="169" y="103"/>
                </a:cubicBezTo>
                <a:lnTo>
                  <a:pt x="169" y="72"/>
                </a:lnTo>
                <a:close/>
                <a:moveTo>
                  <a:pt x="151" y="71"/>
                </a:moveTo>
                <a:cubicBezTo>
                  <a:pt x="155" y="71"/>
                  <a:pt x="159" y="72"/>
                  <a:pt x="161" y="74"/>
                </a:cubicBezTo>
                <a:cubicBezTo>
                  <a:pt x="163" y="76"/>
                  <a:pt x="164" y="78"/>
                  <a:pt x="164" y="81"/>
                </a:cubicBezTo>
                <a:cubicBezTo>
                  <a:pt x="164" y="85"/>
                  <a:pt x="163" y="87"/>
                  <a:pt x="161" y="89"/>
                </a:cubicBezTo>
                <a:cubicBezTo>
                  <a:pt x="159" y="91"/>
                  <a:pt x="155" y="92"/>
                  <a:pt x="151" y="92"/>
                </a:cubicBezTo>
                <a:cubicBezTo>
                  <a:pt x="150" y="92"/>
                  <a:pt x="149" y="92"/>
                  <a:pt x="148" y="92"/>
                </a:cubicBezTo>
                <a:cubicBezTo>
                  <a:pt x="148" y="104"/>
                  <a:pt x="148" y="104"/>
                  <a:pt x="148" y="104"/>
                </a:cubicBezTo>
                <a:cubicBezTo>
                  <a:pt x="141" y="104"/>
                  <a:pt x="141" y="104"/>
                  <a:pt x="141" y="104"/>
                </a:cubicBezTo>
                <a:cubicBezTo>
                  <a:pt x="141" y="72"/>
                  <a:pt x="141" y="72"/>
                  <a:pt x="141" y="72"/>
                </a:cubicBezTo>
                <a:cubicBezTo>
                  <a:pt x="141" y="72"/>
                  <a:pt x="141" y="72"/>
                  <a:pt x="141" y="72"/>
                </a:cubicBezTo>
                <a:cubicBezTo>
                  <a:pt x="143" y="72"/>
                  <a:pt x="146" y="71"/>
                  <a:pt x="151" y="71"/>
                </a:cubicBezTo>
                <a:close/>
                <a:moveTo>
                  <a:pt x="89" y="141"/>
                </a:moveTo>
                <a:cubicBezTo>
                  <a:pt x="59" y="114"/>
                  <a:pt x="59" y="114"/>
                  <a:pt x="59" y="114"/>
                </a:cubicBezTo>
                <a:cubicBezTo>
                  <a:pt x="59" y="35"/>
                  <a:pt x="59" y="35"/>
                  <a:pt x="59" y="35"/>
                </a:cubicBezTo>
                <a:cubicBezTo>
                  <a:pt x="201" y="35"/>
                  <a:pt x="201" y="35"/>
                  <a:pt x="201" y="35"/>
                </a:cubicBezTo>
                <a:cubicBezTo>
                  <a:pt x="201" y="60"/>
                  <a:pt x="201" y="60"/>
                  <a:pt x="201" y="60"/>
                </a:cubicBezTo>
                <a:cubicBezTo>
                  <a:pt x="193" y="60"/>
                  <a:pt x="193" y="60"/>
                  <a:pt x="193" y="60"/>
                </a:cubicBezTo>
                <a:cubicBezTo>
                  <a:pt x="193" y="43"/>
                  <a:pt x="193" y="43"/>
                  <a:pt x="193" y="43"/>
                </a:cubicBezTo>
                <a:cubicBezTo>
                  <a:pt x="68" y="43"/>
                  <a:pt x="68" y="43"/>
                  <a:pt x="68" y="43"/>
                </a:cubicBezTo>
                <a:cubicBezTo>
                  <a:pt x="68" y="106"/>
                  <a:pt x="68" y="106"/>
                  <a:pt x="68" y="106"/>
                </a:cubicBezTo>
                <a:cubicBezTo>
                  <a:pt x="99" y="106"/>
                  <a:pt x="99" y="106"/>
                  <a:pt x="99" y="106"/>
                </a:cubicBezTo>
                <a:cubicBezTo>
                  <a:pt x="99" y="131"/>
                  <a:pt x="99" y="131"/>
                  <a:pt x="99" y="131"/>
                </a:cubicBezTo>
                <a:cubicBezTo>
                  <a:pt x="193" y="131"/>
                  <a:pt x="193" y="131"/>
                  <a:pt x="193" y="131"/>
                </a:cubicBezTo>
                <a:cubicBezTo>
                  <a:pt x="193" y="117"/>
                  <a:pt x="193" y="117"/>
                  <a:pt x="193" y="117"/>
                </a:cubicBezTo>
                <a:cubicBezTo>
                  <a:pt x="201" y="117"/>
                  <a:pt x="201" y="117"/>
                  <a:pt x="201" y="117"/>
                </a:cubicBezTo>
                <a:cubicBezTo>
                  <a:pt x="201" y="140"/>
                  <a:pt x="201" y="140"/>
                  <a:pt x="201" y="140"/>
                </a:cubicBezTo>
                <a:cubicBezTo>
                  <a:pt x="89" y="140"/>
                  <a:pt x="89" y="140"/>
                  <a:pt x="89" y="140"/>
                </a:cubicBezTo>
                <a:lnTo>
                  <a:pt x="89"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0" name="Freeform 19"/>
          <p:cNvSpPr/>
          <p:nvPr/>
        </p:nvSpPr>
        <p:spPr bwMode="auto">
          <a:xfrm>
            <a:off x="5972176" y="725488"/>
            <a:ext cx="200025" cy="192088"/>
          </a:xfrm>
          <a:custGeom>
            <a:avLst/>
            <a:gdLst>
              <a:gd name="T0" fmla="*/ 68 w 73"/>
              <a:gd name="T1" fmla="*/ 60 h 70"/>
              <a:gd name="T2" fmla="*/ 10 w 73"/>
              <a:gd name="T3" fmla="*/ 60 h 70"/>
              <a:gd name="T4" fmla="*/ 10 w 73"/>
              <a:gd name="T5" fmla="*/ 6 h 70"/>
              <a:gd name="T6" fmla="*/ 0 w 73"/>
              <a:gd name="T7" fmla="*/ 6 h 70"/>
              <a:gd name="T8" fmla="*/ 0 w 73"/>
              <a:gd name="T9" fmla="*/ 65 h 70"/>
              <a:gd name="T10" fmla="*/ 4 w 73"/>
              <a:gd name="T11" fmla="*/ 69 h 70"/>
              <a:gd name="T12" fmla="*/ 5 w 73"/>
              <a:gd name="T13" fmla="*/ 70 h 70"/>
              <a:gd name="T14" fmla="*/ 68 w 73"/>
              <a:gd name="T15" fmla="*/ 70 h 70"/>
              <a:gd name="T16" fmla="*/ 73 w 73"/>
              <a:gd name="T17" fmla="*/ 65 h 70"/>
              <a:gd name="T18" fmla="*/ 68 w 73"/>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0">
                <a:moveTo>
                  <a:pt x="68" y="60"/>
                </a:moveTo>
                <a:cubicBezTo>
                  <a:pt x="10" y="60"/>
                  <a:pt x="10" y="60"/>
                  <a:pt x="10" y="60"/>
                </a:cubicBezTo>
                <a:cubicBezTo>
                  <a:pt x="10" y="6"/>
                  <a:pt x="10" y="6"/>
                  <a:pt x="10" y="6"/>
                </a:cubicBezTo>
                <a:cubicBezTo>
                  <a:pt x="10" y="0"/>
                  <a:pt x="0" y="0"/>
                  <a:pt x="0" y="6"/>
                </a:cubicBezTo>
                <a:cubicBezTo>
                  <a:pt x="0" y="65"/>
                  <a:pt x="0" y="65"/>
                  <a:pt x="0" y="65"/>
                </a:cubicBezTo>
                <a:cubicBezTo>
                  <a:pt x="0" y="67"/>
                  <a:pt x="2" y="69"/>
                  <a:pt x="4" y="69"/>
                </a:cubicBezTo>
                <a:cubicBezTo>
                  <a:pt x="4" y="69"/>
                  <a:pt x="4" y="70"/>
                  <a:pt x="5" y="70"/>
                </a:cubicBezTo>
                <a:cubicBezTo>
                  <a:pt x="68" y="70"/>
                  <a:pt x="68" y="70"/>
                  <a:pt x="68" y="70"/>
                </a:cubicBezTo>
                <a:cubicBezTo>
                  <a:pt x="71" y="70"/>
                  <a:pt x="73" y="67"/>
                  <a:pt x="73" y="65"/>
                </a:cubicBezTo>
                <a:cubicBezTo>
                  <a:pt x="73" y="62"/>
                  <a:pt x="71" y="60"/>
                  <a:pt x="68" y="6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1" name="Freeform 20"/>
          <p:cNvSpPr>
            <a:spLocks noEditPoints="1"/>
          </p:cNvSpPr>
          <p:nvPr/>
        </p:nvSpPr>
        <p:spPr bwMode="auto">
          <a:xfrm>
            <a:off x="5667376" y="541338"/>
            <a:ext cx="647700" cy="695325"/>
          </a:xfrm>
          <a:custGeom>
            <a:avLst/>
            <a:gdLst>
              <a:gd name="T0" fmla="*/ 236 w 236"/>
              <a:gd name="T1" fmla="*/ 123 h 253"/>
              <a:gd name="T2" fmla="*/ 220 w 236"/>
              <a:gd name="T3" fmla="*/ 63 h 253"/>
              <a:gd name="T4" fmla="*/ 226 w 236"/>
              <a:gd name="T5" fmla="*/ 60 h 253"/>
              <a:gd name="T6" fmla="*/ 220 w 236"/>
              <a:gd name="T7" fmla="*/ 24 h 253"/>
              <a:gd name="T8" fmla="*/ 221 w 236"/>
              <a:gd name="T9" fmla="*/ 22 h 253"/>
              <a:gd name="T10" fmla="*/ 221 w 236"/>
              <a:gd name="T11" fmla="*/ 12 h 253"/>
              <a:gd name="T12" fmla="*/ 210 w 236"/>
              <a:gd name="T13" fmla="*/ 12 h 253"/>
              <a:gd name="T14" fmla="*/ 209 w 236"/>
              <a:gd name="T15" fmla="*/ 13 h 253"/>
              <a:gd name="T16" fmla="*/ 173 w 236"/>
              <a:gd name="T17" fmla="*/ 7 h 253"/>
              <a:gd name="T18" fmla="*/ 169 w 236"/>
              <a:gd name="T19" fmla="*/ 16 h 253"/>
              <a:gd name="T20" fmla="*/ 168 w 236"/>
              <a:gd name="T21" fmla="*/ 16 h 253"/>
              <a:gd name="T22" fmla="*/ 118 w 236"/>
              <a:gd name="T23" fmla="*/ 5 h 253"/>
              <a:gd name="T24" fmla="*/ 79 w 236"/>
              <a:gd name="T25" fmla="*/ 11 h 253"/>
              <a:gd name="T26" fmla="*/ 74 w 236"/>
              <a:gd name="T27" fmla="*/ 13 h 253"/>
              <a:gd name="T28" fmla="*/ 70 w 236"/>
              <a:gd name="T29" fmla="*/ 15 h 253"/>
              <a:gd name="T30" fmla="*/ 66 w 236"/>
              <a:gd name="T31" fmla="*/ 16 h 253"/>
              <a:gd name="T32" fmla="*/ 62 w 236"/>
              <a:gd name="T33" fmla="*/ 7 h 253"/>
              <a:gd name="T34" fmla="*/ 27 w 236"/>
              <a:gd name="T35" fmla="*/ 13 h 253"/>
              <a:gd name="T36" fmla="*/ 25 w 236"/>
              <a:gd name="T37" fmla="*/ 12 h 253"/>
              <a:gd name="T38" fmla="*/ 15 w 236"/>
              <a:gd name="T39" fmla="*/ 12 h 253"/>
              <a:gd name="T40" fmla="*/ 15 w 236"/>
              <a:gd name="T41" fmla="*/ 22 h 253"/>
              <a:gd name="T42" fmla="*/ 16 w 236"/>
              <a:gd name="T43" fmla="*/ 24 h 253"/>
              <a:gd name="T44" fmla="*/ 9 w 236"/>
              <a:gd name="T45" fmla="*/ 60 h 253"/>
              <a:gd name="T46" fmla="*/ 16 w 236"/>
              <a:gd name="T47" fmla="*/ 63 h 253"/>
              <a:gd name="T48" fmla="*/ 14 w 236"/>
              <a:gd name="T49" fmla="*/ 66 h 253"/>
              <a:gd name="T50" fmla="*/ 13 w 236"/>
              <a:gd name="T51" fmla="*/ 68 h 253"/>
              <a:gd name="T52" fmla="*/ 10 w 236"/>
              <a:gd name="T53" fmla="*/ 75 h 253"/>
              <a:gd name="T54" fmla="*/ 0 w 236"/>
              <a:gd name="T55" fmla="*/ 123 h 253"/>
              <a:gd name="T56" fmla="*/ 45 w 236"/>
              <a:gd name="T57" fmla="*/ 216 h 253"/>
              <a:gd name="T58" fmla="*/ 28 w 236"/>
              <a:gd name="T59" fmla="*/ 249 h 253"/>
              <a:gd name="T60" fmla="*/ 36 w 236"/>
              <a:gd name="T61" fmla="*/ 253 h 253"/>
              <a:gd name="T62" fmla="*/ 62 w 236"/>
              <a:gd name="T63" fmla="*/ 227 h 253"/>
              <a:gd name="T64" fmla="*/ 118 w 236"/>
              <a:gd name="T65" fmla="*/ 241 h 253"/>
              <a:gd name="T66" fmla="*/ 174 w 236"/>
              <a:gd name="T67" fmla="*/ 227 h 253"/>
              <a:gd name="T68" fmla="*/ 199 w 236"/>
              <a:gd name="T69" fmla="*/ 253 h 253"/>
              <a:gd name="T70" fmla="*/ 208 w 236"/>
              <a:gd name="T71" fmla="*/ 249 h 253"/>
              <a:gd name="T72" fmla="*/ 190 w 236"/>
              <a:gd name="T73" fmla="*/ 217 h 253"/>
              <a:gd name="T74" fmla="*/ 236 w 236"/>
              <a:gd name="T75" fmla="*/ 123 h 253"/>
              <a:gd name="T76" fmla="*/ 21 w 236"/>
              <a:gd name="T77" fmla="*/ 123 h 253"/>
              <a:gd name="T78" fmla="*/ 118 w 236"/>
              <a:gd name="T79" fmla="*/ 26 h 253"/>
              <a:gd name="T80" fmla="*/ 215 w 236"/>
              <a:gd name="T81" fmla="*/ 123 h 253"/>
              <a:gd name="T82" fmla="*/ 118 w 236"/>
              <a:gd name="T83" fmla="*/ 220 h 253"/>
              <a:gd name="T84" fmla="*/ 21 w 236"/>
              <a:gd name="T85" fmla="*/ 12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53">
                <a:moveTo>
                  <a:pt x="236" y="123"/>
                </a:moveTo>
                <a:cubicBezTo>
                  <a:pt x="236" y="101"/>
                  <a:pt x="230" y="81"/>
                  <a:pt x="220" y="63"/>
                </a:cubicBezTo>
                <a:cubicBezTo>
                  <a:pt x="222" y="63"/>
                  <a:pt x="224" y="62"/>
                  <a:pt x="226" y="60"/>
                </a:cubicBezTo>
                <a:cubicBezTo>
                  <a:pt x="233" y="53"/>
                  <a:pt x="230" y="37"/>
                  <a:pt x="220" y="24"/>
                </a:cubicBezTo>
                <a:cubicBezTo>
                  <a:pt x="221" y="22"/>
                  <a:pt x="221" y="22"/>
                  <a:pt x="221" y="22"/>
                </a:cubicBezTo>
                <a:cubicBezTo>
                  <a:pt x="224" y="19"/>
                  <a:pt x="224" y="15"/>
                  <a:pt x="221" y="12"/>
                </a:cubicBezTo>
                <a:cubicBezTo>
                  <a:pt x="218" y="9"/>
                  <a:pt x="213" y="9"/>
                  <a:pt x="210" y="12"/>
                </a:cubicBezTo>
                <a:cubicBezTo>
                  <a:pt x="209" y="13"/>
                  <a:pt x="209" y="13"/>
                  <a:pt x="209" y="13"/>
                </a:cubicBezTo>
                <a:cubicBezTo>
                  <a:pt x="195" y="3"/>
                  <a:pt x="180" y="0"/>
                  <a:pt x="173" y="7"/>
                </a:cubicBezTo>
                <a:cubicBezTo>
                  <a:pt x="171" y="9"/>
                  <a:pt x="169" y="13"/>
                  <a:pt x="169" y="16"/>
                </a:cubicBezTo>
                <a:cubicBezTo>
                  <a:pt x="169" y="16"/>
                  <a:pt x="169" y="16"/>
                  <a:pt x="168" y="16"/>
                </a:cubicBezTo>
                <a:cubicBezTo>
                  <a:pt x="153" y="9"/>
                  <a:pt x="136" y="5"/>
                  <a:pt x="118" y="5"/>
                </a:cubicBezTo>
                <a:cubicBezTo>
                  <a:pt x="104" y="5"/>
                  <a:pt x="91" y="7"/>
                  <a:pt x="79" y="11"/>
                </a:cubicBezTo>
                <a:cubicBezTo>
                  <a:pt x="77" y="12"/>
                  <a:pt x="76" y="13"/>
                  <a:pt x="74" y="13"/>
                </a:cubicBezTo>
                <a:cubicBezTo>
                  <a:pt x="73" y="14"/>
                  <a:pt x="72" y="14"/>
                  <a:pt x="70" y="15"/>
                </a:cubicBezTo>
                <a:cubicBezTo>
                  <a:pt x="69" y="15"/>
                  <a:pt x="68" y="16"/>
                  <a:pt x="66" y="16"/>
                </a:cubicBezTo>
                <a:cubicBezTo>
                  <a:pt x="66" y="13"/>
                  <a:pt x="65" y="9"/>
                  <a:pt x="62" y="7"/>
                </a:cubicBezTo>
                <a:cubicBezTo>
                  <a:pt x="55" y="0"/>
                  <a:pt x="40" y="3"/>
                  <a:pt x="27" y="13"/>
                </a:cubicBezTo>
                <a:cubicBezTo>
                  <a:pt x="25" y="12"/>
                  <a:pt x="25" y="12"/>
                  <a:pt x="25" y="12"/>
                </a:cubicBezTo>
                <a:cubicBezTo>
                  <a:pt x="23" y="9"/>
                  <a:pt x="18" y="9"/>
                  <a:pt x="15" y="12"/>
                </a:cubicBezTo>
                <a:cubicBezTo>
                  <a:pt x="12" y="15"/>
                  <a:pt x="12" y="19"/>
                  <a:pt x="15" y="22"/>
                </a:cubicBezTo>
                <a:cubicBezTo>
                  <a:pt x="16" y="24"/>
                  <a:pt x="16" y="24"/>
                  <a:pt x="16" y="24"/>
                </a:cubicBezTo>
                <a:cubicBezTo>
                  <a:pt x="5" y="37"/>
                  <a:pt x="2" y="53"/>
                  <a:pt x="9" y="60"/>
                </a:cubicBezTo>
                <a:cubicBezTo>
                  <a:pt x="11" y="62"/>
                  <a:pt x="13" y="63"/>
                  <a:pt x="16" y="63"/>
                </a:cubicBezTo>
                <a:cubicBezTo>
                  <a:pt x="15" y="64"/>
                  <a:pt x="15" y="65"/>
                  <a:pt x="14" y="66"/>
                </a:cubicBezTo>
                <a:cubicBezTo>
                  <a:pt x="14" y="67"/>
                  <a:pt x="13" y="68"/>
                  <a:pt x="13" y="68"/>
                </a:cubicBezTo>
                <a:cubicBezTo>
                  <a:pt x="12" y="70"/>
                  <a:pt x="11" y="72"/>
                  <a:pt x="10" y="75"/>
                </a:cubicBezTo>
                <a:cubicBezTo>
                  <a:pt x="3" y="89"/>
                  <a:pt x="0" y="106"/>
                  <a:pt x="0" y="123"/>
                </a:cubicBezTo>
                <a:cubicBezTo>
                  <a:pt x="0" y="161"/>
                  <a:pt x="18" y="195"/>
                  <a:pt x="45" y="216"/>
                </a:cubicBezTo>
                <a:cubicBezTo>
                  <a:pt x="28" y="249"/>
                  <a:pt x="28" y="249"/>
                  <a:pt x="28" y="249"/>
                </a:cubicBezTo>
                <a:cubicBezTo>
                  <a:pt x="36" y="253"/>
                  <a:pt x="36" y="253"/>
                  <a:pt x="36" y="253"/>
                </a:cubicBezTo>
                <a:cubicBezTo>
                  <a:pt x="62" y="227"/>
                  <a:pt x="62" y="227"/>
                  <a:pt x="62" y="227"/>
                </a:cubicBezTo>
                <a:cubicBezTo>
                  <a:pt x="78" y="236"/>
                  <a:pt x="98" y="241"/>
                  <a:pt x="118" y="241"/>
                </a:cubicBezTo>
                <a:cubicBezTo>
                  <a:pt x="138" y="241"/>
                  <a:pt x="157" y="236"/>
                  <a:pt x="174" y="227"/>
                </a:cubicBezTo>
                <a:cubicBezTo>
                  <a:pt x="199" y="253"/>
                  <a:pt x="199" y="253"/>
                  <a:pt x="199" y="253"/>
                </a:cubicBezTo>
                <a:cubicBezTo>
                  <a:pt x="208" y="249"/>
                  <a:pt x="208" y="249"/>
                  <a:pt x="208" y="249"/>
                </a:cubicBezTo>
                <a:cubicBezTo>
                  <a:pt x="190" y="217"/>
                  <a:pt x="190" y="217"/>
                  <a:pt x="190" y="217"/>
                </a:cubicBezTo>
                <a:cubicBezTo>
                  <a:pt x="218" y="195"/>
                  <a:pt x="236" y="161"/>
                  <a:pt x="236" y="123"/>
                </a:cubicBezTo>
                <a:close/>
                <a:moveTo>
                  <a:pt x="21" y="123"/>
                </a:moveTo>
                <a:cubicBezTo>
                  <a:pt x="21" y="69"/>
                  <a:pt x="64" y="26"/>
                  <a:pt x="118" y="26"/>
                </a:cubicBezTo>
                <a:cubicBezTo>
                  <a:pt x="172" y="26"/>
                  <a:pt x="215" y="69"/>
                  <a:pt x="215" y="123"/>
                </a:cubicBezTo>
                <a:cubicBezTo>
                  <a:pt x="215" y="177"/>
                  <a:pt x="172" y="220"/>
                  <a:pt x="118" y="220"/>
                </a:cubicBezTo>
                <a:cubicBezTo>
                  <a:pt x="64" y="220"/>
                  <a:pt x="21" y="177"/>
                  <a:pt x="21" y="1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2" name="Freeform 21"/>
          <p:cNvSpPr>
            <a:spLocks noEditPoints="1"/>
          </p:cNvSpPr>
          <p:nvPr/>
        </p:nvSpPr>
        <p:spPr bwMode="auto">
          <a:xfrm>
            <a:off x="4208464" y="3863975"/>
            <a:ext cx="752475" cy="755650"/>
          </a:xfrm>
          <a:custGeom>
            <a:avLst/>
            <a:gdLst>
              <a:gd name="T0" fmla="*/ 274 w 274"/>
              <a:gd name="T1" fmla="*/ 128 h 275"/>
              <a:gd name="T2" fmla="*/ 120 w 274"/>
              <a:gd name="T3" fmla="*/ 134 h 275"/>
              <a:gd name="T4" fmla="*/ 114 w 274"/>
              <a:gd name="T5" fmla="*/ 120 h 275"/>
              <a:gd name="T6" fmla="*/ 125 w 274"/>
              <a:gd name="T7" fmla="*/ 123 h 275"/>
              <a:gd name="T8" fmla="*/ 263 w 274"/>
              <a:gd name="T9" fmla="*/ 24 h 275"/>
              <a:gd name="T10" fmla="*/ 125 w 274"/>
              <a:gd name="T11" fmla="*/ 66 h 275"/>
              <a:gd name="T12" fmla="*/ 122 w 274"/>
              <a:gd name="T13" fmla="*/ 68 h 275"/>
              <a:gd name="T14" fmla="*/ 114 w 274"/>
              <a:gd name="T15" fmla="*/ 18 h 275"/>
              <a:gd name="T16" fmla="*/ 269 w 274"/>
              <a:gd name="T17" fmla="*/ 13 h 275"/>
              <a:gd name="T18" fmla="*/ 141 w 274"/>
              <a:gd name="T19" fmla="*/ 93 h 275"/>
              <a:gd name="T20" fmla="*/ 148 w 274"/>
              <a:gd name="T21" fmla="*/ 88 h 275"/>
              <a:gd name="T22" fmla="*/ 150 w 274"/>
              <a:gd name="T23" fmla="*/ 76 h 275"/>
              <a:gd name="T24" fmla="*/ 202 w 274"/>
              <a:gd name="T25" fmla="*/ 35 h 275"/>
              <a:gd name="T26" fmla="*/ 141 w 274"/>
              <a:gd name="T27" fmla="*/ 70 h 275"/>
              <a:gd name="T28" fmla="*/ 133 w 274"/>
              <a:gd name="T29" fmla="*/ 73 h 275"/>
              <a:gd name="T30" fmla="*/ 119 w 274"/>
              <a:gd name="T31" fmla="*/ 83 h 275"/>
              <a:gd name="T32" fmla="*/ 85 w 274"/>
              <a:gd name="T33" fmla="*/ 52 h 275"/>
              <a:gd name="T34" fmla="*/ 60 w 274"/>
              <a:gd name="T35" fmla="*/ 71 h 275"/>
              <a:gd name="T36" fmla="*/ 36 w 274"/>
              <a:gd name="T37" fmla="*/ 52 h 275"/>
              <a:gd name="T38" fmla="*/ 2 w 274"/>
              <a:gd name="T39" fmla="*/ 140 h 275"/>
              <a:gd name="T40" fmla="*/ 2 w 274"/>
              <a:gd name="T41" fmla="*/ 140 h 275"/>
              <a:gd name="T42" fmla="*/ 22 w 274"/>
              <a:gd name="T43" fmla="*/ 140 h 275"/>
              <a:gd name="T44" fmla="*/ 22 w 274"/>
              <a:gd name="T45" fmla="*/ 140 h 275"/>
              <a:gd name="T46" fmla="*/ 29 w 274"/>
              <a:gd name="T47" fmla="*/ 84 h 275"/>
              <a:gd name="T48" fmla="*/ 43 w 274"/>
              <a:gd name="T49" fmla="*/ 275 h 275"/>
              <a:gd name="T50" fmla="*/ 57 w 274"/>
              <a:gd name="T51" fmla="*/ 147 h 275"/>
              <a:gd name="T52" fmla="*/ 63 w 274"/>
              <a:gd name="T53" fmla="*/ 261 h 275"/>
              <a:gd name="T54" fmla="*/ 77 w 274"/>
              <a:gd name="T55" fmla="*/ 275 h 275"/>
              <a:gd name="T56" fmla="*/ 91 w 274"/>
              <a:gd name="T57" fmla="*/ 83 h 275"/>
              <a:gd name="T58" fmla="*/ 98 w 274"/>
              <a:gd name="T59" fmla="*/ 102 h 275"/>
              <a:gd name="T60" fmla="*/ 109 w 274"/>
              <a:gd name="T61" fmla="*/ 112 h 275"/>
              <a:gd name="T62" fmla="*/ 113 w 274"/>
              <a:gd name="T63" fmla="*/ 111 h 275"/>
              <a:gd name="T64" fmla="*/ 141 w 274"/>
              <a:gd name="T65" fmla="*/ 93 h 275"/>
              <a:gd name="T66" fmla="*/ 84 w 274"/>
              <a:gd name="T67" fmla="*/ 24 h 275"/>
              <a:gd name="T68" fmla="*/ 36 w 274"/>
              <a:gd name="T69"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4" h="275">
                <a:moveTo>
                  <a:pt x="274" y="18"/>
                </a:moveTo>
                <a:cubicBezTo>
                  <a:pt x="274" y="128"/>
                  <a:pt x="274" y="128"/>
                  <a:pt x="274" y="128"/>
                </a:cubicBezTo>
                <a:cubicBezTo>
                  <a:pt x="274" y="131"/>
                  <a:pt x="272" y="134"/>
                  <a:pt x="269" y="134"/>
                </a:cubicBezTo>
                <a:cubicBezTo>
                  <a:pt x="120" y="134"/>
                  <a:pt x="120" y="134"/>
                  <a:pt x="120" y="134"/>
                </a:cubicBezTo>
                <a:cubicBezTo>
                  <a:pt x="116" y="134"/>
                  <a:pt x="114" y="131"/>
                  <a:pt x="114" y="128"/>
                </a:cubicBezTo>
                <a:cubicBezTo>
                  <a:pt x="114" y="120"/>
                  <a:pt x="114" y="120"/>
                  <a:pt x="114" y="120"/>
                </a:cubicBezTo>
                <a:cubicBezTo>
                  <a:pt x="125" y="112"/>
                  <a:pt x="125" y="112"/>
                  <a:pt x="125" y="112"/>
                </a:cubicBezTo>
                <a:cubicBezTo>
                  <a:pt x="125" y="123"/>
                  <a:pt x="125" y="123"/>
                  <a:pt x="125" y="123"/>
                </a:cubicBezTo>
                <a:cubicBezTo>
                  <a:pt x="263" y="123"/>
                  <a:pt x="263" y="123"/>
                  <a:pt x="263" y="123"/>
                </a:cubicBezTo>
                <a:cubicBezTo>
                  <a:pt x="263" y="24"/>
                  <a:pt x="263" y="24"/>
                  <a:pt x="263" y="24"/>
                </a:cubicBezTo>
                <a:cubicBezTo>
                  <a:pt x="125" y="24"/>
                  <a:pt x="125" y="24"/>
                  <a:pt x="125" y="24"/>
                </a:cubicBezTo>
                <a:cubicBezTo>
                  <a:pt x="125" y="66"/>
                  <a:pt x="125" y="66"/>
                  <a:pt x="125" y="66"/>
                </a:cubicBezTo>
                <a:cubicBezTo>
                  <a:pt x="125" y="66"/>
                  <a:pt x="124" y="66"/>
                  <a:pt x="124" y="67"/>
                </a:cubicBezTo>
                <a:cubicBezTo>
                  <a:pt x="122" y="68"/>
                  <a:pt x="122" y="68"/>
                  <a:pt x="122" y="68"/>
                </a:cubicBezTo>
                <a:cubicBezTo>
                  <a:pt x="120" y="63"/>
                  <a:pt x="117" y="59"/>
                  <a:pt x="114" y="56"/>
                </a:cubicBezTo>
                <a:cubicBezTo>
                  <a:pt x="114" y="18"/>
                  <a:pt x="114" y="18"/>
                  <a:pt x="114" y="18"/>
                </a:cubicBezTo>
                <a:cubicBezTo>
                  <a:pt x="114" y="15"/>
                  <a:pt x="116" y="13"/>
                  <a:pt x="120" y="13"/>
                </a:cubicBezTo>
                <a:cubicBezTo>
                  <a:pt x="269" y="13"/>
                  <a:pt x="269" y="13"/>
                  <a:pt x="269" y="13"/>
                </a:cubicBezTo>
                <a:cubicBezTo>
                  <a:pt x="272" y="13"/>
                  <a:pt x="274" y="15"/>
                  <a:pt x="274" y="18"/>
                </a:cubicBezTo>
                <a:close/>
                <a:moveTo>
                  <a:pt x="141" y="93"/>
                </a:moveTo>
                <a:cubicBezTo>
                  <a:pt x="148" y="88"/>
                  <a:pt x="148" y="88"/>
                  <a:pt x="148" y="88"/>
                </a:cubicBezTo>
                <a:cubicBezTo>
                  <a:pt x="148" y="88"/>
                  <a:pt x="148" y="88"/>
                  <a:pt x="148" y="88"/>
                </a:cubicBezTo>
                <a:cubicBezTo>
                  <a:pt x="148" y="88"/>
                  <a:pt x="148" y="88"/>
                  <a:pt x="148" y="88"/>
                </a:cubicBezTo>
                <a:cubicBezTo>
                  <a:pt x="151" y="85"/>
                  <a:pt x="152" y="80"/>
                  <a:pt x="150" y="76"/>
                </a:cubicBezTo>
                <a:cubicBezTo>
                  <a:pt x="204" y="39"/>
                  <a:pt x="204" y="39"/>
                  <a:pt x="204" y="39"/>
                </a:cubicBezTo>
                <a:cubicBezTo>
                  <a:pt x="202" y="35"/>
                  <a:pt x="202" y="35"/>
                  <a:pt x="202" y="35"/>
                </a:cubicBezTo>
                <a:cubicBezTo>
                  <a:pt x="147" y="72"/>
                  <a:pt x="147" y="72"/>
                  <a:pt x="147" y="72"/>
                </a:cubicBezTo>
                <a:cubicBezTo>
                  <a:pt x="145" y="71"/>
                  <a:pt x="143" y="70"/>
                  <a:pt x="141" y="70"/>
                </a:cubicBezTo>
                <a:cubicBezTo>
                  <a:pt x="138" y="70"/>
                  <a:pt x="135" y="71"/>
                  <a:pt x="133" y="73"/>
                </a:cubicBezTo>
                <a:cubicBezTo>
                  <a:pt x="133" y="73"/>
                  <a:pt x="133" y="73"/>
                  <a:pt x="133" y="73"/>
                </a:cubicBezTo>
                <a:cubicBezTo>
                  <a:pt x="131" y="74"/>
                  <a:pt x="131" y="74"/>
                  <a:pt x="131" y="74"/>
                </a:cubicBezTo>
                <a:cubicBezTo>
                  <a:pt x="119" y="83"/>
                  <a:pt x="119" y="83"/>
                  <a:pt x="119" y="83"/>
                </a:cubicBezTo>
                <a:cubicBezTo>
                  <a:pt x="119" y="79"/>
                  <a:pt x="119" y="79"/>
                  <a:pt x="119" y="79"/>
                </a:cubicBezTo>
                <a:cubicBezTo>
                  <a:pt x="117" y="52"/>
                  <a:pt x="85" y="52"/>
                  <a:pt x="85" y="52"/>
                </a:cubicBezTo>
                <a:cubicBezTo>
                  <a:pt x="72" y="52"/>
                  <a:pt x="72" y="52"/>
                  <a:pt x="72" y="52"/>
                </a:cubicBezTo>
                <a:cubicBezTo>
                  <a:pt x="60" y="71"/>
                  <a:pt x="60" y="71"/>
                  <a:pt x="60" y="71"/>
                </a:cubicBezTo>
                <a:cubicBezTo>
                  <a:pt x="49" y="52"/>
                  <a:pt x="49" y="52"/>
                  <a:pt x="49" y="52"/>
                </a:cubicBezTo>
                <a:cubicBezTo>
                  <a:pt x="36" y="52"/>
                  <a:pt x="36" y="52"/>
                  <a:pt x="36" y="52"/>
                </a:cubicBezTo>
                <a:cubicBezTo>
                  <a:pt x="0" y="53"/>
                  <a:pt x="2" y="79"/>
                  <a:pt x="2" y="79"/>
                </a:cubicBezTo>
                <a:cubicBezTo>
                  <a:pt x="2" y="140"/>
                  <a:pt x="2" y="140"/>
                  <a:pt x="2" y="140"/>
                </a:cubicBezTo>
                <a:cubicBezTo>
                  <a:pt x="2" y="140"/>
                  <a:pt x="2" y="140"/>
                  <a:pt x="2" y="140"/>
                </a:cubicBezTo>
                <a:cubicBezTo>
                  <a:pt x="2" y="140"/>
                  <a:pt x="2" y="140"/>
                  <a:pt x="2" y="140"/>
                </a:cubicBezTo>
                <a:cubicBezTo>
                  <a:pt x="2" y="146"/>
                  <a:pt x="6" y="151"/>
                  <a:pt x="12" y="151"/>
                </a:cubicBezTo>
                <a:cubicBezTo>
                  <a:pt x="18" y="151"/>
                  <a:pt x="22" y="146"/>
                  <a:pt x="22" y="140"/>
                </a:cubicBezTo>
                <a:cubicBezTo>
                  <a:pt x="22" y="140"/>
                  <a:pt x="22" y="140"/>
                  <a:pt x="22" y="140"/>
                </a:cubicBezTo>
                <a:cubicBezTo>
                  <a:pt x="22" y="140"/>
                  <a:pt x="22" y="140"/>
                  <a:pt x="22" y="140"/>
                </a:cubicBezTo>
                <a:cubicBezTo>
                  <a:pt x="22" y="84"/>
                  <a:pt x="22" y="84"/>
                  <a:pt x="22" y="84"/>
                </a:cubicBezTo>
                <a:cubicBezTo>
                  <a:pt x="29" y="84"/>
                  <a:pt x="29" y="84"/>
                  <a:pt x="29" y="84"/>
                </a:cubicBezTo>
                <a:cubicBezTo>
                  <a:pt x="29" y="261"/>
                  <a:pt x="29" y="261"/>
                  <a:pt x="29" y="261"/>
                </a:cubicBezTo>
                <a:cubicBezTo>
                  <a:pt x="29" y="269"/>
                  <a:pt x="35" y="275"/>
                  <a:pt x="43" y="275"/>
                </a:cubicBezTo>
                <a:cubicBezTo>
                  <a:pt x="51" y="275"/>
                  <a:pt x="57" y="269"/>
                  <a:pt x="57" y="261"/>
                </a:cubicBezTo>
                <a:cubicBezTo>
                  <a:pt x="57" y="147"/>
                  <a:pt x="57" y="147"/>
                  <a:pt x="57" y="147"/>
                </a:cubicBezTo>
                <a:cubicBezTo>
                  <a:pt x="63" y="147"/>
                  <a:pt x="63" y="147"/>
                  <a:pt x="63" y="147"/>
                </a:cubicBezTo>
                <a:cubicBezTo>
                  <a:pt x="63" y="261"/>
                  <a:pt x="63" y="261"/>
                  <a:pt x="63" y="261"/>
                </a:cubicBezTo>
                <a:cubicBezTo>
                  <a:pt x="63" y="261"/>
                  <a:pt x="63" y="261"/>
                  <a:pt x="63" y="261"/>
                </a:cubicBezTo>
                <a:cubicBezTo>
                  <a:pt x="64" y="269"/>
                  <a:pt x="70" y="275"/>
                  <a:pt x="77" y="275"/>
                </a:cubicBezTo>
                <a:cubicBezTo>
                  <a:pt x="85" y="275"/>
                  <a:pt x="91" y="269"/>
                  <a:pt x="91" y="261"/>
                </a:cubicBezTo>
                <a:cubicBezTo>
                  <a:pt x="91" y="83"/>
                  <a:pt x="91" y="83"/>
                  <a:pt x="91" y="83"/>
                </a:cubicBezTo>
                <a:cubicBezTo>
                  <a:pt x="98" y="83"/>
                  <a:pt x="98" y="83"/>
                  <a:pt x="98" y="83"/>
                </a:cubicBezTo>
                <a:cubicBezTo>
                  <a:pt x="98" y="102"/>
                  <a:pt x="98" y="102"/>
                  <a:pt x="98" y="102"/>
                </a:cubicBezTo>
                <a:cubicBezTo>
                  <a:pt x="98" y="102"/>
                  <a:pt x="98" y="102"/>
                  <a:pt x="98" y="102"/>
                </a:cubicBezTo>
                <a:cubicBezTo>
                  <a:pt x="98" y="108"/>
                  <a:pt x="103" y="112"/>
                  <a:pt x="109" y="112"/>
                </a:cubicBezTo>
                <a:cubicBezTo>
                  <a:pt x="110" y="112"/>
                  <a:pt x="112" y="112"/>
                  <a:pt x="113" y="111"/>
                </a:cubicBezTo>
                <a:cubicBezTo>
                  <a:pt x="113" y="111"/>
                  <a:pt x="113" y="111"/>
                  <a:pt x="113" y="111"/>
                </a:cubicBezTo>
                <a:cubicBezTo>
                  <a:pt x="131" y="99"/>
                  <a:pt x="131" y="99"/>
                  <a:pt x="131" y="99"/>
                </a:cubicBezTo>
                <a:lnTo>
                  <a:pt x="141" y="93"/>
                </a:lnTo>
                <a:close/>
                <a:moveTo>
                  <a:pt x="60" y="48"/>
                </a:moveTo>
                <a:cubicBezTo>
                  <a:pt x="73" y="48"/>
                  <a:pt x="84" y="37"/>
                  <a:pt x="84" y="24"/>
                </a:cubicBezTo>
                <a:cubicBezTo>
                  <a:pt x="84" y="11"/>
                  <a:pt x="73" y="0"/>
                  <a:pt x="60" y="0"/>
                </a:cubicBezTo>
                <a:cubicBezTo>
                  <a:pt x="47" y="0"/>
                  <a:pt x="36" y="11"/>
                  <a:pt x="36" y="24"/>
                </a:cubicBezTo>
                <a:cubicBezTo>
                  <a:pt x="36" y="37"/>
                  <a:pt x="47" y="48"/>
                  <a:pt x="60" y="4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3" name="Freeform 22"/>
          <p:cNvSpPr>
            <a:spLocks noEditPoints="1"/>
          </p:cNvSpPr>
          <p:nvPr/>
        </p:nvSpPr>
        <p:spPr bwMode="auto">
          <a:xfrm>
            <a:off x="5713414" y="3860800"/>
            <a:ext cx="536575" cy="752475"/>
          </a:xfrm>
          <a:custGeom>
            <a:avLst/>
            <a:gdLst>
              <a:gd name="T0" fmla="*/ 158 w 195"/>
              <a:gd name="T1" fmla="*/ 0 h 274"/>
              <a:gd name="T2" fmla="*/ 140 w 195"/>
              <a:gd name="T3" fmla="*/ 11 h 274"/>
              <a:gd name="T4" fmla="*/ 55 w 195"/>
              <a:gd name="T5" fmla="*/ 0 h 274"/>
              <a:gd name="T6" fmla="*/ 37 w 195"/>
              <a:gd name="T7" fmla="*/ 11 h 274"/>
              <a:gd name="T8" fmla="*/ 0 w 195"/>
              <a:gd name="T9" fmla="*/ 274 h 274"/>
              <a:gd name="T10" fmla="*/ 195 w 195"/>
              <a:gd name="T11" fmla="*/ 11 h 274"/>
              <a:gd name="T12" fmla="*/ 185 w 195"/>
              <a:gd name="T13" fmla="*/ 264 h 274"/>
              <a:gd name="T14" fmla="*/ 10 w 195"/>
              <a:gd name="T15" fmla="*/ 264 h 274"/>
              <a:gd name="T16" fmla="*/ 37 w 195"/>
              <a:gd name="T17" fmla="*/ 21 h 274"/>
              <a:gd name="T18" fmla="*/ 55 w 195"/>
              <a:gd name="T19" fmla="*/ 36 h 274"/>
              <a:gd name="T20" fmla="*/ 140 w 195"/>
              <a:gd name="T21" fmla="*/ 21 h 274"/>
              <a:gd name="T22" fmla="*/ 158 w 195"/>
              <a:gd name="T23" fmla="*/ 36 h 274"/>
              <a:gd name="T24" fmla="*/ 185 w 195"/>
              <a:gd name="T25" fmla="*/ 21 h 274"/>
              <a:gd name="T26" fmla="*/ 82 w 195"/>
              <a:gd name="T27" fmla="*/ 76 h 274"/>
              <a:gd name="T28" fmla="*/ 83 w 195"/>
              <a:gd name="T29" fmla="*/ 56 h 274"/>
              <a:gd name="T30" fmla="*/ 96 w 195"/>
              <a:gd name="T31" fmla="*/ 44 h 274"/>
              <a:gd name="T32" fmla="*/ 96 w 195"/>
              <a:gd name="T33" fmla="*/ 44 h 274"/>
              <a:gd name="T34" fmla="*/ 98 w 195"/>
              <a:gd name="T35" fmla="*/ 43 h 274"/>
              <a:gd name="T36" fmla="*/ 97 w 195"/>
              <a:gd name="T37" fmla="*/ 45 h 274"/>
              <a:gd name="T38" fmla="*/ 102 w 195"/>
              <a:gd name="T39" fmla="*/ 40 h 274"/>
              <a:gd name="T40" fmla="*/ 102 w 195"/>
              <a:gd name="T41" fmla="*/ 41 h 274"/>
              <a:gd name="T42" fmla="*/ 105 w 195"/>
              <a:gd name="T43" fmla="*/ 45 h 274"/>
              <a:gd name="T44" fmla="*/ 107 w 195"/>
              <a:gd name="T45" fmla="*/ 46 h 274"/>
              <a:gd name="T46" fmla="*/ 107 w 195"/>
              <a:gd name="T47" fmla="*/ 47 h 274"/>
              <a:gd name="T48" fmla="*/ 108 w 195"/>
              <a:gd name="T49" fmla="*/ 46 h 274"/>
              <a:gd name="T50" fmla="*/ 117 w 195"/>
              <a:gd name="T51" fmla="*/ 52 h 274"/>
              <a:gd name="T52" fmla="*/ 119 w 195"/>
              <a:gd name="T53" fmla="*/ 76 h 274"/>
              <a:gd name="T54" fmla="*/ 100 w 195"/>
              <a:gd name="T55" fmla="*/ 98 h 274"/>
              <a:gd name="T56" fmla="*/ 82 w 195"/>
              <a:gd name="T57" fmla="*/ 76 h 274"/>
              <a:gd name="T58" fmla="*/ 65 w 195"/>
              <a:gd name="T59" fmla="*/ 107 h 274"/>
              <a:gd name="T60" fmla="*/ 87 w 195"/>
              <a:gd name="T61" fmla="*/ 94 h 274"/>
              <a:gd name="T62" fmla="*/ 121 w 195"/>
              <a:gd name="T63" fmla="*/ 99 h 274"/>
              <a:gd name="T64" fmla="*/ 143 w 195"/>
              <a:gd name="T65" fmla="*/ 142 h 274"/>
              <a:gd name="T66" fmla="*/ 98 w 195"/>
              <a:gd name="T67" fmla="*/ 151 h 274"/>
              <a:gd name="T68" fmla="*/ 58 w 195"/>
              <a:gd name="T69" fmla="*/ 138 h 274"/>
              <a:gd name="T70" fmla="*/ 145 w 195"/>
              <a:gd name="T71" fmla="*/ 212 h 274"/>
              <a:gd name="T72" fmla="*/ 35 w 195"/>
              <a:gd name="T73" fmla="*/ 218 h 274"/>
              <a:gd name="T74" fmla="*/ 36 w 195"/>
              <a:gd name="T75" fmla="*/ 231 h 274"/>
              <a:gd name="T76" fmla="*/ 136 w 195"/>
              <a:gd name="T77" fmla="*/ 238 h 274"/>
              <a:gd name="T78" fmla="*/ 36 w 195"/>
              <a:gd name="T79" fmla="*/ 231 h 274"/>
              <a:gd name="T80" fmla="*/ 155 w 195"/>
              <a:gd name="T81" fmla="*/ 192 h 274"/>
              <a:gd name="T82" fmla="*/ 35 w 195"/>
              <a:gd name="T83" fmla="*/ 198 h 274"/>
              <a:gd name="T84" fmla="*/ 35 w 195"/>
              <a:gd name="T85" fmla="*/ 171 h 274"/>
              <a:gd name="T86" fmla="*/ 165 w 195"/>
              <a:gd name="T87" fmla="*/ 177 h 274"/>
              <a:gd name="T88" fmla="*/ 35 w 195"/>
              <a:gd name="T89" fmla="*/ 17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74">
                <a:moveTo>
                  <a:pt x="158" y="11"/>
                </a:moveTo>
                <a:cubicBezTo>
                  <a:pt x="158" y="0"/>
                  <a:pt x="158" y="0"/>
                  <a:pt x="158" y="0"/>
                </a:cubicBezTo>
                <a:cubicBezTo>
                  <a:pt x="140" y="0"/>
                  <a:pt x="140" y="0"/>
                  <a:pt x="140" y="0"/>
                </a:cubicBezTo>
                <a:cubicBezTo>
                  <a:pt x="140" y="11"/>
                  <a:pt x="140" y="11"/>
                  <a:pt x="140" y="11"/>
                </a:cubicBezTo>
                <a:cubicBezTo>
                  <a:pt x="55" y="11"/>
                  <a:pt x="55" y="11"/>
                  <a:pt x="55" y="11"/>
                </a:cubicBezTo>
                <a:cubicBezTo>
                  <a:pt x="55" y="0"/>
                  <a:pt x="55" y="0"/>
                  <a:pt x="55" y="0"/>
                </a:cubicBezTo>
                <a:cubicBezTo>
                  <a:pt x="37" y="0"/>
                  <a:pt x="37" y="0"/>
                  <a:pt x="37" y="0"/>
                </a:cubicBezTo>
                <a:cubicBezTo>
                  <a:pt x="37" y="11"/>
                  <a:pt x="37" y="11"/>
                  <a:pt x="37" y="11"/>
                </a:cubicBezTo>
                <a:cubicBezTo>
                  <a:pt x="0" y="11"/>
                  <a:pt x="0" y="11"/>
                  <a:pt x="0" y="11"/>
                </a:cubicBezTo>
                <a:cubicBezTo>
                  <a:pt x="0" y="274"/>
                  <a:pt x="0" y="274"/>
                  <a:pt x="0" y="274"/>
                </a:cubicBezTo>
                <a:cubicBezTo>
                  <a:pt x="195" y="274"/>
                  <a:pt x="195" y="274"/>
                  <a:pt x="195" y="274"/>
                </a:cubicBezTo>
                <a:cubicBezTo>
                  <a:pt x="195" y="11"/>
                  <a:pt x="195" y="11"/>
                  <a:pt x="195" y="11"/>
                </a:cubicBezTo>
                <a:lnTo>
                  <a:pt x="158" y="11"/>
                </a:lnTo>
                <a:close/>
                <a:moveTo>
                  <a:pt x="185" y="264"/>
                </a:moveTo>
                <a:cubicBezTo>
                  <a:pt x="185" y="264"/>
                  <a:pt x="185" y="264"/>
                  <a:pt x="185" y="264"/>
                </a:cubicBezTo>
                <a:cubicBezTo>
                  <a:pt x="10" y="264"/>
                  <a:pt x="10" y="264"/>
                  <a:pt x="10" y="264"/>
                </a:cubicBezTo>
                <a:cubicBezTo>
                  <a:pt x="10" y="21"/>
                  <a:pt x="10" y="21"/>
                  <a:pt x="10" y="21"/>
                </a:cubicBezTo>
                <a:cubicBezTo>
                  <a:pt x="37" y="21"/>
                  <a:pt x="37" y="21"/>
                  <a:pt x="37" y="21"/>
                </a:cubicBezTo>
                <a:cubicBezTo>
                  <a:pt x="37" y="36"/>
                  <a:pt x="37" y="36"/>
                  <a:pt x="37" y="36"/>
                </a:cubicBezTo>
                <a:cubicBezTo>
                  <a:pt x="55" y="36"/>
                  <a:pt x="55" y="36"/>
                  <a:pt x="55" y="36"/>
                </a:cubicBezTo>
                <a:cubicBezTo>
                  <a:pt x="55" y="21"/>
                  <a:pt x="55" y="21"/>
                  <a:pt x="55" y="21"/>
                </a:cubicBezTo>
                <a:cubicBezTo>
                  <a:pt x="140" y="21"/>
                  <a:pt x="140" y="21"/>
                  <a:pt x="140" y="21"/>
                </a:cubicBezTo>
                <a:cubicBezTo>
                  <a:pt x="140" y="36"/>
                  <a:pt x="140" y="36"/>
                  <a:pt x="140" y="36"/>
                </a:cubicBezTo>
                <a:cubicBezTo>
                  <a:pt x="158" y="36"/>
                  <a:pt x="158" y="36"/>
                  <a:pt x="158" y="36"/>
                </a:cubicBezTo>
                <a:cubicBezTo>
                  <a:pt x="158" y="21"/>
                  <a:pt x="158" y="21"/>
                  <a:pt x="158" y="21"/>
                </a:cubicBezTo>
                <a:cubicBezTo>
                  <a:pt x="185" y="21"/>
                  <a:pt x="185" y="21"/>
                  <a:pt x="185" y="21"/>
                </a:cubicBezTo>
                <a:lnTo>
                  <a:pt x="185" y="264"/>
                </a:lnTo>
                <a:close/>
                <a:moveTo>
                  <a:pt x="82" y="76"/>
                </a:moveTo>
                <a:cubicBezTo>
                  <a:pt x="82" y="76"/>
                  <a:pt x="80" y="69"/>
                  <a:pt x="83" y="70"/>
                </a:cubicBezTo>
                <a:cubicBezTo>
                  <a:pt x="81" y="60"/>
                  <a:pt x="83" y="56"/>
                  <a:pt x="83" y="56"/>
                </a:cubicBezTo>
                <a:cubicBezTo>
                  <a:pt x="85" y="48"/>
                  <a:pt x="94" y="44"/>
                  <a:pt x="94" y="44"/>
                </a:cubicBezTo>
                <a:cubicBezTo>
                  <a:pt x="96" y="42"/>
                  <a:pt x="96" y="43"/>
                  <a:pt x="96" y="44"/>
                </a:cubicBezTo>
                <a:cubicBezTo>
                  <a:pt x="96" y="43"/>
                  <a:pt x="97" y="43"/>
                  <a:pt x="97" y="43"/>
                </a:cubicBezTo>
                <a:cubicBezTo>
                  <a:pt x="96" y="43"/>
                  <a:pt x="96" y="44"/>
                  <a:pt x="96" y="44"/>
                </a:cubicBezTo>
                <a:cubicBezTo>
                  <a:pt x="97" y="45"/>
                  <a:pt x="97" y="45"/>
                  <a:pt x="97" y="45"/>
                </a:cubicBezTo>
                <a:cubicBezTo>
                  <a:pt x="97" y="44"/>
                  <a:pt x="98" y="43"/>
                  <a:pt x="98" y="43"/>
                </a:cubicBezTo>
                <a:cubicBezTo>
                  <a:pt x="97" y="44"/>
                  <a:pt x="97" y="44"/>
                  <a:pt x="97" y="45"/>
                </a:cubicBezTo>
                <a:cubicBezTo>
                  <a:pt x="97" y="45"/>
                  <a:pt x="97" y="45"/>
                  <a:pt x="97" y="45"/>
                </a:cubicBezTo>
                <a:cubicBezTo>
                  <a:pt x="98" y="43"/>
                  <a:pt x="99" y="42"/>
                  <a:pt x="100" y="42"/>
                </a:cubicBezTo>
                <a:cubicBezTo>
                  <a:pt x="101" y="41"/>
                  <a:pt x="102" y="40"/>
                  <a:pt x="102" y="40"/>
                </a:cubicBezTo>
                <a:cubicBezTo>
                  <a:pt x="101" y="41"/>
                  <a:pt x="100" y="42"/>
                  <a:pt x="100" y="43"/>
                </a:cubicBezTo>
                <a:cubicBezTo>
                  <a:pt x="101" y="42"/>
                  <a:pt x="102" y="41"/>
                  <a:pt x="102" y="41"/>
                </a:cubicBezTo>
                <a:cubicBezTo>
                  <a:pt x="102" y="43"/>
                  <a:pt x="104" y="45"/>
                  <a:pt x="106" y="46"/>
                </a:cubicBezTo>
                <a:cubicBezTo>
                  <a:pt x="105" y="45"/>
                  <a:pt x="105" y="45"/>
                  <a:pt x="105" y="45"/>
                </a:cubicBezTo>
                <a:cubicBezTo>
                  <a:pt x="106" y="46"/>
                  <a:pt x="106" y="46"/>
                  <a:pt x="106" y="46"/>
                </a:cubicBezTo>
                <a:cubicBezTo>
                  <a:pt x="106" y="46"/>
                  <a:pt x="106" y="46"/>
                  <a:pt x="107" y="46"/>
                </a:cubicBezTo>
                <a:cubicBezTo>
                  <a:pt x="106" y="46"/>
                  <a:pt x="106" y="45"/>
                  <a:pt x="106" y="45"/>
                </a:cubicBezTo>
                <a:cubicBezTo>
                  <a:pt x="106" y="46"/>
                  <a:pt x="107" y="46"/>
                  <a:pt x="107" y="47"/>
                </a:cubicBezTo>
                <a:cubicBezTo>
                  <a:pt x="107" y="47"/>
                  <a:pt x="108" y="47"/>
                  <a:pt x="108" y="47"/>
                </a:cubicBezTo>
                <a:cubicBezTo>
                  <a:pt x="108" y="47"/>
                  <a:pt x="108" y="46"/>
                  <a:pt x="108" y="46"/>
                </a:cubicBezTo>
                <a:cubicBezTo>
                  <a:pt x="108" y="47"/>
                  <a:pt x="108" y="47"/>
                  <a:pt x="108" y="47"/>
                </a:cubicBezTo>
                <a:cubicBezTo>
                  <a:pt x="114" y="49"/>
                  <a:pt x="117" y="52"/>
                  <a:pt x="117" y="52"/>
                </a:cubicBezTo>
                <a:cubicBezTo>
                  <a:pt x="122" y="58"/>
                  <a:pt x="119" y="68"/>
                  <a:pt x="119" y="70"/>
                </a:cubicBezTo>
                <a:cubicBezTo>
                  <a:pt x="121" y="69"/>
                  <a:pt x="119" y="76"/>
                  <a:pt x="119" y="76"/>
                </a:cubicBezTo>
                <a:cubicBezTo>
                  <a:pt x="119" y="78"/>
                  <a:pt x="118" y="78"/>
                  <a:pt x="118" y="79"/>
                </a:cubicBezTo>
                <a:cubicBezTo>
                  <a:pt x="116" y="88"/>
                  <a:pt x="108" y="98"/>
                  <a:pt x="100" y="98"/>
                </a:cubicBezTo>
                <a:cubicBezTo>
                  <a:pt x="93" y="98"/>
                  <a:pt x="85" y="88"/>
                  <a:pt x="84" y="79"/>
                </a:cubicBezTo>
                <a:cubicBezTo>
                  <a:pt x="83" y="78"/>
                  <a:pt x="82" y="78"/>
                  <a:pt x="82" y="76"/>
                </a:cubicBezTo>
                <a:close/>
                <a:moveTo>
                  <a:pt x="58" y="138"/>
                </a:moveTo>
                <a:cubicBezTo>
                  <a:pt x="58" y="138"/>
                  <a:pt x="58" y="117"/>
                  <a:pt x="65" y="107"/>
                </a:cubicBezTo>
                <a:cubicBezTo>
                  <a:pt x="65" y="107"/>
                  <a:pt x="67" y="104"/>
                  <a:pt x="71" y="103"/>
                </a:cubicBezTo>
                <a:cubicBezTo>
                  <a:pt x="71" y="103"/>
                  <a:pt x="86" y="98"/>
                  <a:pt x="87" y="94"/>
                </a:cubicBezTo>
                <a:cubicBezTo>
                  <a:pt x="87" y="94"/>
                  <a:pt x="99" y="123"/>
                  <a:pt x="113" y="94"/>
                </a:cubicBezTo>
                <a:cubicBezTo>
                  <a:pt x="113" y="94"/>
                  <a:pt x="113" y="97"/>
                  <a:pt x="121" y="99"/>
                </a:cubicBezTo>
                <a:cubicBezTo>
                  <a:pt x="121" y="99"/>
                  <a:pt x="135" y="104"/>
                  <a:pt x="137" y="109"/>
                </a:cubicBezTo>
                <a:cubicBezTo>
                  <a:pt x="137" y="109"/>
                  <a:pt x="145" y="126"/>
                  <a:pt x="143" y="142"/>
                </a:cubicBezTo>
                <a:cubicBezTo>
                  <a:pt x="143" y="142"/>
                  <a:pt x="143" y="143"/>
                  <a:pt x="140" y="145"/>
                </a:cubicBezTo>
                <a:cubicBezTo>
                  <a:pt x="140" y="145"/>
                  <a:pt x="123" y="152"/>
                  <a:pt x="98" y="151"/>
                </a:cubicBezTo>
                <a:cubicBezTo>
                  <a:pt x="98" y="151"/>
                  <a:pt x="75" y="150"/>
                  <a:pt x="60" y="144"/>
                </a:cubicBezTo>
                <a:cubicBezTo>
                  <a:pt x="60" y="144"/>
                  <a:pt x="58" y="143"/>
                  <a:pt x="58" y="138"/>
                </a:cubicBezTo>
                <a:close/>
                <a:moveTo>
                  <a:pt x="35" y="212"/>
                </a:moveTo>
                <a:cubicBezTo>
                  <a:pt x="145" y="212"/>
                  <a:pt x="145" y="212"/>
                  <a:pt x="145" y="212"/>
                </a:cubicBezTo>
                <a:cubicBezTo>
                  <a:pt x="145" y="218"/>
                  <a:pt x="145" y="218"/>
                  <a:pt x="145" y="218"/>
                </a:cubicBezTo>
                <a:cubicBezTo>
                  <a:pt x="35" y="218"/>
                  <a:pt x="35" y="218"/>
                  <a:pt x="35" y="218"/>
                </a:cubicBezTo>
                <a:lnTo>
                  <a:pt x="35" y="212"/>
                </a:lnTo>
                <a:close/>
                <a:moveTo>
                  <a:pt x="36" y="231"/>
                </a:moveTo>
                <a:cubicBezTo>
                  <a:pt x="136" y="231"/>
                  <a:pt x="136" y="231"/>
                  <a:pt x="136" y="231"/>
                </a:cubicBezTo>
                <a:cubicBezTo>
                  <a:pt x="136" y="238"/>
                  <a:pt x="136" y="238"/>
                  <a:pt x="136" y="238"/>
                </a:cubicBezTo>
                <a:cubicBezTo>
                  <a:pt x="36" y="238"/>
                  <a:pt x="36" y="238"/>
                  <a:pt x="36" y="238"/>
                </a:cubicBezTo>
                <a:lnTo>
                  <a:pt x="36" y="231"/>
                </a:lnTo>
                <a:close/>
                <a:moveTo>
                  <a:pt x="35" y="192"/>
                </a:moveTo>
                <a:cubicBezTo>
                  <a:pt x="155" y="192"/>
                  <a:pt x="155" y="192"/>
                  <a:pt x="155" y="192"/>
                </a:cubicBezTo>
                <a:cubicBezTo>
                  <a:pt x="155" y="198"/>
                  <a:pt x="155" y="198"/>
                  <a:pt x="155" y="198"/>
                </a:cubicBezTo>
                <a:cubicBezTo>
                  <a:pt x="35" y="198"/>
                  <a:pt x="35" y="198"/>
                  <a:pt x="35" y="198"/>
                </a:cubicBezTo>
                <a:lnTo>
                  <a:pt x="35" y="192"/>
                </a:lnTo>
                <a:close/>
                <a:moveTo>
                  <a:pt x="35" y="171"/>
                </a:moveTo>
                <a:cubicBezTo>
                  <a:pt x="165" y="171"/>
                  <a:pt x="165" y="171"/>
                  <a:pt x="165" y="171"/>
                </a:cubicBezTo>
                <a:cubicBezTo>
                  <a:pt x="165" y="177"/>
                  <a:pt x="165" y="177"/>
                  <a:pt x="165" y="177"/>
                </a:cubicBezTo>
                <a:cubicBezTo>
                  <a:pt x="35" y="177"/>
                  <a:pt x="35" y="177"/>
                  <a:pt x="35" y="177"/>
                </a:cubicBezTo>
                <a:lnTo>
                  <a:pt x="35" y="1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14" name="组合 413"/>
          <p:cNvGrpSpPr/>
          <p:nvPr/>
        </p:nvGrpSpPr>
        <p:grpSpPr>
          <a:xfrm>
            <a:off x="7043739" y="527050"/>
            <a:ext cx="733425" cy="741363"/>
            <a:chOff x="7043739" y="527050"/>
            <a:chExt cx="733425" cy="741363"/>
          </a:xfrm>
          <a:solidFill>
            <a:schemeClr val="accent1"/>
          </a:solidFill>
        </p:grpSpPr>
        <p:sp>
          <p:nvSpPr>
            <p:cNvPr id="415"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grpFill/>
            <a:ln>
              <a:noFill/>
            </a:ln>
          </p:spPr>
          <p:txBody>
            <a:bodyPr vert="horz" wrap="square" lIns="91440" tIns="45720" rIns="91440" bIns="45720" numCol="1" anchor="t" anchorCtr="0" compatLnSpc="1"/>
            <a:lstStyle/>
            <a:p>
              <a:endParaRPr lang="zh-CN" altLang="en-US"/>
            </a:p>
          </p:txBody>
        </p:sp>
        <p:sp>
          <p:nvSpPr>
            <p:cNvPr id="416" name="Freeform 24"/>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grpFill/>
            <a:ln>
              <a:noFill/>
            </a:ln>
          </p:spPr>
          <p:txBody>
            <a:bodyPr vert="horz" wrap="square" lIns="91440" tIns="45720" rIns="91440" bIns="45720" numCol="1" anchor="t" anchorCtr="0" compatLnSpc="1"/>
            <a:lstStyle/>
            <a:p>
              <a:endParaRPr lang="zh-CN" altLang="en-US"/>
            </a:p>
          </p:txBody>
        </p:sp>
        <p:sp>
          <p:nvSpPr>
            <p:cNvPr id="417" name="Freeform 25"/>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18" name="Freeform 26"/>
          <p:cNvSpPr>
            <a:spLocks noEditPoints="1"/>
          </p:cNvSpPr>
          <p:nvPr/>
        </p:nvSpPr>
        <p:spPr bwMode="auto">
          <a:xfrm>
            <a:off x="7059614" y="2749550"/>
            <a:ext cx="658813" cy="757238"/>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9" name="Freeform 27"/>
          <p:cNvSpPr>
            <a:spLocks noEditPoints="1"/>
          </p:cNvSpPr>
          <p:nvPr/>
        </p:nvSpPr>
        <p:spPr bwMode="auto">
          <a:xfrm>
            <a:off x="5746751" y="1609725"/>
            <a:ext cx="560388" cy="782638"/>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0" name="Freeform 28"/>
          <p:cNvSpPr/>
          <p:nvPr/>
        </p:nvSpPr>
        <p:spPr bwMode="auto">
          <a:xfrm>
            <a:off x="6991351" y="1898650"/>
            <a:ext cx="760413" cy="436563"/>
          </a:xfrm>
          <a:custGeom>
            <a:avLst/>
            <a:gdLst>
              <a:gd name="T0" fmla="*/ 420 w 479"/>
              <a:gd name="T1" fmla="*/ 41 h 275"/>
              <a:gd name="T2" fmla="*/ 240 w 479"/>
              <a:gd name="T3" fmla="*/ 169 h 275"/>
              <a:gd name="T4" fmla="*/ 59 w 479"/>
              <a:gd name="T5" fmla="*/ 41 h 275"/>
              <a:gd name="T6" fmla="*/ 0 w 479"/>
              <a:gd name="T7" fmla="*/ 0 h 275"/>
              <a:gd name="T8" fmla="*/ 0 w 479"/>
              <a:gd name="T9" fmla="*/ 275 h 275"/>
              <a:gd name="T10" fmla="*/ 479 w 479"/>
              <a:gd name="T11" fmla="*/ 275 h 275"/>
              <a:gd name="T12" fmla="*/ 479 w 479"/>
              <a:gd name="T13" fmla="*/ 0 h 275"/>
              <a:gd name="T14" fmla="*/ 420 w 479"/>
              <a:gd name="T15" fmla="*/ 41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9" h="275">
                <a:moveTo>
                  <a:pt x="420" y="41"/>
                </a:moveTo>
                <a:lnTo>
                  <a:pt x="240" y="169"/>
                </a:lnTo>
                <a:lnTo>
                  <a:pt x="59" y="41"/>
                </a:lnTo>
                <a:lnTo>
                  <a:pt x="0" y="0"/>
                </a:lnTo>
                <a:lnTo>
                  <a:pt x="0" y="275"/>
                </a:lnTo>
                <a:lnTo>
                  <a:pt x="479" y="275"/>
                </a:lnTo>
                <a:lnTo>
                  <a:pt x="479" y="0"/>
                </a:lnTo>
                <a:lnTo>
                  <a:pt x="420" y="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1" name="Freeform 29"/>
          <p:cNvSpPr>
            <a:spLocks noEditPoints="1"/>
          </p:cNvSpPr>
          <p:nvPr/>
        </p:nvSpPr>
        <p:spPr bwMode="auto">
          <a:xfrm>
            <a:off x="7062789" y="1708150"/>
            <a:ext cx="617538" cy="438150"/>
          </a:xfrm>
          <a:custGeom>
            <a:avLst/>
            <a:gdLst>
              <a:gd name="T0" fmla="*/ 3 w 225"/>
              <a:gd name="T1" fmla="*/ 83 h 159"/>
              <a:gd name="T2" fmla="*/ 108 w 225"/>
              <a:gd name="T3" fmla="*/ 157 h 159"/>
              <a:gd name="T4" fmla="*/ 113 w 225"/>
              <a:gd name="T5" fmla="*/ 159 h 159"/>
              <a:gd name="T6" fmla="*/ 117 w 225"/>
              <a:gd name="T7" fmla="*/ 157 h 159"/>
              <a:gd name="T8" fmla="*/ 222 w 225"/>
              <a:gd name="T9" fmla="*/ 83 h 159"/>
              <a:gd name="T10" fmla="*/ 225 w 225"/>
              <a:gd name="T11" fmla="*/ 76 h 159"/>
              <a:gd name="T12" fmla="*/ 225 w 225"/>
              <a:gd name="T13" fmla="*/ 8 h 159"/>
              <a:gd name="T14" fmla="*/ 217 w 225"/>
              <a:gd name="T15" fmla="*/ 0 h 159"/>
              <a:gd name="T16" fmla="*/ 8 w 225"/>
              <a:gd name="T17" fmla="*/ 0 h 159"/>
              <a:gd name="T18" fmla="*/ 0 w 225"/>
              <a:gd name="T19" fmla="*/ 8 h 159"/>
              <a:gd name="T20" fmla="*/ 0 w 225"/>
              <a:gd name="T21" fmla="*/ 76 h 159"/>
              <a:gd name="T22" fmla="*/ 3 w 225"/>
              <a:gd name="T23" fmla="*/ 83 h 159"/>
              <a:gd name="T24" fmla="*/ 16 w 225"/>
              <a:gd name="T25" fmla="*/ 16 h 159"/>
              <a:gd name="T26" fmla="*/ 209 w 225"/>
              <a:gd name="T27" fmla="*/ 16 h 159"/>
              <a:gd name="T28" fmla="*/ 209 w 225"/>
              <a:gd name="T29" fmla="*/ 72 h 159"/>
              <a:gd name="T30" fmla="*/ 113 w 225"/>
              <a:gd name="T31" fmla="*/ 141 h 159"/>
              <a:gd name="T32" fmla="*/ 16 w 225"/>
              <a:gd name="T33" fmla="*/ 72 h 159"/>
              <a:gd name="T34" fmla="*/ 16 w 225"/>
              <a:gd name="T35"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159">
                <a:moveTo>
                  <a:pt x="3" y="83"/>
                </a:moveTo>
                <a:cubicBezTo>
                  <a:pt x="108" y="157"/>
                  <a:pt x="108" y="157"/>
                  <a:pt x="108" y="157"/>
                </a:cubicBezTo>
                <a:cubicBezTo>
                  <a:pt x="109" y="158"/>
                  <a:pt x="111" y="159"/>
                  <a:pt x="113" y="159"/>
                </a:cubicBezTo>
                <a:cubicBezTo>
                  <a:pt x="114" y="159"/>
                  <a:pt x="116" y="158"/>
                  <a:pt x="117" y="157"/>
                </a:cubicBezTo>
                <a:cubicBezTo>
                  <a:pt x="222" y="83"/>
                  <a:pt x="222" y="83"/>
                  <a:pt x="222" y="83"/>
                </a:cubicBezTo>
                <a:cubicBezTo>
                  <a:pt x="224" y="81"/>
                  <a:pt x="225" y="79"/>
                  <a:pt x="225" y="76"/>
                </a:cubicBezTo>
                <a:cubicBezTo>
                  <a:pt x="225" y="8"/>
                  <a:pt x="225" y="8"/>
                  <a:pt x="225" y="8"/>
                </a:cubicBezTo>
                <a:cubicBezTo>
                  <a:pt x="225" y="3"/>
                  <a:pt x="221" y="0"/>
                  <a:pt x="217" y="0"/>
                </a:cubicBezTo>
                <a:cubicBezTo>
                  <a:pt x="8" y="0"/>
                  <a:pt x="8" y="0"/>
                  <a:pt x="8" y="0"/>
                </a:cubicBezTo>
                <a:cubicBezTo>
                  <a:pt x="4" y="0"/>
                  <a:pt x="0" y="3"/>
                  <a:pt x="0" y="8"/>
                </a:cubicBezTo>
                <a:cubicBezTo>
                  <a:pt x="0" y="76"/>
                  <a:pt x="0" y="76"/>
                  <a:pt x="0" y="76"/>
                </a:cubicBezTo>
                <a:cubicBezTo>
                  <a:pt x="0" y="79"/>
                  <a:pt x="1" y="81"/>
                  <a:pt x="3" y="83"/>
                </a:cubicBezTo>
                <a:close/>
                <a:moveTo>
                  <a:pt x="16" y="16"/>
                </a:moveTo>
                <a:cubicBezTo>
                  <a:pt x="209" y="16"/>
                  <a:pt x="209" y="16"/>
                  <a:pt x="209" y="16"/>
                </a:cubicBezTo>
                <a:cubicBezTo>
                  <a:pt x="209" y="72"/>
                  <a:pt x="209" y="72"/>
                  <a:pt x="209" y="72"/>
                </a:cubicBezTo>
                <a:cubicBezTo>
                  <a:pt x="113" y="141"/>
                  <a:pt x="113" y="141"/>
                  <a:pt x="113" y="141"/>
                </a:cubicBezTo>
                <a:cubicBezTo>
                  <a:pt x="16" y="72"/>
                  <a:pt x="16" y="72"/>
                  <a:pt x="16" y="72"/>
                </a:cubicBezTo>
                <a:lnTo>
                  <a:pt x="16" y="1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2" name="Freeform 30"/>
          <p:cNvSpPr/>
          <p:nvPr/>
        </p:nvSpPr>
        <p:spPr bwMode="auto">
          <a:xfrm>
            <a:off x="7172326" y="1798638"/>
            <a:ext cx="384175" cy="50800"/>
          </a:xfrm>
          <a:custGeom>
            <a:avLst/>
            <a:gdLst>
              <a:gd name="T0" fmla="*/ 9 w 140"/>
              <a:gd name="T1" fmla="*/ 18 h 18"/>
              <a:gd name="T2" fmla="*/ 131 w 140"/>
              <a:gd name="T3" fmla="*/ 18 h 18"/>
              <a:gd name="T4" fmla="*/ 140 w 140"/>
              <a:gd name="T5" fmla="*/ 9 h 18"/>
              <a:gd name="T6" fmla="*/ 131 w 140"/>
              <a:gd name="T7" fmla="*/ 0 h 18"/>
              <a:gd name="T8" fmla="*/ 9 w 140"/>
              <a:gd name="T9" fmla="*/ 0 h 18"/>
              <a:gd name="T10" fmla="*/ 0 w 140"/>
              <a:gd name="T11" fmla="*/ 9 h 18"/>
              <a:gd name="T12" fmla="*/ 9 w 14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9" y="18"/>
                </a:moveTo>
                <a:cubicBezTo>
                  <a:pt x="131" y="18"/>
                  <a:pt x="131" y="18"/>
                  <a:pt x="131" y="18"/>
                </a:cubicBezTo>
                <a:cubicBezTo>
                  <a:pt x="136" y="18"/>
                  <a:pt x="140" y="14"/>
                  <a:pt x="140" y="9"/>
                </a:cubicBezTo>
                <a:cubicBezTo>
                  <a:pt x="140" y="4"/>
                  <a:pt x="136" y="0"/>
                  <a:pt x="131" y="0"/>
                </a:cubicBezTo>
                <a:cubicBezTo>
                  <a:pt x="9" y="0"/>
                  <a:pt x="9" y="0"/>
                  <a:pt x="9" y="0"/>
                </a:cubicBezTo>
                <a:cubicBezTo>
                  <a:pt x="4" y="0"/>
                  <a:pt x="0" y="4"/>
                  <a:pt x="0" y="9"/>
                </a:cubicBezTo>
                <a:cubicBezTo>
                  <a:pt x="0" y="14"/>
                  <a:pt x="4" y="18"/>
                  <a:pt x="9" y="1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3" name="Freeform 31"/>
          <p:cNvSpPr/>
          <p:nvPr/>
        </p:nvSpPr>
        <p:spPr bwMode="auto">
          <a:xfrm>
            <a:off x="7172326" y="1884363"/>
            <a:ext cx="384175" cy="49213"/>
          </a:xfrm>
          <a:custGeom>
            <a:avLst/>
            <a:gdLst>
              <a:gd name="T0" fmla="*/ 140 w 140"/>
              <a:gd name="T1" fmla="*/ 9 h 18"/>
              <a:gd name="T2" fmla="*/ 131 w 140"/>
              <a:gd name="T3" fmla="*/ 0 h 18"/>
              <a:gd name="T4" fmla="*/ 9 w 140"/>
              <a:gd name="T5" fmla="*/ 0 h 18"/>
              <a:gd name="T6" fmla="*/ 0 w 140"/>
              <a:gd name="T7" fmla="*/ 9 h 18"/>
              <a:gd name="T8" fmla="*/ 9 w 140"/>
              <a:gd name="T9" fmla="*/ 18 h 18"/>
              <a:gd name="T10" fmla="*/ 131 w 140"/>
              <a:gd name="T11" fmla="*/ 18 h 18"/>
              <a:gd name="T12" fmla="*/ 140 w 140"/>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9"/>
                </a:moveTo>
                <a:cubicBezTo>
                  <a:pt x="140" y="4"/>
                  <a:pt x="136" y="0"/>
                  <a:pt x="131" y="0"/>
                </a:cubicBezTo>
                <a:cubicBezTo>
                  <a:pt x="9" y="0"/>
                  <a:pt x="9" y="0"/>
                  <a:pt x="9" y="0"/>
                </a:cubicBezTo>
                <a:cubicBezTo>
                  <a:pt x="4" y="0"/>
                  <a:pt x="0" y="4"/>
                  <a:pt x="0" y="9"/>
                </a:cubicBezTo>
                <a:cubicBezTo>
                  <a:pt x="0" y="14"/>
                  <a:pt x="4" y="18"/>
                  <a:pt x="9" y="18"/>
                </a:cubicBezTo>
                <a:cubicBezTo>
                  <a:pt x="131" y="18"/>
                  <a:pt x="131" y="18"/>
                  <a:pt x="131" y="18"/>
                </a:cubicBezTo>
                <a:cubicBezTo>
                  <a:pt x="136" y="18"/>
                  <a:pt x="140" y="14"/>
                  <a:pt x="140" y="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4" name="Freeform 32"/>
          <p:cNvSpPr>
            <a:spLocks noEditPoints="1"/>
          </p:cNvSpPr>
          <p:nvPr/>
        </p:nvSpPr>
        <p:spPr bwMode="auto">
          <a:xfrm>
            <a:off x="2900364" y="2747963"/>
            <a:ext cx="523875" cy="763588"/>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5" name="Rectangle 33"/>
          <p:cNvSpPr>
            <a:spLocks noChangeArrowheads="1"/>
          </p:cNvSpPr>
          <p:nvPr/>
        </p:nvSpPr>
        <p:spPr bwMode="auto">
          <a:xfrm>
            <a:off x="6988176" y="4071938"/>
            <a:ext cx="8255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6" name="Rectangle 34"/>
          <p:cNvSpPr>
            <a:spLocks noChangeArrowheads="1"/>
          </p:cNvSpPr>
          <p:nvPr/>
        </p:nvSpPr>
        <p:spPr bwMode="auto">
          <a:xfrm>
            <a:off x="7694614" y="4071938"/>
            <a:ext cx="7620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7" name="Freeform 35"/>
          <p:cNvSpPr>
            <a:spLocks noEditPoints="1"/>
          </p:cNvSpPr>
          <p:nvPr/>
        </p:nvSpPr>
        <p:spPr bwMode="auto">
          <a:xfrm>
            <a:off x="7056439" y="4003675"/>
            <a:ext cx="652463" cy="463550"/>
          </a:xfrm>
          <a:custGeom>
            <a:avLst/>
            <a:gdLst>
              <a:gd name="T0" fmla="*/ 225 w 237"/>
              <a:gd name="T1" fmla="*/ 0 h 169"/>
              <a:gd name="T2" fmla="*/ 11 w 237"/>
              <a:gd name="T3" fmla="*/ 2 h 169"/>
              <a:gd name="T4" fmla="*/ 11 w 237"/>
              <a:gd name="T5" fmla="*/ 94 h 169"/>
              <a:gd name="T6" fmla="*/ 0 w 237"/>
              <a:gd name="T7" fmla="*/ 105 h 169"/>
              <a:gd name="T8" fmla="*/ 0 w 237"/>
              <a:gd name="T9" fmla="*/ 169 h 169"/>
              <a:gd name="T10" fmla="*/ 237 w 237"/>
              <a:gd name="T11" fmla="*/ 169 h 169"/>
              <a:gd name="T12" fmla="*/ 237 w 237"/>
              <a:gd name="T13" fmla="*/ 107 h 169"/>
              <a:gd name="T14" fmla="*/ 225 w 237"/>
              <a:gd name="T15" fmla="*/ 98 h 169"/>
              <a:gd name="T16" fmla="*/ 225 w 237"/>
              <a:gd name="T17" fmla="*/ 0 h 169"/>
              <a:gd name="T18" fmla="*/ 28 w 237"/>
              <a:gd name="T19" fmla="*/ 9 h 169"/>
              <a:gd name="T20" fmla="*/ 114 w 237"/>
              <a:gd name="T21" fmla="*/ 9 h 169"/>
              <a:gd name="T22" fmla="*/ 114 w 237"/>
              <a:gd name="T23" fmla="*/ 25 h 169"/>
              <a:gd name="T24" fmla="*/ 98 w 237"/>
              <a:gd name="T25" fmla="*/ 25 h 169"/>
              <a:gd name="T26" fmla="*/ 98 w 237"/>
              <a:gd name="T27" fmla="*/ 34 h 169"/>
              <a:gd name="T28" fmla="*/ 114 w 237"/>
              <a:gd name="T29" fmla="*/ 34 h 169"/>
              <a:gd name="T30" fmla="*/ 114 w 237"/>
              <a:gd name="T31" fmla="*/ 73 h 169"/>
              <a:gd name="T32" fmla="*/ 28 w 237"/>
              <a:gd name="T33" fmla="*/ 73 h 169"/>
              <a:gd name="T34" fmla="*/ 28 w 237"/>
              <a:gd name="T35" fmla="*/ 9 h 169"/>
              <a:gd name="T36" fmla="*/ 49 w 237"/>
              <a:gd name="T37" fmla="*/ 148 h 169"/>
              <a:gd name="T38" fmla="*/ 31 w 237"/>
              <a:gd name="T39" fmla="*/ 130 h 169"/>
              <a:gd name="T40" fmla="*/ 49 w 237"/>
              <a:gd name="T41" fmla="*/ 112 h 169"/>
              <a:gd name="T42" fmla="*/ 67 w 237"/>
              <a:gd name="T43" fmla="*/ 130 h 169"/>
              <a:gd name="T44" fmla="*/ 49 w 237"/>
              <a:gd name="T45" fmla="*/ 148 h 169"/>
              <a:gd name="T46" fmla="*/ 152 w 237"/>
              <a:gd name="T47" fmla="*/ 142 h 169"/>
              <a:gd name="T48" fmla="*/ 84 w 237"/>
              <a:gd name="T49" fmla="*/ 142 h 169"/>
              <a:gd name="T50" fmla="*/ 84 w 237"/>
              <a:gd name="T51" fmla="*/ 136 h 169"/>
              <a:gd name="T52" fmla="*/ 152 w 237"/>
              <a:gd name="T53" fmla="*/ 136 h 169"/>
              <a:gd name="T54" fmla="*/ 152 w 237"/>
              <a:gd name="T55" fmla="*/ 142 h 169"/>
              <a:gd name="T56" fmla="*/ 152 w 237"/>
              <a:gd name="T57" fmla="*/ 130 h 169"/>
              <a:gd name="T58" fmla="*/ 84 w 237"/>
              <a:gd name="T59" fmla="*/ 130 h 169"/>
              <a:gd name="T60" fmla="*/ 84 w 237"/>
              <a:gd name="T61" fmla="*/ 123 h 169"/>
              <a:gd name="T62" fmla="*/ 152 w 237"/>
              <a:gd name="T63" fmla="*/ 123 h 169"/>
              <a:gd name="T64" fmla="*/ 152 w 237"/>
              <a:gd name="T65" fmla="*/ 130 h 169"/>
              <a:gd name="T66" fmla="*/ 152 w 237"/>
              <a:gd name="T67" fmla="*/ 116 h 169"/>
              <a:gd name="T68" fmla="*/ 84 w 237"/>
              <a:gd name="T69" fmla="*/ 116 h 169"/>
              <a:gd name="T70" fmla="*/ 84 w 237"/>
              <a:gd name="T71" fmla="*/ 109 h 169"/>
              <a:gd name="T72" fmla="*/ 152 w 237"/>
              <a:gd name="T73" fmla="*/ 109 h 169"/>
              <a:gd name="T74" fmla="*/ 152 w 237"/>
              <a:gd name="T75" fmla="*/ 116 h 169"/>
              <a:gd name="T76" fmla="*/ 183 w 237"/>
              <a:gd name="T77" fmla="*/ 148 h 169"/>
              <a:gd name="T78" fmla="*/ 165 w 237"/>
              <a:gd name="T79" fmla="*/ 130 h 169"/>
              <a:gd name="T80" fmla="*/ 183 w 237"/>
              <a:gd name="T81" fmla="*/ 112 h 169"/>
              <a:gd name="T82" fmla="*/ 201 w 237"/>
              <a:gd name="T83" fmla="*/ 130 h 169"/>
              <a:gd name="T84" fmla="*/ 183 w 237"/>
              <a:gd name="T85" fmla="*/ 148 h 169"/>
              <a:gd name="T86" fmla="*/ 206 w 237"/>
              <a:gd name="T87" fmla="*/ 73 h 169"/>
              <a:gd name="T88" fmla="*/ 124 w 237"/>
              <a:gd name="T89" fmla="*/ 73 h 169"/>
              <a:gd name="T90" fmla="*/ 124 w 237"/>
              <a:gd name="T91" fmla="*/ 34 h 169"/>
              <a:gd name="T92" fmla="*/ 142 w 237"/>
              <a:gd name="T93" fmla="*/ 34 h 169"/>
              <a:gd name="T94" fmla="*/ 142 w 237"/>
              <a:gd name="T95" fmla="*/ 25 h 169"/>
              <a:gd name="T96" fmla="*/ 124 w 237"/>
              <a:gd name="T97" fmla="*/ 25 h 169"/>
              <a:gd name="T98" fmla="*/ 124 w 237"/>
              <a:gd name="T99" fmla="*/ 9 h 169"/>
              <a:gd name="T100" fmla="*/ 206 w 237"/>
              <a:gd name="T101" fmla="*/ 9 h 169"/>
              <a:gd name="T102" fmla="*/ 206 w 237"/>
              <a:gd name="T103" fmla="*/ 7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169">
                <a:moveTo>
                  <a:pt x="225" y="0"/>
                </a:moveTo>
                <a:cubicBezTo>
                  <a:pt x="11" y="2"/>
                  <a:pt x="11" y="2"/>
                  <a:pt x="11" y="2"/>
                </a:cubicBezTo>
                <a:cubicBezTo>
                  <a:pt x="11" y="94"/>
                  <a:pt x="11" y="94"/>
                  <a:pt x="11" y="94"/>
                </a:cubicBezTo>
                <a:cubicBezTo>
                  <a:pt x="0" y="105"/>
                  <a:pt x="0" y="105"/>
                  <a:pt x="0" y="105"/>
                </a:cubicBezTo>
                <a:cubicBezTo>
                  <a:pt x="0" y="169"/>
                  <a:pt x="0" y="169"/>
                  <a:pt x="0" y="169"/>
                </a:cubicBezTo>
                <a:cubicBezTo>
                  <a:pt x="237" y="169"/>
                  <a:pt x="237" y="169"/>
                  <a:pt x="237" y="169"/>
                </a:cubicBezTo>
                <a:cubicBezTo>
                  <a:pt x="237" y="107"/>
                  <a:pt x="237" y="107"/>
                  <a:pt x="237" y="107"/>
                </a:cubicBezTo>
                <a:cubicBezTo>
                  <a:pt x="225" y="98"/>
                  <a:pt x="225" y="98"/>
                  <a:pt x="225" y="98"/>
                </a:cubicBezTo>
                <a:cubicBezTo>
                  <a:pt x="225" y="0"/>
                  <a:pt x="225" y="0"/>
                  <a:pt x="225" y="0"/>
                </a:cubicBezTo>
                <a:close/>
                <a:moveTo>
                  <a:pt x="28" y="9"/>
                </a:moveTo>
                <a:cubicBezTo>
                  <a:pt x="114" y="9"/>
                  <a:pt x="114" y="9"/>
                  <a:pt x="114" y="9"/>
                </a:cubicBezTo>
                <a:cubicBezTo>
                  <a:pt x="114" y="25"/>
                  <a:pt x="114" y="25"/>
                  <a:pt x="114" y="25"/>
                </a:cubicBezTo>
                <a:cubicBezTo>
                  <a:pt x="98" y="25"/>
                  <a:pt x="98" y="25"/>
                  <a:pt x="98" y="25"/>
                </a:cubicBezTo>
                <a:cubicBezTo>
                  <a:pt x="98" y="34"/>
                  <a:pt x="98" y="34"/>
                  <a:pt x="98" y="34"/>
                </a:cubicBezTo>
                <a:cubicBezTo>
                  <a:pt x="114" y="34"/>
                  <a:pt x="114" y="34"/>
                  <a:pt x="114" y="34"/>
                </a:cubicBezTo>
                <a:cubicBezTo>
                  <a:pt x="114" y="73"/>
                  <a:pt x="114" y="73"/>
                  <a:pt x="114" y="73"/>
                </a:cubicBezTo>
                <a:cubicBezTo>
                  <a:pt x="28" y="73"/>
                  <a:pt x="28" y="73"/>
                  <a:pt x="28" y="73"/>
                </a:cubicBezTo>
                <a:lnTo>
                  <a:pt x="28" y="9"/>
                </a:lnTo>
                <a:close/>
                <a:moveTo>
                  <a:pt x="49" y="148"/>
                </a:moveTo>
                <a:cubicBezTo>
                  <a:pt x="39" y="148"/>
                  <a:pt x="31" y="140"/>
                  <a:pt x="31" y="130"/>
                </a:cubicBezTo>
                <a:cubicBezTo>
                  <a:pt x="31" y="120"/>
                  <a:pt x="39" y="112"/>
                  <a:pt x="49" y="112"/>
                </a:cubicBezTo>
                <a:cubicBezTo>
                  <a:pt x="59" y="112"/>
                  <a:pt x="67" y="120"/>
                  <a:pt x="67" y="130"/>
                </a:cubicBezTo>
                <a:cubicBezTo>
                  <a:pt x="67" y="140"/>
                  <a:pt x="59" y="148"/>
                  <a:pt x="49" y="148"/>
                </a:cubicBezTo>
                <a:close/>
                <a:moveTo>
                  <a:pt x="152" y="142"/>
                </a:moveTo>
                <a:cubicBezTo>
                  <a:pt x="84" y="142"/>
                  <a:pt x="84" y="142"/>
                  <a:pt x="84" y="142"/>
                </a:cubicBezTo>
                <a:cubicBezTo>
                  <a:pt x="84" y="136"/>
                  <a:pt x="84" y="136"/>
                  <a:pt x="84" y="136"/>
                </a:cubicBezTo>
                <a:cubicBezTo>
                  <a:pt x="152" y="136"/>
                  <a:pt x="152" y="136"/>
                  <a:pt x="152" y="136"/>
                </a:cubicBezTo>
                <a:lnTo>
                  <a:pt x="152" y="142"/>
                </a:lnTo>
                <a:close/>
                <a:moveTo>
                  <a:pt x="152" y="130"/>
                </a:moveTo>
                <a:cubicBezTo>
                  <a:pt x="84" y="130"/>
                  <a:pt x="84" y="130"/>
                  <a:pt x="84" y="130"/>
                </a:cubicBezTo>
                <a:cubicBezTo>
                  <a:pt x="84" y="123"/>
                  <a:pt x="84" y="123"/>
                  <a:pt x="84" y="123"/>
                </a:cubicBezTo>
                <a:cubicBezTo>
                  <a:pt x="152" y="123"/>
                  <a:pt x="152" y="123"/>
                  <a:pt x="152" y="123"/>
                </a:cubicBezTo>
                <a:lnTo>
                  <a:pt x="152" y="130"/>
                </a:lnTo>
                <a:close/>
                <a:moveTo>
                  <a:pt x="152" y="116"/>
                </a:moveTo>
                <a:cubicBezTo>
                  <a:pt x="84" y="116"/>
                  <a:pt x="84" y="116"/>
                  <a:pt x="84" y="116"/>
                </a:cubicBezTo>
                <a:cubicBezTo>
                  <a:pt x="84" y="109"/>
                  <a:pt x="84" y="109"/>
                  <a:pt x="84" y="109"/>
                </a:cubicBezTo>
                <a:cubicBezTo>
                  <a:pt x="152" y="109"/>
                  <a:pt x="152" y="109"/>
                  <a:pt x="152" y="109"/>
                </a:cubicBezTo>
                <a:lnTo>
                  <a:pt x="152" y="116"/>
                </a:lnTo>
                <a:close/>
                <a:moveTo>
                  <a:pt x="183" y="148"/>
                </a:moveTo>
                <a:cubicBezTo>
                  <a:pt x="173" y="148"/>
                  <a:pt x="165" y="140"/>
                  <a:pt x="165" y="130"/>
                </a:cubicBezTo>
                <a:cubicBezTo>
                  <a:pt x="165" y="120"/>
                  <a:pt x="173" y="112"/>
                  <a:pt x="183" y="112"/>
                </a:cubicBezTo>
                <a:cubicBezTo>
                  <a:pt x="193" y="112"/>
                  <a:pt x="201" y="120"/>
                  <a:pt x="201" y="130"/>
                </a:cubicBezTo>
                <a:cubicBezTo>
                  <a:pt x="201" y="140"/>
                  <a:pt x="193" y="148"/>
                  <a:pt x="183" y="148"/>
                </a:cubicBezTo>
                <a:close/>
                <a:moveTo>
                  <a:pt x="206" y="73"/>
                </a:moveTo>
                <a:cubicBezTo>
                  <a:pt x="124" y="73"/>
                  <a:pt x="124" y="73"/>
                  <a:pt x="124" y="73"/>
                </a:cubicBezTo>
                <a:cubicBezTo>
                  <a:pt x="124" y="34"/>
                  <a:pt x="124" y="34"/>
                  <a:pt x="124" y="34"/>
                </a:cubicBezTo>
                <a:cubicBezTo>
                  <a:pt x="142" y="34"/>
                  <a:pt x="142" y="34"/>
                  <a:pt x="142" y="34"/>
                </a:cubicBezTo>
                <a:cubicBezTo>
                  <a:pt x="142" y="25"/>
                  <a:pt x="142" y="25"/>
                  <a:pt x="142" y="25"/>
                </a:cubicBezTo>
                <a:cubicBezTo>
                  <a:pt x="124" y="25"/>
                  <a:pt x="124" y="25"/>
                  <a:pt x="124" y="25"/>
                </a:cubicBezTo>
                <a:cubicBezTo>
                  <a:pt x="124" y="9"/>
                  <a:pt x="124" y="9"/>
                  <a:pt x="124" y="9"/>
                </a:cubicBezTo>
                <a:cubicBezTo>
                  <a:pt x="206" y="9"/>
                  <a:pt x="206" y="9"/>
                  <a:pt x="206" y="9"/>
                </a:cubicBezTo>
                <a:lnTo>
                  <a:pt x="206" y="7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8" name="Rectangle 36"/>
          <p:cNvSpPr>
            <a:spLocks noChangeArrowheads="1"/>
          </p:cNvSpPr>
          <p:nvPr/>
        </p:nvSpPr>
        <p:spPr bwMode="auto">
          <a:xfrm>
            <a:off x="7086601" y="4481513"/>
            <a:ext cx="88900"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9" name="Rectangle 37"/>
          <p:cNvSpPr>
            <a:spLocks noChangeArrowheads="1"/>
          </p:cNvSpPr>
          <p:nvPr/>
        </p:nvSpPr>
        <p:spPr bwMode="auto">
          <a:xfrm>
            <a:off x="7589839" y="4481513"/>
            <a:ext cx="85725"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30" name="Freeform 38"/>
          <p:cNvSpPr>
            <a:spLocks noEditPoints="1"/>
          </p:cNvSpPr>
          <p:nvPr/>
        </p:nvSpPr>
        <p:spPr bwMode="auto">
          <a:xfrm>
            <a:off x="7086601" y="3884613"/>
            <a:ext cx="588963" cy="100013"/>
          </a:xfrm>
          <a:custGeom>
            <a:avLst/>
            <a:gdLst>
              <a:gd name="T0" fmla="*/ 214 w 214"/>
              <a:gd name="T1" fmla="*/ 20 h 36"/>
              <a:gd name="T2" fmla="*/ 172 w 214"/>
              <a:gd name="T3" fmla="*/ 0 h 36"/>
              <a:gd name="T4" fmla="*/ 39 w 214"/>
              <a:gd name="T5" fmla="*/ 0 h 36"/>
              <a:gd name="T6" fmla="*/ 0 w 214"/>
              <a:gd name="T7" fmla="*/ 20 h 36"/>
              <a:gd name="T8" fmla="*/ 0 w 214"/>
              <a:gd name="T9" fmla="*/ 36 h 36"/>
              <a:gd name="T10" fmla="*/ 214 w 214"/>
              <a:gd name="T11" fmla="*/ 36 h 36"/>
              <a:gd name="T12" fmla="*/ 214 w 214"/>
              <a:gd name="T13" fmla="*/ 20 h 36"/>
              <a:gd name="T14" fmla="*/ 25 w 214"/>
              <a:gd name="T15" fmla="*/ 30 h 36"/>
              <a:gd name="T16" fmla="*/ 16 w 214"/>
              <a:gd name="T17" fmla="*/ 21 h 36"/>
              <a:gd name="T18" fmla="*/ 25 w 214"/>
              <a:gd name="T19" fmla="*/ 13 h 36"/>
              <a:gd name="T20" fmla="*/ 33 w 214"/>
              <a:gd name="T21" fmla="*/ 21 h 36"/>
              <a:gd name="T22" fmla="*/ 25 w 214"/>
              <a:gd name="T23" fmla="*/ 30 h 36"/>
              <a:gd name="T24" fmla="*/ 53 w 214"/>
              <a:gd name="T25" fmla="*/ 30 h 36"/>
              <a:gd name="T26" fmla="*/ 44 w 214"/>
              <a:gd name="T27" fmla="*/ 21 h 36"/>
              <a:gd name="T28" fmla="*/ 53 w 214"/>
              <a:gd name="T29" fmla="*/ 13 h 36"/>
              <a:gd name="T30" fmla="*/ 61 w 214"/>
              <a:gd name="T31" fmla="*/ 21 h 36"/>
              <a:gd name="T32" fmla="*/ 53 w 214"/>
              <a:gd name="T33" fmla="*/ 30 h 36"/>
              <a:gd name="T34" fmla="*/ 159 w 214"/>
              <a:gd name="T35" fmla="*/ 30 h 36"/>
              <a:gd name="T36" fmla="*/ 151 w 214"/>
              <a:gd name="T37" fmla="*/ 21 h 36"/>
              <a:gd name="T38" fmla="*/ 159 w 214"/>
              <a:gd name="T39" fmla="*/ 13 h 36"/>
              <a:gd name="T40" fmla="*/ 167 w 214"/>
              <a:gd name="T41" fmla="*/ 21 h 36"/>
              <a:gd name="T42" fmla="*/ 159 w 214"/>
              <a:gd name="T43" fmla="*/ 30 h 36"/>
              <a:gd name="T44" fmla="*/ 187 w 214"/>
              <a:gd name="T45" fmla="*/ 30 h 36"/>
              <a:gd name="T46" fmla="*/ 179 w 214"/>
              <a:gd name="T47" fmla="*/ 21 h 36"/>
              <a:gd name="T48" fmla="*/ 187 w 214"/>
              <a:gd name="T49" fmla="*/ 13 h 36"/>
              <a:gd name="T50" fmla="*/ 196 w 214"/>
              <a:gd name="T51" fmla="*/ 21 h 36"/>
              <a:gd name="T52" fmla="*/ 187 w 214"/>
              <a:gd name="T53"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4" h="36">
                <a:moveTo>
                  <a:pt x="214" y="20"/>
                </a:moveTo>
                <a:cubicBezTo>
                  <a:pt x="214" y="20"/>
                  <a:pt x="192" y="0"/>
                  <a:pt x="172" y="0"/>
                </a:cubicBezTo>
                <a:cubicBezTo>
                  <a:pt x="151" y="0"/>
                  <a:pt x="56" y="0"/>
                  <a:pt x="39" y="0"/>
                </a:cubicBezTo>
                <a:cubicBezTo>
                  <a:pt x="23" y="0"/>
                  <a:pt x="0" y="20"/>
                  <a:pt x="0" y="20"/>
                </a:cubicBezTo>
                <a:cubicBezTo>
                  <a:pt x="0" y="36"/>
                  <a:pt x="0" y="36"/>
                  <a:pt x="0" y="36"/>
                </a:cubicBezTo>
                <a:cubicBezTo>
                  <a:pt x="214" y="36"/>
                  <a:pt x="214" y="36"/>
                  <a:pt x="214" y="36"/>
                </a:cubicBezTo>
                <a:lnTo>
                  <a:pt x="214" y="20"/>
                </a:lnTo>
                <a:close/>
                <a:moveTo>
                  <a:pt x="25" y="30"/>
                </a:moveTo>
                <a:cubicBezTo>
                  <a:pt x="20" y="30"/>
                  <a:pt x="16" y="26"/>
                  <a:pt x="16" y="21"/>
                </a:cubicBezTo>
                <a:cubicBezTo>
                  <a:pt x="16" y="17"/>
                  <a:pt x="20" y="13"/>
                  <a:pt x="25" y="13"/>
                </a:cubicBezTo>
                <a:cubicBezTo>
                  <a:pt x="29" y="13"/>
                  <a:pt x="33" y="17"/>
                  <a:pt x="33" y="21"/>
                </a:cubicBezTo>
                <a:cubicBezTo>
                  <a:pt x="33" y="26"/>
                  <a:pt x="29" y="30"/>
                  <a:pt x="25" y="30"/>
                </a:cubicBezTo>
                <a:close/>
                <a:moveTo>
                  <a:pt x="53" y="30"/>
                </a:moveTo>
                <a:cubicBezTo>
                  <a:pt x="48" y="30"/>
                  <a:pt x="44" y="26"/>
                  <a:pt x="44" y="21"/>
                </a:cubicBezTo>
                <a:cubicBezTo>
                  <a:pt x="44" y="17"/>
                  <a:pt x="48" y="13"/>
                  <a:pt x="53" y="13"/>
                </a:cubicBezTo>
                <a:cubicBezTo>
                  <a:pt x="57" y="13"/>
                  <a:pt x="61" y="17"/>
                  <a:pt x="61" y="21"/>
                </a:cubicBezTo>
                <a:cubicBezTo>
                  <a:pt x="61" y="26"/>
                  <a:pt x="57" y="30"/>
                  <a:pt x="53" y="30"/>
                </a:cubicBezTo>
                <a:close/>
                <a:moveTo>
                  <a:pt x="159" y="30"/>
                </a:moveTo>
                <a:cubicBezTo>
                  <a:pt x="154" y="30"/>
                  <a:pt x="151" y="26"/>
                  <a:pt x="151" y="21"/>
                </a:cubicBezTo>
                <a:cubicBezTo>
                  <a:pt x="151" y="17"/>
                  <a:pt x="154" y="13"/>
                  <a:pt x="159" y="13"/>
                </a:cubicBezTo>
                <a:cubicBezTo>
                  <a:pt x="164" y="13"/>
                  <a:pt x="167" y="17"/>
                  <a:pt x="167" y="21"/>
                </a:cubicBezTo>
                <a:cubicBezTo>
                  <a:pt x="167" y="26"/>
                  <a:pt x="164" y="30"/>
                  <a:pt x="159" y="30"/>
                </a:cubicBezTo>
                <a:close/>
                <a:moveTo>
                  <a:pt x="187" y="30"/>
                </a:moveTo>
                <a:cubicBezTo>
                  <a:pt x="182" y="30"/>
                  <a:pt x="179" y="26"/>
                  <a:pt x="179" y="21"/>
                </a:cubicBezTo>
                <a:cubicBezTo>
                  <a:pt x="179" y="17"/>
                  <a:pt x="182" y="13"/>
                  <a:pt x="187" y="13"/>
                </a:cubicBezTo>
                <a:cubicBezTo>
                  <a:pt x="192" y="13"/>
                  <a:pt x="196" y="17"/>
                  <a:pt x="196" y="21"/>
                </a:cubicBezTo>
                <a:cubicBezTo>
                  <a:pt x="196" y="26"/>
                  <a:pt x="192" y="30"/>
                  <a:pt x="187" y="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31" name="Freeform 39"/>
          <p:cNvSpPr>
            <a:spLocks noEditPoints="1"/>
          </p:cNvSpPr>
          <p:nvPr/>
        </p:nvSpPr>
        <p:spPr bwMode="auto">
          <a:xfrm>
            <a:off x="4152901" y="2786063"/>
            <a:ext cx="865188" cy="646113"/>
          </a:xfrm>
          <a:custGeom>
            <a:avLst/>
            <a:gdLst>
              <a:gd name="T0" fmla="*/ 306 w 315"/>
              <a:gd name="T1" fmla="*/ 210 h 235"/>
              <a:gd name="T2" fmla="*/ 297 w 315"/>
              <a:gd name="T3" fmla="*/ 95 h 235"/>
              <a:gd name="T4" fmla="*/ 243 w 315"/>
              <a:gd name="T5" fmla="*/ 115 h 235"/>
              <a:gd name="T6" fmla="*/ 226 w 315"/>
              <a:gd name="T7" fmla="*/ 133 h 235"/>
              <a:gd name="T8" fmla="*/ 221 w 315"/>
              <a:gd name="T9" fmla="*/ 139 h 235"/>
              <a:gd name="T10" fmla="*/ 215 w 315"/>
              <a:gd name="T11" fmla="*/ 210 h 235"/>
              <a:gd name="T12" fmla="*/ 220 w 315"/>
              <a:gd name="T13" fmla="*/ 133 h 235"/>
              <a:gd name="T14" fmla="*/ 213 w 315"/>
              <a:gd name="T15" fmla="*/ 123 h 235"/>
              <a:gd name="T16" fmla="*/ 97 w 315"/>
              <a:gd name="T17" fmla="*/ 124 h 235"/>
              <a:gd name="T18" fmla="*/ 90 w 315"/>
              <a:gd name="T19" fmla="*/ 134 h 235"/>
              <a:gd name="T20" fmla="*/ 96 w 315"/>
              <a:gd name="T21" fmla="*/ 210 h 235"/>
              <a:gd name="T22" fmla="*/ 90 w 315"/>
              <a:gd name="T23" fmla="*/ 140 h 235"/>
              <a:gd name="T24" fmla="*/ 84 w 315"/>
              <a:gd name="T25" fmla="*/ 136 h 235"/>
              <a:gd name="T26" fmla="*/ 72 w 315"/>
              <a:gd name="T27" fmla="*/ 115 h 235"/>
              <a:gd name="T28" fmla="*/ 13 w 315"/>
              <a:gd name="T29" fmla="*/ 95 h 235"/>
              <a:gd name="T30" fmla="*/ 4 w 315"/>
              <a:gd name="T31" fmla="*/ 210 h 235"/>
              <a:gd name="T32" fmla="*/ 0 w 315"/>
              <a:gd name="T33" fmla="*/ 235 h 235"/>
              <a:gd name="T34" fmla="*/ 315 w 315"/>
              <a:gd name="T35" fmla="*/ 210 h 235"/>
              <a:gd name="T36" fmla="*/ 42 w 315"/>
              <a:gd name="T37" fmla="*/ 198 h 235"/>
              <a:gd name="T38" fmla="*/ 14 w 315"/>
              <a:gd name="T39" fmla="*/ 182 h 235"/>
              <a:gd name="T40" fmla="*/ 42 w 315"/>
              <a:gd name="T41" fmla="*/ 198 h 235"/>
              <a:gd name="T42" fmla="*/ 14 w 315"/>
              <a:gd name="T43" fmla="*/ 173 h 235"/>
              <a:gd name="T44" fmla="*/ 42 w 315"/>
              <a:gd name="T45" fmla="*/ 158 h 235"/>
              <a:gd name="T46" fmla="*/ 53 w 315"/>
              <a:gd name="T47" fmla="*/ 198 h 235"/>
              <a:gd name="T48" fmla="*/ 81 w 315"/>
              <a:gd name="T49" fmla="*/ 182 h 235"/>
              <a:gd name="T50" fmla="*/ 53 w 315"/>
              <a:gd name="T51" fmla="*/ 198 h 235"/>
              <a:gd name="T52" fmla="*/ 53 w 315"/>
              <a:gd name="T53" fmla="*/ 158 h 235"/>
              <a:gd name="T54" fmla="*/ 81 w 315"/>
              <a:gd name="T55" fmla="*/ 173 h 235"/>
              <a:gd name="T56" fmla="*/ 155 w 315"/>
              <a:gd name="T57" fmla="*/ 99 h 235"/>
              <a:gd name="T58" fmla="*/ 155 w 315"/>
              <a:gd name="T59" fmla="*/ 121 h 235"/>
              <a:gd name="T60" fmla="*/ 155 w 315"/>
              <a:gd name="T61" fmla="*/ 99 h 235"/>
              <a:gd name="T62" fmla="*/ 194 w 315"/>
              <a:gd name="T63" fmla="*/ 210 h 235"/>
              <a:gd name="T64" fmla="*/ 114 w 315"/>
              <a:gd name="T65" fmla="*/ 140 h 235"/>
              <a:gd name="T66" fmla="*/ 108 w 315"/>
              <a:gd name="T67" fmla="*/ 210 h 235"/>
              <a:gd name="T68" fmla="*/ 114 w 315"/>
              <a:gd name="T69" fmla="*/ 134 h 235"/>
              <a:gd name="T70" fmla="*/ 197 w 315"/>
              <a:gd name="T71" fmla="*/ 130 h 235"/>
              <a:gd name="T72" fmla="*/ 200 w 315"/>
              <a:gd name="T73" fmla="*/ 133 h 235"/>
              <a:gd name="T74" fmla="*/ 254 w 315"/>
              <a:gd name="T75" fmla="*/ 196 h 235"/>
              <a:gd name="T76" fmla="*/ 226 w 315"/>
              <a:gd name="T77" fmla="*/ 181 h 235"/>
              <a:gd name="T78" fmla="*/ 254 w 315"/>
              <a:gd name="T79" fmla="*/ 196 h 235"/>
              <a:gd name="T80" fmla="*/ 226 w 315"/>
              <a:gd name="T81" fmla="*/ 172 h 235"/>
              <a:gd name="T82" fmla="*/ 254 w 315"/>
              <a:gd name="T83" fmla="*/ 156 h 235"/>
              <a:gd name="T84" fmla="*/ 294 w 315"/>
              <a:gd name="T85" fmla="*/ 196 h 235"/>
              <a:gd name="T86" fmla="*/ 266 w 315"/>
              <a:gd name="T87" fmla="*/ 181 h 235"/>
              <a:gd name="T88" fmla="*/ 294 w 315"/>
              <a:gd name="T89" fmla="*/ 196 h 235"/>
              <a:gd name="T90" fmla="*/ 266 w 315"/>
              <a:gd name="T91" fmla="*/ 172 h 235"/>
              <a:gd name="T92" fmla="*/ 294 w 315"/>
              <a:gd name="T93" fmla="*/ 156 h 235"/>
              <a:gd name="T94" fmla="*/ 154 w 315"/>
              <a:gd name="T95" fmla="*/ 53 h 235"/>
              <a:gd name="T96" fmla="*/ 152 w 315"/>
              <a:gd name="T97" fmla="*/ 8 h 235"/>
              <a:gd name="T98" fmla="*/ 156 w 315"/>
              <a:gd name="T99" fmla="*/ 8 h 235"/>
              <a:gd name="T100" fmla="*/ 194 w 315"/>
              <a:gd name="T101" fmla="*/ 8 h 235"/>
              <a:gd name="T102" fmla="*/ 175 w 315"/>
              <a:gd name="T103" fmla="*/ 29 h 235"/>
              <a:gd name="T104" fmla="*/ 156 w 315"/>
              <a:gd name="T105" fmla="*/ 53 h 235"/>
              <a:gd name="T106" fmla="*/ 154 w 315"/>
              <a:gd name="T107" fmla="*/ 53 h 235"/>
              <a:gd name="T108" fmla="*/ 237 w 315"/>
              <a:gd name="T109" fmla="*/ 134 h 235"/>
              <a:gd name="T110" fmla="*/ 78 w 315"/>
              <a:gd name="T111" fmla="*/ 134 h 235"/>
              <a:gd name="T112" fmla="*/ 154 w 315"/>
              <a:gd name="T113" fmla="*/ 5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235">
                <a:moveTo>
                  <a:pt x="306" y="210"/>
                </a:moveTo>
                <a:cubicBezTo>
                  <a:pt x="306" y="210"/>
                  <a:pt x="306" y="210"/>
                  <a:pt x="306" y="210"/>
                </a:cubicBezTo>
                <a:cubicBezTo>
                  <a:pt x="306" y="146"/>
                  <a:pt x="306" y="146"/>
                  <a:pt x="306" y="146"/>
                </a:cubicBezTo>
                <a:cubicBezTo>
                  <a:pt x="297" y="95"/>
                  <a:pt x="297" y="95"/>
                  <a:pt x="297" y="95"/>
                </a:cubicBezTo>
                <a:cubicBezTo>
                  <a:pt x="216" y="95"/>
                  <a:pt x="216" y="95"/>
                  <a:pt x="216" y="95"/>
                </a:cubicBezTo>
                <a:cubicBezTo>
                  <a:pt x="243" y="115"/>
                  <a:pt x="243" y="115"/>
                  <a:pt x="243" y="115"/>
                </a:cubicBezTo>
                <a:cubicBezTo>
                  <a:pt x="243" y="146"/>
                  <a:pt x="243" y="146"/>
                  <a:pt x="243" y="146"/>
                </a:cubicBezTo>
                <a:cubicBezTo>
                  <a:pt x="226" y="133"/>
                  <a:pt x="226" y="133"/>
                  <a:pt x="226" y="133"/>
                </a:cubicBezTo>
                <a:cubicBezTo>
                  <a:pt x="226" y="139"/>
                  <a:pt x="226" y="139"/>
                  <a:pt x="226" y="139"/>
                </a:cubicBezTo>
                <a:cubicBezTo>
                  <a:pt x="221" y="139"/>
                  <a:pt x="221" y="139"/>
                  <a:pt x="221" y="139"/>
                </a:cubicBezTo>
                <a:cubicBezTo>
                  <a:pt x="221" y="210"/>
                  <a:pt x="221" y="210"/>
                  <a:pt x="221" y="210"/>
                </a:cubicBezTo>
                <a:cubicBezTo>
                  <a:pt x="215" y="210"/>
                  <a:pt x="215" y="210"/>
                  <a:pt x="215" y="210"/>
                </a:cubicBezTo>
                <a:cubicBezTo>
                  <a:pt x="215" y="133"/>
                  <a:pt x="215" y="133"/>
                  <a:pt x="215" y="133"/>
                </a:cubicBezTo>
                <a:cubicBezTo>
                  <a:pt x="220" y="133"/>
                  <a:pt x="220" y="133"/>
                  <a:pt x="220" y="133"/>
                </a:cubicBezTo>
                <a:cubicBezTo>
                  <a:pt x="220" y="123"/>
                  <a:pt x="220" y="123"/>
                  <a:pt x="220" y="123"/>
                </a:cubicBezTo>
                <a:cubicBezTo>
                  <a:pt x="213" y="123"/>
                  <a:pt x="213" y="123"/>
                  <a:pt x="213" y="123"/>
                </a:cubicBezTo>
                <a:cubicBezTo>
                  <a:pt x="154" y="80"/>
                  <a:pt x="154" y="80"/>
                  <a:pt x="154" y="80"/>
                </a:cubicBezTo>
                <a:cubicBezTo>
                  <a:pt x="97" y="124"/>
                  <a:pt x="97" y="124"/>
                  <a:pt x="97" y="124"/>
                </a:cubicBezTo>
                <a:cubicBezTo>
                  <a:pt x="90" y="124"/>
                  <a:pt x="90" y="124"/>
                  <a:pt x="90" y="124"/>
                </a:cubicBezTo>
                <a:cubicBezTo>
                  <a:pt x="90" y="134"/>
                  <a:pt x="90" y="134"/>
                  <a:pt x="90" y="134"/>
                </a:cubicBezTo>
                <a:cubicBezTo>
                  <a:pt x="96" y="134"/>
                  <a:pt x="96" y="134"/>
                  <a:pt x="96" y="134"/>
                </a:cubicBezTo>
                <a:cubicBezTo>
                  <a:pt x="96" y="210"/>
                  <a:pt x="96" y="210"/>
                  <a:pt x="96" y="210"/>
                </a:cubicBezTo>
                <a:cubicBezTo>
                  <a:pt x="90" y="210"/>
                  <a:pt x="90" y="210"/>
                  <a:pt x="90" y="210"/>
                </a:cubicBezTo>
                <a:cubicBezTo>
                  <a:pt x="90" y="140"/>
                  <a:pt x="90" y="140"/>
                  <a:pt x="90" y="140"/>
                </a:cubicBezTo>
                <a:cubicBezTo>
                  <a:pt x="84" y="140"/>
                  <a:pt x="84" y="140"/>
                  <a:pt x="84" y="140"/>
                </a:cubicBezTo>
                <a:cubicBezTo>
                  <a:pt x="84" y="136"/>
                  <a:pt x="84" y="136"/>
                  <a:pt x="84" y="136"/>
                </a:cubicBezTo>
                <a:cubicBezTo>
                  <a:pt x="72" y="146"/>
                  <a:pt x="72" y="146"/>
                  <a:pt x="72" y="146"/>
                </a:cubicBezTo>
                <a:cubicBezTo>
                  <a:pt x="72" y="115"/>
                  <a:pt x="72" y="115"/>
                  <a:pt x="72" y="115"/>
                </a:cubicBezTo>
                <a:cubicBezTo>
                  <a:pt x="97" y="95"/>
                  <a:pt x="97" y="95"/>
                  <a:pt x="97" y="95"/>
                </a:cubicBezTo>
                <a:cubicBezTo>
                  <a:pt x="13" y="95"/>
                  <a:pt x="13" y="95"/>
                  <a:pt x="13" y="95"/>
                </a:cubicBezTo>
                <a:cubicBezTo>
                  <a:pt x="4" y="146"/>
                  <a:pt x="4" y="146"/>
                  <a:pt x="4" y="146"/>
                </a:cubicBezTo>
                <a:cubicBezTo>
                  <a:pt x="4" y="210"/>
                  <a:pt x="4" y="210"/>
                  <a:pt x="4" y="210"/>
                </a:cubicBezTo>
                <a:cubicBezTo>
                  <a:pt x="0" y="210"/>
                  <a:pt x="0" y="210"/>
                  <a:pt x="0" y="210"/>
                </a:cubicBezTo>
                <a:cubicBezTo>
                  <a:pt x="0" y="235"/>
                  <a:pt x="0" y="235"/>
                  <a:pt x="0" y="235"/>
                </a:cubicBezTo>
                <a:cubicBezTo>
                  <a:pt x="315" y="235"/>
                  <a:pt x="315" y="235"/>
                  <a:pt x="315" y="235"/>
                </a:cubicBezTo>
                <a:cubicBezTo>
                  <a:pt x="315" y="210"/>
                  <a:pt x="315" y="210"/>
                  <a:pt x="315" y="210"/>
                </a:cubicBezTo>
                <a:lnTo>
                  <a:pt x="306" y="210"/>
                </a:lnTo>
                <a:close/>
                <a:moveTo>
                  <a:pt x="42" y="198"/>
                </a:moveTo>
                <a:cubicBezTo>
                  <a:pt x="14" y="198"/>
                  <a:pt x="14" y="198"/>
                  <a:pt x="14" y="198"/>
                </a:cubicBezTo>
                <a:cubicBezTo>
                  <a:pt x="14" y="182"/>
                  <a:pt x="14" y="182"/>
                  <a:pt x="14" y="182"/>
                </a:cubicBezTo>
                <a:cubicBezTo>
                  <a:pt x="42" y="182"/>
                  <a:pt x="42" y="182"/>
                  <a:pt x="42" y="182"/>
                </a:cubicBezTo>
                <a:lnTo>
                  <a:pt x="42" y="198"/>
                </a:lnTo>
                <a:close/>
                <a:moveTo>
                  <a:pt x="42" y="173"/>
                </a:moveTo>
                <a:cubicBezTo>
                  <a:pt x="14" y="173"/>
                  <a:pt x="14" y="173"/>
                  <a:pt x="14" y="173"/>
                </a:cubicBezTo>
                <a:cubicBezTo>
                  <a:pt x="14" y="158"/>
                  <a:pt x="14" y="158"/>
                  <a:pt x="14" y="158"/>
                </a:cubicBezTo>
                <a:cubicBezTo>
                  <a:pt x="42" y="158"/>
                  <a:pt x="42" y="158"/>
                  <a:pt x="42" y="158"/>
                </a:cubicBezTo>
                <a:lnTo>
                  <a:pt x="42" y="173"/>
                </a:lnTo>
                <a:close/>
                <a:moveTo>
                  <a:pt x="53" y="198"/>
                </a:moveTo>
                <a:cubicBezTo>
                  <a:pt x="53" y="182"/>
                  <a:pt x="53" y="182"/>
                  <a:pt x="53" y="182"/>
                </a:cubicBezTo>
                <a:cubicBezTo>
                  <a:pt x="81" y="182"/>
                  <a:pt x="81" y="182"/>
                  <a:pt x="81" y="182"/>
                </a:cubicBezTo>
                <a:cubicBezTo>
                  <a:pt x="81" y="198"/>
                  <a:pt x="81" y="198"/>
                  <a:pt x="81" y="198"/>
                </a:cubicBezTo>
                <a:lnTo>
                  <a:pt x="53" y="198"/>
                </a:lnTo>
                <a:close/>
                <a:moveTo>
                  <a:pt x="53" y="173"/>
                </a:moveTo>
                <a:cubicBezTo>
                  <a:pt x="53" y="158"/>
                  <a:pt x="53" y="158"/>
                  <a:pt x="53" y="158"/>
                </a:cubicBezTo>
                <a:cubicBezTo>
                  <a:pt x="81" y="158"/>
                  <a:pt x="81" y="158"/>
                  <a:pt x="81" y="158"/>
                </a:cubicBezTo>
                <a:cubicBezTo>
                  <a:pt x="81" y="173"/>
                  <a:pt x="81" y="173"/>
                  <a:pt x="81" y="173"/>
                </a:cubicBezTo>
                <a:lnTo>
                  <a:pt x="53" y="173"/>
                </a:lnTo>
                <a:close/>
                <a:moveTo>
                  <a:pt x="155" y="99"/>
                </a:moveTo>
                <a:cubicBezTo>
                  <a:pt x="161" y="99"/>
                  <a:pt x="166" y="104"/>
                  <a:pt x="166" y="110"/>
                </a:cubicBezTo>
                <a:cubicBezTo>
                  <a:pt x="166" y="116"/>
                  <a:pt x="161" y="121"/>
                  <a:pt x="155" y="121"/>
                </a:cubicBezTo>
                <a:cubicBezTo>
                  <a:pt x="149" y="121"/>
                  <a:pt x="144" y="116"/>
                  <a:pt x="144" y="110"/>
                </a:cubicBezTo>
                <a:cubicBezTo>
                  <a:pt x="144" y="104"/>
                  <a:pt x="149" y="99"/>
                  <a:pt x="155" y="99"/>
                </a:cubicBezTo>
                <a:close/>
                <a:moveTo>
                  <a:pt x="200" y="210"/>
                </a:moveTo>
                <a:cubicBezTo>
                  <a:pt x="194" y="210"/>
                  <a:pt x="194" y="210"/>
                  <a:pt x="194" y="210"/>
                </a:cubicBezTo>
                <a:cubicBezTo>
                  <a:pt x="194" y="140"/>
                  <a:pt x="194" y="140"/>
                  <a:pt x="194" y="140"/>
                </a:cubicBezTo>
                <a:cubicBezTo>
                  <a:pt x="114" y="140"/>
                  <a:pt x="114" y="140"/>
                  <a:pt x="114" y="140"/>
                </a:cubicBezTo>
                <a:cubicBezTo>
                  <a:pt x="114" y="210"/>
                  <a:pt x="114" y="210"/>
                  <a:pt x="114" y="210"/>
                </a:cubicBezTo>
                <a:cubicBezTo>
                  <a:pt x="108" y="210"/>
                  <a:pt x="108" y="210"/>
                  <a:pt x="108" y="210"/>
                </a:cubicBezTo>
                <a:cubicBezTo>
                  <a:pt x="108" y="134"/>
                  <a:pt x="108" y="134"/>
                  <a:pt x="108" y="134"/>
                </a:cubicBezTo>
                <a:cubicBezTo>
                  <a:pt x="114" y="134"/>
                  <a:pt x="114" y="134"/>
                  <a:pt x="114" y="134"/>
                </a:cubicBezTo>
                <a:cubicBezTo>
                  <a:pt x="114" y="130"/>
                  <a:pt x="114" y="130"/>
                  <a:pt x="114" y="130"/>
                </a:cubicBezTo>
                <a:cubicBezTo>
                  <a:pt x="197" y="130"/>
                  <a:pt x="197" y="130"/>
                  <a:pt x="197" y="130"/>
                </a:cubicBezTo>
                <a:cubicBezTo>
                  <a:pt x="197" y="133"/>
                  <a:pt x="197" y="133"/>
                  <a:pt x="197" y="133"/>
                </a:cubicBezTo>
                <a:cubicBezTo>
                  <a:pt x="200" y="133"/>
                  <a:pt x="200" y="133"/>
                  <a:pt x="200" y="133"/>
                </a:cubicBezTo>
                <a:lnTo>
                  <a:pt x="200" y="210"/>
                </a:lnTo>
                <a:close/>
                <a:moveTo>
                  <a:pt x="254" y="196"/>
                </a:moveTo>
                <a:cubicBezTo>
                  <a:pt x="226" y="196"/>
                  <a:pt x="226" y="196"/>
                  <a:pt x="226" y="196"/>
                </a:cubicBezTo>
                <a:cubicBezTo>
                  <a:pt x="226" y="181"/>
                  <a:pt x="226" y="181"/>
                  <a:pt x="226" y="181"/>
                </a:cubicBezTo>
                <a:cubicBezTo>
                  <a:pt x="254" y="181"/>
                  <a:pt x="254" y="181"/>
                  <a:pt x="254" y="181"/>
                </a:cubicBezTo>
                <a:lnTo>
                  <a:pt x="254" y="196"/>
                </a:lnTo>
                <a:close/>
                <a:moveTo>
                  <a:pt x="254" y="172"/>
                </a:moveTo>
                <a:cubicBezTo>
                  <a:pt x="226" y="172"/>
                  <a:pt x="226" y="172"/>
                  <a:pt x="226" y="172"/>
                </a:cubicBezTo>
                <a:cubicBezTo>
                  <a:pt x="226" y="156"/>
                  <a:pt x="226" y="156"/>
                  <a:pt x="226" y="156"/>
                </a:cubicBezTo>
                <a:cubicBezTo>
                  <a:pt x="254" y="156"/>
                  <a:pt x="254" y="156"/>
                  <a:pt x="254" y="156"/>
                </a:cubicBezTo>
                <a:lnTo>
                  <a:pt x="254" y="172"/>
                </a:lnTo>
                <a:close/>
                <a:moveTo>
                  <a:pt x="294" y="196"/>
                </a:moveTo>
                <a:cubicBezTo>
                  <a:pt x="266" y="196"/>
                  <a:pt x="266" y="196"/>
                  <a:pt x="266" y="196"/>
                </a:cubicBezTo>
                <a:cubicBezTo>
                  <a:pt x="266" y="181"/>
                  <a:pt x="266" y="181"/>
                  <a:pt x="266" y="181"/>
                </a:cubicBezTo>
                <a:cubicBezTo>
                  <a:pt x="294" y="181"/>
                  <a:pt x="294" y="181"/>
                  <a:pt x="294" y="181"/>
                </a:cubicBezTo>
                <a:lnTo>
                  <a:pt x="294" y="196"/>
                </a:lnTo>
                <a:close/>
                <a:moveTo>
                  <a:pt x="294" y="172"/>
                </a:moveTo>
                <a:cubicBezTo>
                  <a:pt x="266" y="172"/>
                  <a:pt x="266" y="172"/>
                  <a:pt x="266" y="172"/>
                </a:cubicBezTo>
                <a:cubicBezTo>
                  <a:pt x="266" y="156"/>
                  <a:pt x="266" y="156"/>
                  <a:pt x="266" y="156"/>
                </a:cubicBezTo>
                <a:cubicBezTo>
                  <a:pt x="294" y="156"/>
                  <a:pt x="294" y="156"/>
                  <a:pt x="294" y="156"/>
                </a:cubicBezTo>
                <a:lnTo>
                  <a:pt x="294" y="172"/>
                </a:lnTo>
                <a:close/>
                <a:moveTo>
                  <a:pt x="154" y="53"/>
                </a:moveTo>
                <a:cubicBezTo>
                  <a:pt x="152" y="53"/>
                  <a:pt x="152" y="53"/>
                  <a:pt x="152" y="53"/>
                </a:cubicBezTo>
                <a:cubicBezTo>
                  <a:pt x="152" y="8"/>
                  <a:pt x="152" y="8"/>
                  <a:pt x="152" y="8"/>
                </a:cubicBezTo>
                <a:cubicBezTo>
                  <a:pt x="156" y="8"/>
                  <a:pt x="156" y="8"/>
                  <a:pt x="156" y="8"/>
                </a:cubicBezTo>
                <a:cubicBezTo>
                  <a:pt x="156" y="8"/>
                  <a:pt x="156" y="8"/>
                  <a:pt x="156" y="8"/>
                </a:cubicBezTo>
                <a:cubicBezTo>
                  <a:pt x="160" y="10"/>
                  <a:pt x="169" y="13"/>
                  <a:pt x="175" y="8"/>
                </a:cubicBezTo>
                <a:cubicBezTo>
                  <a:pt x="182" y="0"/>
                  <a:pt x="194" y="8"/>
                  <a:pt x="194" y="8"/>
                </a:cubicBezTo>
                <a:cubicBezTo>
                  <a:pt x="194" y="29"/>
                  <a:pt x="194" y="29"/>
                  <a:pt x="194" y="29"/>
                </a:cubicBezTo>
                <a:cubicBezTo>
                  <a:pt x="194" y="29"/>
                  <a:pt x="184" y="21"/>
                  <a:pt x="175" y="29"/>
                </a:cubicBezTo>
                <a:cubicBezTo>
                  <a:pt x="168" y="35"/>
                  <a:pt x="159" y="32"/>
                  <a:pt x="156" y="30"/>
                </a:cubicBezTo>
                <a:cubicBezTo>
                  <a:pt x="156" y="53"/>
                  <a:pt x="156" y="53"/>
                  <a:pt x="156" y="53"/>
                </a:cubicBezTo>
                <a:cubicBezTo>
                  <a:pt x="156" y="53"/>
                  <a:pt x="156" y="53"/>
                  <a:pt x="156" y="53"/>
                </a:cubicBezTo>
                <a:cubicBezTo>
                  <a:pt x="154" y="53"/>
                  <a:pt x="154" y="53"/>
                  <a:pt x="154" y="53"/>
                </a:cubicBezTo>
                <a:cubicBezTo>
                  <a:pt x="237" y="116"/>
                  <a:pt x="237" y="116"/>
                  <a:pt x="237" y="116"/>
                </a:cubicBezTo>
                <a:cubicBezTo>
                  <a:pt x="237" y="134"/>
                  <a:pt x="237" y="134"/>
                  <a:pt x="237" y="134"/>
                </a:cubicBezTo>
                <a:cubicBezTo>
                  <a:pt x="153" y="71"/>
                  <a:pt x="153" y="71"/>
                  <a:pt x="153" y="71"/>
                </a:cubicBezTo>
                <a:cubicBezTo>
                  <a:pt x="78" y="134"/>
                  <a:pt x="78" y="134"/>
                  <a:pt x="78" y="134"/>
                </a:cubicBezTo>
                <a:cubicBezTo>
                  <a:pt x="78" y="116"/>
                  <a:pt x="78" y="116"/>
                  <a:pt x="78" y="116"/>
                </a:cubicBezTo>
                <a:lnTo>
                  <a:pt x="154" y="5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10" name="矩形 9"/>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14674" r="18678"/>
          <a:stretch/>
        </p:blipFill>
        <p:spPr>
          <a:xfrm>
            <a:off x="194041" y="1367058"/>
            <a:ext cx="2760029" cy="2760029"/>
          </a:xfrm>
          <a:prstGeom prst="rect">
            <a:avLst/>
          </a:prstGeom>
        </p:spPr>
      </p:pic>
      <p:sp>
        <p:nvSpPr>
          <p:cNvPr id="17" name="矩形 16"/>
          <p:cNvSpPr/>
          <p:nvPr/>
        </p:nvSpPr>
        <p:spPr>
          <a:xfrm>
            <a:off x="3060953" y="1367058"/>
            <a:ext cx="5854447" cy="2760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36634" y="1640232"/>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sp>
        <p:nvSpPr>
          <p:cNvPr id="19" name="矩形 18"/>
          <p:cNvSpPr/>
          <p:nvPr/>
        </p:nvSpPr>
        <p:spPr>
          <a:xfrm>
            <a:off x="3336634" y="2049119"/>
            <a:ext cx="4759243" cy="819455"/>
          </a:xfrm>
          <a:prstGeom prst="rect">
            <a:avLst/>
          </a:prstGeom>
        </p:spPr>
        <p:txBody>
          <a:bodyPr wrap="square">
            <a:spAutoFit/>
          </a:bodyPr>
          <a:lstStyle/>
          <a:p>
            <a:pPr>
              <a:lnSpc>
                <a:spcPct val="150000"/>
              </a:lnSpc>
            </a:pPr>
            <a:r>
              <a:rPr lang="zh-CN" altLang="en-US" sz="1050" dirty="0" smtClean="0">
                <a:solidFill>
                  <a:schemeClr val="bg1"/>
                </a:solidFill>
              </a:rPr>
              <a:t>未来</a:t>
            </a:r>
            <a:r>
              <a:rPr lang="zh-CN" altLang="en-US" sz="1050" dirty="0">
                <a:solidFill>
                  <a:schemeClr val="bg1"/>
                </a:solidFill>
              </a:rPr>
              <a:t>的信息化战争在抗干扰、信息速率、安全性等方面对军用通信系统的性能提出了更高的要求</a:t>
            </a:r>
            <a:r>
              <a:rPr lang="zh-CN" altLang="en-US" sz="1050" dirty="0" smtClean="0">
                <a:solidFill>
                  <a:schemeClr val="bg1"/>
                </a:solidFill>
              </a:rPr>
              <a:t>。在无线通信</a:t>
            </a:r>
            <a:r>
              <a:rPr lang="zh-CN" altLang="en-US" sz="1050" dirty="0">
                <a:solidFill>
                  <a:schemeClr val="bg1"/>
                </a:solidFill>
              </a:rPr>
              <a:t>系统中，</a:t>
            </a:r>
            <a:r>
              <a:rPr lang="zh-CN" altLang="en-US" sz="1050" dirty="0" smtClean="0">
                <a:solidFill>
                  <a:schemeClr val="bg1"/>
                </a:solidFill>
              </a:rPr>
              <a:t>由于多</a:t>
            </a:r>
            <a:r>
              <a:rPr lang="zh-CN" altLang="en-US" sz="1050" dirty="0">
                <a:solidFill>
                  <a:schemeClr val="bg1"/>
                </a:solidFill>
              </a:rPr>
              <a:t>径</a:t>
            </a:r>
            <a:r>
              <a:rPr lang="zh-CN" altLang="en-US" sz="1050" dirty="0" smtClean="0">
                <a:solidFill>
                  <a:schemeClr val="bg1"/>
                </a:solidFill>
              </a:rPr>
              <a:t>传输效应，</a:t>
            </a:r>
            <a:r>
              <a:rPr lang="zh-CN" altLang="en-US" sz="1050" dirty="0">
                <a:solidFill>
                  <a:schemeClr val="bg1"/>
                </a:solidFill>
              </a:rPr>
              <a:t>能使码间干扰可以忽略的最大信息传输速率受到多径信道时延扩展的</a:t>
            </a:r>
            <a:r>
              <a:rPr lang="zh-CN" altLang="en-US" sz="1050" dirty="0" smtClean="0">
                <a:solidFill>
                  <a:schemeClr val="bg1"/>
                </a:solidFill>
              </a:rPr>
              <a:t>影响。</a:t>
            </a:r>
            <a:endParaRPr lang="en-US" altLang="zh-CN" sz="1050" dirty="0">
              <a:solidFill>
                <a:schemeClr val="bg1"/>
              </a:solidFill>
            </a:endParaRPr>
          </a:p>
        </p:txBody>
      </p:sp>
      <p:cxnSp>
        <p:nvCxnSpPr>
          <p:cNvPr id="20" name="直接连接符 19"/>
          <p:cNvCxnSpPr/>
          <p:nvPr/>
        </p:nvCxnSpPr>
        <p:spPr>
          <a:xfrm>
            <a:off x="3449343" y="2049119"/>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36633" y="2971366"/>
            <a:ext cx="4759243" cy="1061829"/>
          </a:xfrm>
          <a:prstGeom prst="rect">
            <a:avLst/>
          </a:prstGeom>
        </p:spPr>
        <p:txBody>
          <a:bodyPr wrap="square">
            <a:spAutoFit/>
          </a:bodyPr>
          <a:lstStyle/>
          <a:p>
            <a:pPr>
              <a:lnSpc>
                <a:spcPct val="150000"/>
              </a:lnSpc>
            </a:pPr>
            <a:r>
              <a:rPr lang="zh-CN" altLang="en-US" sz="1050" dirty="0" smtClean="0">
                <a:solidFill>
                  <a:schemeClr val="bg1"/>
                </a:solidFill>
              </a:rPr>
              <a:t>为了</a:t>
            </a:r>
            <a:r>
              <a:rPr lang="zh-CN" altLang="en-US" sz="1050" dirty="0">
                <a:solidFill>
                  <a:schemeClr val="bg1"/>
                </a:solidFill>
              </a:rPr>
              <a:t>传输更高比特速率</a:t>
            </a:r>
            <a:r>
              <a:rPr lang="zh-CN" altLang="en-US" sz="1050" dirty="0" smtClean="0">
                <a:solidFill>
                  <a:schemeClr val="bg1"/>
                </a:solidFill>
              </a:rPr>
              <a:t>以及抵抗</a:t>
            </a:r>
            <a:r>
              <a:rPr lang="zh-CN" altLang="en-US" sz="1050" dirty="0">
                <a:solidFill>
                  <a:schemeClr val="bg1"/>
                </a:solidFill>
              </a:rPr>
              <a:t>频率选择性衰落，可采取的有效措施之一是使用多载波调制</a:t>
            </a:r>
            <a:r>
              <a:rPr lang="zh-CN" altLang="en-US" sz="1050" dirty="0" smtClean="0">
                <a:solidFill>
                  <a:schemeClr val="bg1"/>
                </a:solidFill>
              </a:rPr>
              <a:t>技术，其中</a:t>
            </a:r>
            <a:r>
              <a:rPr lang="en-US" altLang="zh-CN" sz="1050" dirty="0" smtClean="0">
                <a:solidFill>
                  <a:schemeClr val="bg1"/>
                </a:solidFill>
              </a:rPr>
              <a:t>OFDM</a:t>
            </a:r>
            <a:r>
              <a:rPr lang="zh-CN" altLang="en-US" sz="1050" dirty="0" smtClean="0">
                <a:solidFill>
                  <a:schemeClr val="bg1"/>
                </a:solidFill>
              </a:rPr>
              <a:t>是</a:t>
            </a:r>
            <a:r>
              <a:rPr lang="zh-CN" altLang="en-US" sz="1050" dirty="0">
                <a:solidFill>
                  <a:schemeClr val="bg1"/>
                </a:solidFill>
              </a:rPr>
              <a:t>实现复杂度最低、应用最广的一</a:t>
            </a:r>
            <a:r>
              <a:rPr lang="zh-CN" altLang="en-US" sz="1050" dirty="0" smtClean="0">
                <a:solidFill>
                  <a:schemeClr val="bg1"/>
                </a:solidFill>
              </a:rPr>
              <a:t>种。</a:t>
            </a:r>
            <a:endParaRPr lang="en-US" altLang="zh-CN" sz="1050" dirty="0" smtClean="0">
              <a:solidFill>
                <a:schemeClr val="bg1"/>
              </a:solidFill>
            </a:endParaRPr>
          </a:p>
          <a:p>
            <a:pPr>
              <a:lnSpc>
                <a:spcPct val="150000"/>
              </a:lnSpc>
            </a:pPr>
            <a:r>
              <a:rPr lang="en-US" altLang="zh-CN" sz="1050" dirty="0">
                <a:solidFill>
                  <a:schemeClr val="bg1"/>
                </a:solidFill>
              </a:rPr>
              <a:t>OFDM</a:t>
            </a:r>
            <a:r>
              <a:rPr lang="zh-CN" altLang="en-US" sz="1050" dirty="0">
                <a:solidFill>
                  <a:schemeClr val="bg1"/>
                </a:solidFill>
              </a:rPr>
              <a:t>系统存在对载波同步比较敏感和峰均功率比较高等</a:t>
            </a:r>
            <a:r>
              <a:rPr lang="zh-CN" altLang="en-US" sz="1050" dirty="0" smtClean="0">
                <a:solidFill>
                  <a:schemeClr val="bg1"/>
                </a:solidFill>
              </a:rPr>
              <a:t>不足，</a:t>
            </a:r>
            <a:r>
              <a:rPr lang="en-US" altLang="zh-CN" sz="1050" dirty="0" smtClean="0">
                <a:solidFill>
                  <a:schemeClr val="bg1"/>
                </a:solidFill>
              </a:rPr>
              <a:t>SC-FDE</a:t>
            </a:r>
            <a:r>
              <a:rPr lang="zh-CN" altLang="en-US" sz="1050" dirty="0" smtClean="0">
                <a:solidFill>
                  <a:schemeClr val="bg1"/>
                </a:solidFill>
              </a:rPr>
              <a:t>结合了单载波技术和</a:t>
            </a:r>
            <a:r>
              <a:rPr lang="en-US" altLang="zh-CN" sz="1050" dirty="0" smtClean="0">
                <a:solidFill>
                  <a:schemeClr val="bg1"/>
                </a:solidFill>
              </a:rPr>
              <a:t>OFDM</a:t>
            </a:r>
            <a:r>
              <a:rPr lang="zh-CN" altLang="en-US" sz="1050" dirty="0" smtClean="0">
                <a:solidFill>
                  <a:schemeClr val="bg1"/>
                </a:solidFill>
              </a:rPr>
              <a:t>技术的优点，是高速无线通信中一种极具竞争力的方案。</a:t>
            </a:r>
            <a:endParaRPr lang="en-US" altLang="zh-CN" sz="1050" dirty="0">
              <a:solidFill>
                <a:schemeClr val="bg1"/>
              </a:solidFill>
            </a:endParaRPr>
          </a:p>
        </p:txBody>
      </p:sp>
      <p:cxnSp>
        <p:nvCxnSpPr>
          <p:cNvPr id="22" name="直接连接符 21"/>
          <p:cNvCxnSpPr/>
          <p:nvPr/>
        </p:nvCxnSpPr>
        <p:spPr>
          <a:xfrm>
            <a:off x="3439511" y="296509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10" name="矩形 9"/>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336634" y="1723360"/>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cxnSp>
        <p:nvCxnSpPr>
          <p:cNvPr id="20" name="直接连接符 19"/>
          <p:cNvCxnSpPr/>
          <p:nvPr/>
        </p:nvCxnSpPr>
        <p:spPr>
          <a:xfrm>
            <a:off x="3449343" y="213224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59886" y="698548"/>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1945" y="921220"/>
            <a:ext cx="2282997"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smtClean="0">
                <a:solidFill>
                  <a:srgbClr val="00377A"/>
                </a:solidFill>
                <a:latin typeface="微软雅黑"/>
                <a:ea typeface="微软雅黑"/>
              </a:rPr>
              <a:t>正交频分复用</a:t>
            </a:r>
            <a:r>
              <a:rPr lang="en-US" altLang="zh-CN" sz="1800" dirty="0" smtClean="0">
                <a:solidFill>
                  <a:srgbClr val="00377A"/>
                </a:solidFill>
                <a:latin typeface="微软雅黑"/>
                <a:ea typeface="微软雅黑"/>
              </a:rPr>
              <a:t>OFDM</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sp>
        <p:nvSpPr>
          <p:cNvPr id="24" name="矩形 23"/>
          <p:cNvSpPr/>
          <p:nvPr/>
        </p:nvSpPr>
        <p:spPr>
          <a:xfrm>
            <a:off x="286835" y="3028777"/>
            <a:ext cx="2613216"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377A"/>
                </a:solidFill>
                <a:effectLst/>
                <a:uLnTx/>
                <a:uFillTx/>
                <a:latin typeface="微软雅黑"/>
                <a:ea typeface="微软雅黑"/>
                <a:cs typeface="+mn-cs"/>
              </a:rPr>
              <a:t>单载波频域均衡</a:t>
            </a:r>
            <a:r>
              <a:rPr kumimoji="0" lang="en-US" altLang="zh-CN" sz="1800" b="0" i="0" u="none" strike="noStrike" kern="1200" cap="none" spc="0" normalizeH="0" baseline="0" noProof="0" dirty="0" smtClean="0">
                <a:ln>
                  <a:noFill/>
                </a:ln>
                <a:solidFill>
                  <a:srgbClr val="00377A"/>
                </a:solidFill>
                <a:effectLst/>
                <a:uLnTx/>
                <a:uFillTx/>
                <a:latin typeface="微软雅黑"/>
                <a:ea typeface="微软雅黑"/>
                <a:cs typeface="+mn-cs"/>
              </a:rPr>
              <a:t>SC-FDE</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94569744"/>
              </p:ext>
            </p:extLst>
          </p:nvPr>
        </p:nvGraphicFramePr>
        <p:xfrm>
          <a:off x="3065161" y="986129"/>
          <a:ext cx="4927874" cy="1759637"/>
        </p:xfrm>
        <a:graphic>
          <a:graphicData uri="http://schemas.openxmlformats.org/presentationml/2006/ole">
            <mc:AlternateContent xmlns:mc="http://schemas.openxmlformats.org/markup-compatibility/2006">
              <mc:Choice xmlns:v="urn:schemas-microsoft-com:vml" Requires="v">
                <p:oleObj spid="_x0000_s1447" name="Visio" r:id="rId5" imgW="10563326" imgH="3771782" progId="Visio.Drawing.15">
                  <p:embed/>
                </p:oleObj>
              </mc:Choice>
              <mc:Fallback>
                <p:oleObj name="Visio" r:id="rId5" imgW="10563326" imgH="3771782"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161" y="986129"/>
                        <a:ext cx="4927874" cy="1759637"/>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98954838"/>
              </p:ext>
            </p:extLst>
          </p:nvPr>
        </p:nvGraphicFramePr>
        <p:xfrm>
          <a:off x="3065161" y="3028777"/>
          <a:ext cx="5079662" cy="1759123"/>
        </p:xfrm>
        <a:graphic>
          <a:graphicData uri="http://schemas.openxmlformats.org/presentationml/2006/ole">
            <mc:AlternateContent xmlns:mc="http://schemas.openxmlformats.org/markup-compatibility/2006">
              <mc:Choice xmlns:v="urn:schemas-microsoft-com:vml" Requires="v">
                <p:oleObj spid="_x0000_s1448" name="Visio" r:id="rId7" imgW="10563326" imgH="3676765" progId="Visio.Drawing.15">
                  <p:embed/>
                </p:oleObj>
              </mc:Choice>
              <mc:Fallback>
                <p:oleObj name="Visio" r:id="rId7" imgW="10563326" imgH="3676765" progId="Visio.Drawing.15">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161" y="3028777"/>
                        <a:ext cx="5079662" cy="1759123"/>
                      </a:xfrm>
                      <a:prstGeom prst="rect">
                        <a:avLst/>
                      </a:prstGeom>
                      <a:noFill/>
                    </p:spPr>
                  </p:pic>
                </p:oleObj>
              </mc:Fallback>
            </mc:AlternateContent>
          </a:graphicData>
        </a:graphic>
      </p:graphicFrame>
      <p:sp>
        <p:nvSpPr>
          <p:cNvPr id="14" name="矩形 13"/>
          <p:cNvSpPr/>
          <p:nvPr/>
        </p:nvSpPr>
        <p:spPr>
          <a:xfrm>
            <a:off x="1358474" y="1994196"/>
            <a:ext cx="469937"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377A"/>
                </a:solidFill>
                <a:effectLst/>
                <a:uLnTx/>
                <a:uFillTx/>
                <a:latin typeface="微软雅黑"/>
                <a:ea typeface="微软雅黑"/>
                <a:cs typeface="+mn-cs"/>
              </a:rPr>
              <a:t>VS</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spTree>
    <p:extLst>
      <p:ext uri="{BB962C8B-B14F-4D97-AF65-F5344CB8AC3E}">
        <p14:creationId xmlns:p14="http://schemas.microsoft.com/office/powerpoint/2010/main" val="3023670726"/>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4616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5" name="矩形 4"/>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0641" y="2954382"/>
            <a:ext cx="2190584" cy="1009507"/>
          </a:xfrm>
          <a:prstGeom prst="rect">
            <a:avLst/>
          </a:prstGeom>
        </p:spPr>
        <p:txBody>
          <a:bodyPr wrap="square">
            <a:spAutoFit/>
          </a:bodyPr>
          <a:lstStyle/>
          <a:p>
            <a:pPr algn="ctr">
              <a:lnSpc>
                <a:spcPct val="130000"/>
              </a:lnSpc>
              <a:spcBef>
                <a:spcPts val="600"/>
              </a:spcBef>
            </a:pPr>
            <a:r>
              <a:rPr lang="zh-CN" altLang="en-US" sz="1050" dirty="0">
                <a:solidFill>
                  <a:schemeClr val="bg1"/>
                </a:solidFill>
              </a:rPr>
              <a:t>认知</a:t>
            </a:r>
            <a:r>
              <a:rPr lang="zh-CN" altLang="en-US" sz="1050" dirty="0" smtClean="0">
                <a:solidFill>
                  <a:schemeClr val="bg1"/>
                </a:solidFill>
              </a:rPr>
              <a:t>无线电技术可以实时</a:t>
            </a:r>
            <a:r>
              <a:rPr lang="zh-CN" altLang="en-US" sz="1050" dirty="0">
                <a:solidFill>
                  <a:schemeClr val="bg1"/>
                </a:solidFill>
              </a:rPr>
              <a:t>获取信道中</a:t>
            </a:r>
            <a:r>
              <a:rPr lang="zh-CN" altLang="en-US" sz="1050" dirty="0" smtClean="0">
                <a:solidFill>
                  <a:schemeClr val="bg1"/>
                </a:solidFill>
              </a:rPr>
              <a:t>的</a:t>
            </a:r>
            <a:r>
              <a:rPr lang="zh-CN" altLang="en-US" sz="1050" dirty="0">
                <a:solidFill>
                  <a:schemeClr val="bg1"/>
                </a:solidFill>
              </a:rPr>
              <a:t>窄带</a:t>
            </a:r>
            <a:r>
              <a:rPr lang="zh-CN" altLang="en-US" sz="1050" dirty="0" smtClean="0">
                <a:solidFill>
                  <a:schemeClr val="bg1"/>
                </a:solidFill>
              </a:rPr>
              <a:t>干扰信息</a:t>
            </a:r>
            <a:endParaRPr lang="en-US" altLang="zh-CN" sz="1050" dirty="0" smtClean="0">
              <a:solidFill>
                <a:schemeClr val="bg1"/>
              </a:solidFill>
            </a:endParaRPr>
          </a:p>
          <a:p>
            <a:pPr algn="ctr">
              <a:lnSpc>
                <a:spcPct val="130000"/>
              </a:lnSpc>
              <a:spcBef>
                <a:spcPts val="600"/>
              </a:spcBef>
            </a:pPr>
            <a:r>
              <a:rPr lang="en-US" altLang="zh-CN" sz="1050" dirty="0" smtClean="0">
                <a:solidFill>
                  <a:schemeClr val="bg1"/>
                </a:solidFill>
              </a:rPr>
              <a:t>OFDM</a:t>
            </a:r>
            <a:r>
              <a:rPr lang="zh-CN" altLang="en-US" sz="1050" dirty="0" smtClean="0">
                <a:solidFill>
                  <a:schemeClr val="bg1"/>
                </a:solidFill>
              </a:rPr>
              <a:t>技术可以选择干扰较小的子信道</a:t>
            </a:r>
            <a:endParaRPr lang="en-US" altLang="zh-CN" sz="1050" dirty="0">
              <a:solidFill>
                <a:schemeClr val="bg1"/>
              </a:solidFill>
            </a:endParaRP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620020"/>
            <a:ext cx="1282444" cy="307777"/>
          </a:xfrm>
          <a:prstGeom prst="rect">
            <a:avLst/>
          </a:prstGeom>
        </p:spPr>
        <p:txBody>
          <a:bodyPr wrap="square">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可行性分析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954382"/>
            <a:ext cx="2190584" cy="512448"/>
          </a:xfrm>
          <a:prstGeom prst="rect">
            <a:avLst/>
          </a:prstGeom>
        </p:spPr>
        <p:txBody>
          <a:bodyPr wrap="square">
            <a:spAutoFit/>
          </a:bodyPr>
          <a:lstStyle/>
          <a:p>
            <a:pPr algn="ctr">
              <a:lnSpc>
                <a:spcPct val="130000"/>
              </a:lnSpc>
              <a:spcBef>
                <a:spcPts val="600"/>
              </a:spcBef>
            </a:pPr>
            <a:r>
              <a:rPr lang="en-US" altLang="zh-CN" sz="1050" dirty="0" smtClean="0">
                <a:solidFill>
                  <a:schemeClr val="bg1"/>
                </a:solidFill>
              </a:rPr>
              <a:t>SC-FDE</a:t>
            </a:r>
            <a:r>
              <a:rPr lang="zh-CN" altLang="en-US" sz="1050" dirty="0" smtClean="0">
                <a:solidFill>
                  <a:schemeClr val="bg1"/>
                </a:solidFill>
              </a:rPr>
              <a:t>系统与</a:t>
            </a:r>
            <a:r>
              <a:rPr lang="en-US" altLang="zh-CN" sz="1050" dirty="0">
                <a:solidFill>
                  <a:schemeClr val="bg1"/>
                </a:solidFill>
              </a:rPr>
              <a:t>OFDM</a:t>
            </a:r>
            <a:r>
              <a:rPr lang="zh-CN" altLang="en-US" sz="1050" dirty="0" smtClean="0">
                <a:solidFill>
                  <a:schemeClr val="bg1"/>
                </a:solidFill>
              </a:rPr>
              <a:t>系统结构非常相似，可以共用许多算法模块</a:t>
            </a:r>
            <a:endParaRPr lang="en-US" altLang="zh-CN" sz="1050" dirty="0">
              <a:solidFill>
                <a:schemeClr val="bg1"/>
              </a:solidFill>
            </a:endParaRP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p>
        </p:txBody>
      </p:sp>
      <p:sp>
        <p:nvSpPr>
          <p:cNvPr id="77" name="矩形 76"/>
          <p:cNvSpPr/>
          <p:nvPr/>
        </p:nvSpPr>
        <p:spPr>
          <a:xfrm>
            <a:off x="6755975" y="2954382"/>
            <a:ext cx="2190584" cy="722505"/>
          </a:xfrm>
          <a:prstGeom prst="rect">
            <a:avLst/>
          </a:prstGeom>
        </p:spPr>
        <p:txBody>
          <a:bodyPr wrap="square">
            <a:spAutoFit/>
          </a:bodyPr>
          <a:lstStyle/>
          <a:p>
            <a:pPr algn="ctr">
              <a:lnSpc>
                <a:spcPct val="130000"/>
              </a:lnSpc>
              <a:spcBef>
                <a:spcPts val="600"/>
              </a:spcBef>
            </a:pPr>
            <a:r>
              <a:rPr lang="zh-CN" altLang="en-US" sz="1050" dirty="0" smtClean="0">
                <a:solidFill>
                  <a:schemeClr val="bg1"/>
                </a:solidFill>
              </a:rPr>
              <a:t>设计相互</a:t>
            </a:r>
            <a:r>
              <a:rPr lang="zh-CN" altLang="en-US" sz="1050" dirty="0">
                <a:solidFill>
                  <a:schemeClr val="bg1"/>
                </a:solidFill>
              </a:rPr>
              <a:t>匹配的帧</a:t>
            </a:r>
            <a:r>
              <a:rPr lang="zh-CN" altLang="en-US" sz="1050" dirty="0" smtClean="0">
                <a:solidFill>
                  <a:schemeClr val="bg1"/>
                </a:solidFill>
              </a:rPr>
              <a:t>结构，时间上对齐发送，那么低信噪比下的同步问题由控制信道</a:t>
            </a:r>
            <a:r>
              <a:rPr lang="en-US" altLang="zh-CN" sz="1050" dirty="0" smtClean="0">
                <a:solidFill>
                  <a:schemeClr val="bg1"/>
                </a:solidFill>
              </a:rPr>
              <a:t>SC-FDE</a:t>
            </a:r>
            <a:r>
              <a:rPr lang="zh-CN" altLang="en-US" sz="1050" dirty="0" smtClean="0">
                <a:solidFill>
                  <a:schemeClr val="bg1"/>
                </a:solidFill>
              </a:rPr>
              <a:t>来实现</a:t>
            </a:r>
            <a:endParaRPr lang="en-US" altLang="zh-CN" sz="1050" dirty="0">
              <a:solidFill>
                <a:schemeClr val="bg1"/>
              </a:solidFill>
            </a:endParaRP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02</a:t>
            </a:r>
            <a:endParaRPr lang="zh-CN" altLang="en-US" sz="4800" b="1">
              <a:solidFill>
                <a:schemeClr val="accent1"/>
              </a:solidFill>
              <a:latin typeface="+mj-lt"/>
            </a:endParaRPr>
          </a:p>
        </p:txBody>
      </p:sp>
      <p:sp>
        <p:nvSpPr>
          <p:cNvPr id="17" name="矩形 16"/>
          <p:cNvSpPr/>
          <p:nvPr/>
        </p:nvSpPr>
        <p:spPr bwMode="auto">
          <a:xfrm>
            <a:off x="4156364" y="2258755"/>
            <a:ext cx="2698175" cy="523220"/>
          </a:xfrm>
          <a:prstGeom prst="rect">
            <a:avLst/>
          </a:prstGeom>
          <a:noFill/>
        </p:spPr>
        <p:txBody>
          <a:bodyPr wrap="none">
            <a:spAutoFit/>
          </a:bodyPr>
          <a:lstStyle/>
          <a:p>
            <a:pP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18" name="矩形 17"/>
          <p:cNvSpPr/>
          <p:nvPr/>
        </p:nvSpPr>
        <p:spPr>
          <a:xfrm>
            <a:off x="4156364" y="2781976"/>
            <a:ext cx="3209084" cy="276999"/>
          </a:xfrm>
          <a:prstGeom prst="rect">
            <a:avLst/>
          </a:prstGeom>
        </p:spPr>
        <p:txBody>
          <a:bodyPr wrap="none">
            <a:spAutoFit/>
          </a:bodyPr>
          <a:lstStyle/>
          <a:p>
            <a:pPr lvl="0" fontAlgn="base">
              <a:spcBef>
                <a:spcPct val="0"/>
              </a:spcBef>
              <a:spcAft>
                <a:spcPct val="0"/>
              </a:spcAft>
              <a:defRPr/>
            </a:pPr>
            <a:r>
              <a:rPr lang="en-US" altLang="zh-CN" sz="1200" dirty="0">
                <a:solidFill>
                  <a:schemeClr val="accent1"/>
                </a:solidFill>
                <a:latin typeface="+mj-lt"/>
                <a:ea typeface="方正兰亭黑_GBK"/>
              </a:rPr>
              <a:t>RESEARCH METHODS AND PROCESSES</a:t>
            </a:r>
          </a:p>
        </p:txBody>
      </p:sp>
    </p:spTree>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20644" y="3566843"/>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p:nvCxnSpPr>
        <p:spPr>
          <a:xfrm>
            <a:off x="3190699" y="196157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83544" y="1653798"/>
            <a:ext cx="10327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FPGA</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p:nvCxnSpPr>
        <p:spPr>
          <a:xfrm>
            <a:off x="7465295" y="196573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664939"/>
            <a:ext cx="1119891"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撰写论文</a:t>
            </a: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82851" y="612532"/>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01058" y="63441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843949144"/>
              </p:ext>
            </p:extLst>
          </p:nvPr>
        </p:nvGraphicFramePr>
        <p:xfrm>
          <a:off x="468370" y="941597"/>
          <a:ext cx="3668653" cy="4036165"/>
        </p:xfrm>
        <a:graphic>
          <a:graphicData uri="http://schemas.openxmlformats.org/presentationml/2006/ole">
            <mc:AlternateContent xmlns:mc="http://schemas.openxmlformats.org/markup-compatibility/2006">
              <mc:Choice xmlns:v="urn:schemas-microsoft-com:vml" Requires="v">
                <p:oleObj spid="_x0000_s2368" name="Visio" r:id="rId5" imgW="4495865" imgH="4962459" progId="Visio.Drawing.15">
                  <p:embed/>
                </p:oleObj>
              </mc:Choice>
              <mc:Fallback>
                <p:oleObj name="Visio" r:id="rId5" imgW="4495865" imgH="4962459"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70" y="941597"/>
                        <a:ext cx="3668653" cy="4036165"/>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7806912"/>
              </p:ext>
            </p:extLst>
          </p:nvPr>
        </p:nvGraphicFramePr>
        <p:xfrm>
          <a:off x="4435102" y="1023093"/>
          <a:ext cx="3660775" cy="3971925"/>
        </p:xfrm>
        <a:graphic>
          <a:graphicData uri="http://schemas.openxmlformats.org/presentationml/2006/ole">
            <mc:AlternateContent xmlns:mc="http://schemas.openxmlformats.org/markup-compatibility/2006">
              <mc:Choice xmlns:v="urn:schemas-microsoft-com:vml" Requires="v">
                <p:oleObj spid="_x0000_s2369" name="Visio" r:id="rId7" imgW="4495865" imgH="4886338" progId="Visio.Drawing.15">
                  <p:embed/>
                </p:oleObj>
              </mc:Choice>
              <mc:Fallback>
                <p:oleObj name="Visio" r:id="rId7" imgW="4495865" imgH="4886338" progId="Visio.Drawing.15">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5102" y="1023093"/>
                        <a:ext cx="3660775" cy="397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4746004"/>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2681</TotalTime>
  <Words>2134</Words>
  <Application>Microsoft Office PowerPoint</Application>
  <PresentationFormat>全屏显示(16:9)</PresentationFormat>
  <Paragraphs>209</Paragraphs>
  <Slides>30</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4" baseType="lpstr">
      <vt:lpstr>Gill Sans</vt:lpstr>
      <vt:lpstr>Impact MT Std</vt:lpstr>
      <vt:lpstr>方正兰亭黑_GBK</vt:lpstr>
      <vt:lpstr>宋体</vt:lpstr>
      <vt:lpstr>微软雅黑</vt:lpstr>
      <vt:lpstr>微软雅黑 Light</vt:lpstr>
      <vt:lpstr>Arial</vt:lpstr>
      <vt:lpstr>Calibri</vt:lpstr>
      <vt:lpstr>Calibri Light</vt:lpstr>
      <vt:lpstr>Times New Roman</vt:lpstr>
      <vt:lpstr>Office 主题</vt:lpstr>
      <vt:lpstr>Visio</vt:lpstr>
      <vt:lpstr>Equation.DSMT4</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DELL</cp:lastModifiedBy>
  <cp:revision>477</cp:revision>
  <dcterms:created xsi:type="dcterms:W3CDTF">2017-05-01T12:27:00Z</dcterms:created>
  <dcterms:modified xsi:type="dcterms:W3CDTF">2019-05-24T09:37:56Z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