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1" r:id="rId7"/>
    <p:sldId id="273" r:id="rId8"/>
    <p:sldId id="301" r:id="rId9"/>
    <p:sldId id="303" r:id="rId10"/>
    <p:sldId id="278" r:id="rId11"/>
    <p:sldId id="302" r:id="rId12"/>
    <p:sldId id="304" r:id="rId13"/>
    <p:sldId id="305" r:id="rId14"/>
    <p:sldId id="306" r:id="rId15"/>
    <p:sldId id="307" r:id="rId16"/>
    <p:sldId id="264" r:id="rId17"/>
    <p:sldId id="263" r:id="rId18"/>
    <p:sldId id="261" r:id="rId19"/>
    <p:sldId id="280" r:id="rId20"/>
    <p:sldId id="281" r:id="rId21"/>
    <p:sldId id="282" r:id="rId22"/>
    <p:sldId id="283" r:id="rId23"/>
    <p:sldId id="284" r:id="rId24"/>
    <p:sldId id="285" r:id="rId25"/>
    <p:sldId id="36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20" autoAdjust="0"/>
  </p:normalViewPr>
  <p:slideViewPr>
    <p:cSldViewPr>
      <p:cViewPr varScale="1">
        <p:scale>
          <a:sx n="51" d="100"/>
          <a:sy n="5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A2FF-FFAE-40CD-ABCA-00633AC61BA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3460-0BAE-4B6F-AD27-E3A659BB0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4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）服务器端程序</a:t>
            </a:r>
            <a:r>
              <a:rPr lang="en-US" altLang="zh-CN" dirty="0" err="1" smtClean="0"/>
              <a:t>ex8_1_server.py</a:t>
            </a:r>
            <a:endParaRPr lang="en-US" altLang="zh-CN" dirty="0" smtClean="0"/>
          </a:p>
          <a:p>
            <a:r>
              <a:rPr lang="en-US" altLang="zh-CN" dirty="0" smtClean="0"/>
              <a:t>from socket import *</a:t>
            </a:r>
          </a:p>
          <a:p>
            <a:r>
              <a:rPr lang="en-US" altLang="zh-CN" dirty="0" smtClean="0"/>
              <a:t>HOST = '127.0.0.1'</a:t>
            </a:r>
          </a:p>
          <a:p>
            <a:r>
              <a:rPr lang="en-US" altLang="zh-CN" dirty="0" smtClean="0"/>
              <a:t>PORT = 4321</a:t>
            </a:r>
          </a:p>
          <a:p>
            <a:r>
              <a:rPr lang="en-US" altLang="zh-CN" dirty="0" err="1" smtClean="0"/>
              <a:t>ADDR</a:t>
            </a:r>
            <a:r>
              <a:rPr lang="en-US" altLang="zh-CN" dirty="0" smtClean="0"/>
              <a:t> = (HOST, PORT)</a:t>
            </a:r>
          </a:p>
          <a:p>
            <a:r>
              <a:rPr lang="en-US" altLang="zh-CN" dirty="0" err="1" smtClean="0"/>
              <a:t>ss</a:t>
            </a:r>
            <a:r>
              <a:rPr lang="en-US" altLang="zh-CN" dirty="0" smtClean="0"/>
              <a:t> = socket(</a:t>
            </a:r>
            <a:r>
              <a:rPr lang="en-US" altLang="zh-CN" dirty="0" err="1" smtClean="0"/>
              <a:t>AF_INET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SOCK_STREAM</a:t>
            </a:r>
            <a:r>
              <a:rPr lang="en-US" altLang="zh-CN" dirty="0" smtClean="0"/>
              <a:t>, 0)</a:t>
            </a:r>
          </a:p>
          <a:p>
            <a:r>
              <a:rPr lang="en-US" altLang="zh-CN" dirty="0" err="1" smtClean="0"/>
              <a:t>ss.bind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ss.listen</a:t>
            </a:r>
            <a:r>
              <a:rPr lang="en-US" altLang="zh-CN" dirty="0" smtClean="0"/>
              <a:t>(10)</a:t>
            </a:r>
          </a:p>
          <a:p>
            <a:r>
              <a:rPr lang="en-US" altLang="zh-CN" dirty="0" smtClean="0"/>
              <a:t>while True:</a:t>
            </a:r>
          </a:p>
          <a:p>
            <a:r>
              <a:rPr lang="en-US" altLang="zh-CN" dirty="0" smtClean="0"/>
              <a:t>	 print('</a:t>
            </a:r>
            <a:r>
              <a:rPr lang="zh-CN" altLang="en-US" dirty="0" smtClean="0"/>
              <a:t>等待客户机连接</a:t>
            </a:r>
            <a:r>
              <a:rPr lang="en-US" altLang="zh-CN" dirty="0" smtClean="0"/>
              <a:t>......\n')</a:t>
            </a:r>
          </a:p>
          <a:p>
            <a:r>
              <a:rPr lang="en-US" altLang="zh-CN" dirty="0" smtClean="0"/>
              <a:t>	 </a:t>
            </a:r>
            <a:r>
              <a:rPr lang="en-US" altLang="zh-CN" dirty="0" err="1" smtClean="0"/>
              <a:t>cs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caddr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ss.accept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	 print('</a:t>
            </a:r>
            <a:r>
              <a:rPr lang="zh-CN" altLang="en-US" dirty="0" smtClean="0"/>
              <a:t>连接的客户机来自于：</a:t>
            </a:r>
            <a:r>
              <a:rPr lang="en-US" altLang="zh-CN" dirty="0" smtClean="0"/>
              <a:t>', </a:t>
            </a:r>
            <a:r>
              <a:rPr lang="en-US" altLang="zh-CN" dirty="0" err="1" smtClean="0"/>
              <a:t>caddr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'</a:t>
            </a:r>
            <a:r>
              <a:rPr lang="zh-CN" altLang="en-US" dirty="0" smtClean="0"/>
              <a:t>欢迎你访问本服务器</a:t>
            </a:r>
            <a:r>
              <a:rPr lang="en-US" altLang="zh-CN" dirty="0" smtClean="0"/>
              <a:t>!'</a:t>
            </a:r>
          </a:p>
          <a:p>
            <a:r>
              <a:rPr lang="en-US" altLang="zh-CN" dirty="0" smtClean="0"/>
              <a:t>	 </a:t>
            </a:r>
            <a:r>
              <a:rPr lang="en-US" altLang="zh-CN" dirty="0" err="1" smtClean="0"/>
              <a:t>cs.sendall</a:t>
            </a:r>
            <a:r>
              <a:rPr lang="en-US" altLang="zh-CN" dirty="0" smtClean="0"/>
              <a:t>(bytes(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'</a:t>
            </a:r>
            <a:r>
              <a:rPr lang="en-US" altLang="zh-CN" dirty="0" err="1" smtClean="0"/>
              <a:t>UTF</a:t>
            </a:r>
            <a:r>
              <a:rPr lang="en-US" altLang="zh-CN" dirty="0" smtClean="0"/>
              <a:t>-8'))</a:t>
            </a:r>
          </a:p>
          <a:p>
            <a:r>
              <a:rPr lang="en-US" altLang="zh-CN" dirty="0" smtClean="0"/>
              <a:t>	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cs.recv</a:t>
            </a:r>
            <a:r>
              <a:rPr lang="en-US" altLang="zh-CN" dirty="0" smtClean="0"/>
              <a:t>(1024).decode()</a:t>
            </a:r>
          </a:p>
          <a:p>
            <a:r>
              <a:rPr lang="en-US" altLang="zh-CN" dirty="0" smtClean="0"/>
              <a:t>	 print('</a:t>
            </a:r>
            <a:r>
              <a:rPr lang="zh-CN" altLang="en-US" dirty="0" smtClean="0"/>
              <a:t>接收客户机信息：</a:t>
            </a:r>
            <a:r>
              <a:rPr lang="en-US" altLang="zh-CN" dirty="0" smtClean="0"/>
              <a:t>',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 </a:t>
            </a:r>
            <a:r>
              <a:rPr lang="en-US" altLang="zh-CN" dirty="0" err="1" smtClean="0"/>
              <a:t>cs.close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ss.close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3460-0BAE-4B6F-AD27-E3A659BB0C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6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）客户端程序</a:t>
            </a:r>
            <a:r>
              <a:rPr lang="en-US" altLang="zh-CN" dirty="0" err="1" smtClean="0"/>
              <a:t>ex8_1_client.py</a:t>
            </a:r>
            <a:endParaRPr lang="en-US" altLang="zh-CN" dirty="0" smtClean="0"/>
          </a:p>
          <a:p>
            <a:r>
              <a:rPr lang="en-US" altLang="zh-CN" dirty="0" smtClean="0"/>
              <a:t>from socket import *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tkinter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tkinter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scrolledtext</a:t>
            </a:r>
            <a:r>
              <a:rPr lang="en-US" altLang="zh-CN" dirty="0" smtClean="0"/>
              <a:t>   # </a:t>
            </a:r>
            <a:r>
              <a:rPr lang="zh-CN" altLang="en-US" dirty="0" smtClean="0"/>
              <a:t>导入滚动文本框的模块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win = </a:t>
            </a:r>
            <a:r>
              <a:rPr lang="en-US" altLang="zh-CN" dirty="0" err="1" smtClean="0"/>
              <a:t>tkinter.Tk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win.title</a:t>
            </a:r>
            <a:r>
              <a:rPr lang="en-US" altLang="zh-CN" dirty="0" smtClean="0"/>
              <a:t>('</a:t>
            </a:r>
            <a:r>
              <a:rPr lang="zh-CN" altLang="en-US" dirty="0" smtClean="0"/>
              <a:t>客户端程序</a:t>
            </a:r>
            <a:r>
              <a:rPr lang="en-US" altLang="zh-CN" dirty="0" smtClean="0"/>
              <a:t>')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创建一个容器</a:t>
            </a:r>
            <a:r>
              <a:rPr lang="en-US" altLang="zh-CN" dirty="0" smtClean="0"/>
              <a:t>,</a:t>
            </a:r>
          </a:p>
          <a:p>
            <a:r>
              <a:rPr lang="en-US" altLang="zh-CN" dirty="0" err="1" smtClean="0"/>
              <a:t>monty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tkinter.LabelFrame</a:t>
            </a:r>
            <a:r>
              <a:rPr lang="en-US" altLang="zh-CN" dirty="0" smtClean="0"/>
              <a:t>(win, text=" </a:t>
            </a:r>
            <a:r>
              <a:rPr lang="zh-CN" altLang="en-US" dirty="0" smtClean="0"/>
              <a:t>接收信息 </a:t>
            </a:r>
            <a:r>
              <a:rPr lang="en-US" altLang="zh-CN" dirty="0" smtClean="0"/>
              <a:t>")  # 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LabelFrame</a:t>
            </a:r>
            <a:r>
              <a:rPr lang="zh-CN" altLang="en-US" dirty="0" smtClean="0"/>
              <a:t>容器，其父容器为</a:t>
            </a:r>
            <a:r>
              <a:rPr lang="en-US" altLang="zh-CN" dirty="0" smtClean="0"/>
              <a:t>win</a:t>
            </a:r>
          </a:p>
          <a:p>
            <a:r>
              <a:rPr lang="en-US" altLang="zh-CN" dirty="0" err="1" smtClean="0"/>
              <a:t>monty.grid</a:t>
            </a:r>
            <a:r>
              <a:rPr lang="en-US" altLang="zh-CN" dirty="0" smtClean="0"/>
              <a:t>(column=0, row=0, </a:t>
            </a:r>
            <a:r>
              <a:rPr lang="en-US" altLang="zh-CN" dirty="0" err="1" smtClean="0"/>
              <a:t>padx</a:t>
            </a:r>
            <a:r>
              <a:rPr lang="en-US" altLang="zh-CN" dirty="0" smtClean="0"/>
              <a:t>=10, </a:t>
            </a:r>
            <a:r>
              <a:rPr lang="en-US" altLang="zh-CN" dirty="0" err="1" smtClean="0"/>
              <a:t>pady</a:t>
            </a:r>
            <a:r>
              <a:rPr lang="en-US" altLang="zh-CN" dirty="0" smtClean="0"/>
              <a:t>=10)       # </a:t>
            </a:r>
            <a:r>
              <a:rPr lang="en-US" altLang="zh-CN" dirty="0" err="1" smtClean="0"/>
              <a:t>padx,pady</a:t>
            </a:r>
            <a:r>
              <a:rPr lang="zh-CN" altLang="en-US" dirty="0" smtClean="0"/>
              <a:t>为该容器外围需要留出的空余空间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滚动文本框</a:t>
            </a:r>
          </a:p>
          <a:p>
            <a:r>
              <a:rPr lang="en-US" altLang="zh-CN" dirty="0" err="1" smtClean="0"/>
              <a:t>scrolW</a:t>
            </a:r>
            <a:r>
              <a:rPr lang="en-US" altLang="zh-CN" dirty="0" smtClean="0"/>
              <a:t> = 60   # </a:t>
            </a:r>
            <a:r>
              <a:rPr lang="zh-CN" altLang="en-US" dirty="0" smtClean="0"/>
              <a:t>设置文本框的长度</a:t>
            </a:r>
          </a:p>
          <a:p>
            <a:r>
              <a:rPr lang="en-US" altLang="zh-CN" dirty="0" err="1" smtClean="0"/>
              <a:t>scrolH</a:t>
            </a:r>
            <a:r>
              <a:rPr lang="en-US" altLang="zh-CN" dirty="0" smtClean="0"/>
              <a:t> = 5    # </a:t>
            </a:r>
            <a:r>
              <a:rPr lang="zh-CN" altLang="en-US" dirty="0" smtClean="0"/>
              <a:t>设置文本框的高度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txt_recv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scrolledtext.ScrolledText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monty</a:t>
            </a:r>
            <a:r>
              <a:rPr lang="en-US" altLang="zh-CN" dirty="0" smtClean="0"/>
              <a:t>, width=</a:t>
            </a:r>
            <a:r>
              <a:rPr lang="en-US" altLang="zh-CN" dirty="0" err="1" smtClean="0"/>
              <a:t>scrolW</a:t>
            </a:r>
            <a:r>
              <a:rPr lang="en-US" altLang="zh-CN" dirty="0" smtClean="0"/>
              <a:t>, height=</a:t>
            </a:r>
            <a:r>
              <a:rPr lang="en-US" altLang="zh-CN" dirty="0" err="1" smtClean="0"/>
              <a:t>scrolH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txt_recv.grid</a:t>
            </a:r>
            <a:r>
              <a:rPr lang="en-US" altLang="zh-CN" dirty="0" smtClean="0"/>
              <a:t>(column=0, </a:t>
            </a:r>
            <a:r>
              <a:rPr lang="en-US" altLang="zh-CN" dirty="0" err="1" smtClean="0"/>
              <a:t>columnspan</a:t>
            </a:r>
            <a:r>
              <a:rPr lang="en-US" altLang="zh-CN" dirty="0" smtClean="0"/>
              <a:t>=3)  # </a:t>
            </a:r>
            <a:r>
              <a:rPr lang="en-US" altLang="zh-CN" dirty="0" err="1" smtClean="0"/>
              <a:t>columnspan</a:t>
            </a:r>
            <a:r>
              <a:rPr lang="zh-CN" altLang="en-US" dirty="0" smtClean="0"/>
              <a:t>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列合并成一列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按钮收发信息事件</a:t>
            </a:r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conn():</a:t>
            </a:r>
          </a:p>
          <a:p>
            <a:r>
              <a:rPr lang="en-US" altLang="zh-CN" dirty="0" smtClean="0"/>
              <a:t>  HOST = '127.0.0.1'</a:t>
            </a:r>
          </a:p>
          <a:p>
            <a:r>
              <a:rPr lang="en-US" altLang="zh-CN" dirty="0" smtClean="0"/>
              <a:t>  PORT = 4321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= (HOST, PORT)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cs</a:t>
            </a:r>
            <a:r>
              <a:rPr lang="en-US" altLang="zh-CN" dirty="0" smtClean="0"/>
              <a:t> = socket(</a:t>
            </a:r>
            <a:r>
              <a:rPr lang="en-US" altLang="zh-CN" dirty="0" err="1" smtClean="0"/>
              <a:t>AF_INET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SOCK_STREAM</a:t>
            </a:r>
            <a:r>
              <a:rPr lang="en-US" altLang="zh-CN" dirty="0" smtClean="0"/>
              <a:t>, 0)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cs.connect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)  #</a:t>
            </a:r>
            <a:r>
              <a:rPr lang="zh-CN" altLang="en-US" dirty="0" smtClean="0"/>
              <a:t>向服务器发起连接请求</a:t>
            </a:r>
          </a:p>
          <a:p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data = </a:t>
            </a:r>
            <a:r>
              <a:rPr lang="en-US" altLang="zh-CN" dirty="0" err="1" smtClean="0"/>
              <a:t>cs.recv</a:t>
            </a:r>
            <a:r>
              <a:rPr lang="en-US" altLang="zh-CN" dirty="0" smtClean="0"/>
              <a:t>(1024).decode()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msgcontent</a:t>
            </a:r>
            <a:r>
              <a:rPr lang="en-US" altLang="zh-CN" dirty="0" smtClean="0"/>
              <a:t> = '</a:t>
            </a:r>
            <a:r>
              <a:rPr lang="zh-CN" altLang="en-US" dirty="0" smtClean="0"/>
              <a:t>接收到服务器发来的信息</a:t>
            </a:r>
            <a:r>
              <a:rPr lang="en-US" altLang="zh-CN" dirty="0" smtClean="0"/>
              <a:t>: \n '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text_recv.insert</a:t>
            </a:r>
            <a:r>
              <a:rPr lang="en-US" altLang="zh-CN" dirty="0" smtClean="0"/>
              <a:t>('end', </a:t>
            </a:r>
            <a:r>
              <a:rPr lang="en-US" altLang="zh-CN" dirty="0" err="1" smtClean="0"/>
              <a:t>msgcontent</a:t>
            </a:r>
            <a:r>
              <a:rPr lang="en-US" altLang="zh-CN" dirty="0" smtClean="0"/>
              <a:t> + data, 'green')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str</a:t>
            </a:r>
            <a:r>
              <a:rPr lang="en-US" altLang="zh-CN" dirty="0" smtClean="0"/>
              <a:t> = '</a:t>
            </a:r>
            <a:r>
              <a:rPr lang="zh-CN" altLang="en-US" dirty="0" smtClean="0"/>
              <a:t>已收到服务器发来的信息</a:t>
            </a:r>
            <a:r>
              <a:rPr lang="en-US" altLang="zh-CN" dirty="0" smtClean="0"/>
              <a:t>!'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cs.sendall</a:t>
            </a:r>
            <a:r>
              <a:rPr lang="en-US" altLang="zh-CN" dirty="0" smtClean="0"/>
              <a:t>(bytes(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'</a:t>
            </a:r>
            <a:r>
              <a:rPr lang="en-US" altLang="zh-CN" dirty="0" err="1" smtClean="0"/>
              <a:t>UTF</a:t>
            </a:r>
            <a:r>
              <a:rPr lang="en-US" altLang="zh-CN" dirty="0" smtClean="0"/>
              <a:t>-8'))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cs.close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按钮对象</a:t>
            </a:r>
          </a:p>
          <a:p>
            <a:r>
              <a:rPr lang="en-US" altLang="zh-CN" dirty="0" smtClean="0"/>
              <a:t>action = </a:t>
            </a:r>
            <a:r>
              <a:rPr lang="en-US" altLang="zh-CN" dirty="0" err="1" smtClean="0"/>
              <a:t>tkinter.Button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monty</a:t>
            </a:r>
            <a:r>
              <a:rPr lang="en-US" altLang="zh-CN" dirty="0" smtClean="0"/>
              <a:t>, text="</a:t>
            </a:r>
            <a:r>
              <a:rPr lang="zh-CN" altLang="en-US" dirty="0" smtClean="0"/>
              <a:t>连接服务器</a:t>
            </a:r>
            <a:r>
              <a:rPr lang="en-US" altLang="zh-CN" dirty="0" smtClean="0"/>
              <a:t>", command=conn)  </a:t>
            </a:r>
          </a:p>
          <a:p>
            <a:r>
              <a:rPr lang="en-US" altLang="zh-CN" dirty="0" err="1" smtClean="0"/>
              <a:t>action.grid</a:t>
            </a:r>
            <a:r>
              <a:rPr lang="en-US" altLang="zh-CN" dirty="0" smtClean="0"/>
              <a:t>(column=2, row=1)    # </a:t>
            </a:r>
            <a:r>
              <a:rPr lang="zh-CN" altLang="en-US" dirty="0" smtClean="0"/>
              <a:t>设置布局位置，</a:t>
            </a:r>
            <a:r>
              <a:rPr lang="en-US" altLang="zh-CN" dirty="0" smtClean="0"/>
              <a:t>column</a:t>
            </a:r>
            <a:r>
              <a:rPr lang="zh-CN" altLang="en-US" dirty="0" smtClean="0"/>
              <a:t>代表列，</a:t>
            </a:r>
            <a:r>
              <a:rPr lang="en-US" altLang="zh-CN" dirty="0" smtClean="0"/>
              <a:t>row </a:t>
            </a:r>
            <a:r>
              <a:rPr lang="zh-CN" altLang="en-US" dirty="0" smtClean="0"/>
              <a:t>代表行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主事件循环</a:t>
            </a:r>
          </a:p>
          <a:p>
            <a:r>
              <a:rPr lang="en-US" altLang="zh-CN" dirty="0" err="1" smtClean="0"/>
              <a:t>win.mainloop</a:t>
            </a:r>
            <a:r>
              <a:rPr lang="en-US" altLang="zh-CN" dirty="0" smtClean="0"/>
              <a:t>()   # </a:t>
            </a:r>
            <a:r>
              <a:rPr lang="zh-CN" altLang="en-US" dirty="0" smtClean="0"/>
              <a:t>当调用</a:t>
            </a:r>
            <a:r>
              <a:rPr lang="en-US" altLang="zh-CN" dirty="0" err="1" smtClean="0"/>
              <a:t>mainloop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窗口才会显示出来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3460-0BAE-4B6F-AD27-E3A659BB0C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编写程序代码如下：</a:t>
            </a:r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ftplib</a:t>
            </a:r>
            <a:r>
              <a:rPr lang="en-US" altLang="zh-CN" dirty="0" smtClean="0"/>
              <a:t> import FTP  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ftp = FTP()   #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FTP</a:t>
            </a:r>
            <a:r>
              <a:rPr lang="zh-CN" altLang="en-US" dirty="0" smtClean="0"/>
              <a:t>对象</a:t>
            </a:r>
          </a:p>
          <a:p>
            <a:r>
              <a:rPr lang="en-US" altLang="zh-CN" dirty="0" smtClean="0"/>
              <a:t>timeout = 30  # </a:t>
            </a:r>
            <a:r>
              <a:rPr lang="zh-CN" altLang="en-US" dirty="0" smtClean="0"/>
              <a:t>设定传输超时的时间</a:t>
            </a:r>
          </a:p>
          <a:p>
            <a:r>
              <a:rPr lang="en-US" altLang="zh-CN" dirty="0" smtClean="0"/>
              <a:t>port = 21     # </a:t>
            </a:r>
            <a:r>
              <a:rPr lang="zh-CN" altLang="en-US" dirty="0" smtClean="0"/>
              <a:t>端口号</a:t>
            </a:r>
          </a:p>
          <a:p>
            <a:r>
              <a:rPr lang="en-US" altLang="zh-CN" dirty="0" err="1" smtClean="0"/>
              <a:t>ip</a:t>
            </a:r>
            <a:r>
              <a:rPr lang="en-US" altLang="zh-CN" dirty="0" smtClean="0"/>
              <a:t> = '192.168.1.1'      # FTP</a:t>
            </a:r>
            <a:r>
              <a:rPr lang="zh-CN" altLang="en-US" dirty="0" smtClean="0"/>
              <a:t>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r>
              <a:rPr lang="en-US" altLang="zh-CN" dirty="0" smtClean="0"/>
              <a:t>username = 'admin'      # </a:t>
            </a:r>
            <a:r>
              <a:rPr lang="zh-CN" altLang="en-US" dirty="0" smtClean="0"/>
              <a:t>登录用户名</a:t>
            </a:r>
          </a:p>
          <a:p>
            <a:r>
              <a:rPr lang="en-US" altLang="zh-CN" dirty="0" err="1" smtClean="0"/>
              <a:t>passwd</a:t>
            </a:r>
            <a:r>
              <a:rPr lang="en-US" altLang="zh-CN" dirty="0" smtClean="0"/>
              <a:t> = '123456'       # </a:t>
            </a:r>
            <a:r>
              <a:rPr lang="zh-CN" altLang="en-US" dirty="0" smtClean="0"/>
              <a:t>用户密码</a:t>
            </a:r>
          </a:p>
          <a:p>
            <a:r>
              <a:rPr lang="en-US" altLang="zh-CN" dirty="0" err="1" smtClean="0"/>
              <a:t>trFileName</a:t>
            </a:r>
            <a:r>
              <a:rPr lang="en-US" altLang="zh-CN" dirty="0" smtClean="0"/>
              <a:t> = '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'  # </a:t>
            </a:r>
            <a:r>
              <a:rPr lang="zh-CN" altLang="en-US" dirty="0" smtClean="0"/>
              <a:t>设置要传输的文件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ftp.connect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ip,port</a:t>
            </a:r>
            <a:r>
              <a:rPr lang="en-US" altLang="zh-CN" dirty="0" smtClean="0"/>
              <a:t>, timeout) # 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  </a:t>
            </a:r>
          </a:p>
          <a:p>
            <a:r>
              <a:rPr lang="en-US" altLang="zh-CN" dirty="0" err="1" smtClean="0"/>
              <a:t>ftp.login</a:t>
            </a:r>
            <a:r>
              <a:rPr lang="en-US" altLang="zh-CN" dirty="0" smtClean="0"/>
              <a:t>(username, 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)   # </a:t>
            </a:r>
            <a:r>
              <a:rPr lang="zh-CN" altLang="en-US" dirty="0" smtClean="0"/>
              <a:t>用户登录服务器  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ftp.getwelcome</a:t>
            </a:r>
            <a:r>
              <a:rPr lang="en-US" altLang="zh-CN" dirty="0" smtClean="0"/>
              <a:t>())       # </a:t>
            </a:r>
            <a:r>
              <a:rPr lang="zh-CN" altLang="en-US" dirty="0" smtClean="0"/>
              <a:t>获得欢迎信息   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ftp.cwd</a:t>
            </a:r>
            <a:r>
              <a:rPr lang="en-US" altLang="zh-CN" dirty="0" smtClean="0"/>
              <a:t>('/test')              #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FTP</a:t>
            </a:r>
            <a:r>
              <a:rPr lang="zh-CN" altLang="en-US" dirty="0" smtClean="0"/>
              <a:t>路径（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服务器）</a:t>
            </a:r>
          </a:p>
          <a:p>
            <a:r>
              <a:rPr lang="en-US" altLang="zh-CN" dirty="0" err="1" smtClean="0"/>
              <a:t>ftp.dir</a:t>
            </a:r>
            <a:r>
              <a:rPr lang="en-US" altLang="zh-CN" dirty="0" smtClean="0"/>
              <a:t>()                     #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FTP</a:t>
            </a:r>
            <a:r>
              <a:rPr lang="zh-CN" altLang="en-US" dirty="0" smtClean="0"/>
              <a:t>路径目录下的文件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path = '/</a:t>
            </a:r>
            <a:r>
              <a:rPr lang="en-US" altLang="zh-CN" dirty="0" err="1" smtClean="0"/>
              <a:t>pytest</a:t>
            </a:r>
            <a:r>
              <a:rPr lang="en-US" altLang="zh-CN" dirty="0" smtClean="0"/>
              <a:t>/' + </a:t>
            </a:r>
            <a:r>
              <a:rPr lang="en-US" altLang="zh-CN" dirty="0" err="1" smtClean="0"/>
              <a:t>trFileName</a:t>
            </a:r>
            <a:r>
              <a:rPr lang="en-US" altLang="zh-CN" dirty="0" smtClean="0"/>
              <a:t>    # </a:t>
            </a:r>
            <a:r>
              <a:rPr lang="zh-CN" altLang="en-US" dirty="0" smtClean="0"/>
              <a:t>文件保存路径（客户机）  </a:t>
            </a:r>
          </a:p>
          <a:p>
            <a:r>
              <a:rPr lang="en-US" altLang="zh-CN" dirty="0" smtClean="0"/>
              <a:t>f = open(path,'</a:t>
            </a:r>
            <a:r>
              <a:rPr lang="en-US" altLang="zh-CN" dirty="0" err="1" smtClean="0"/>
              <a:t>wb</a:t>
            </a:r>
            <a:r>
              <a:rPr lang="en-US" altLang="zh-CN" dirty="0" smtClean="0"/>
              <a:t>')               # </a:t>
            </a:r>
            <a:r>
              <a:rPr lang="zh-CN" altLang="en-US" dirty="0" smtClean="0"/>
              <a:t>打开要保存文件  </a:t>
            </a:r>
          </a:p>
          <a:p>
            <a:r>
              <a:rPr lang="en-US" altLang="zh-CN" dirty="0" smtClean="0"/>
              <a:t>filename = '</a:t>
            </a:r>
            <a:r>
              <a:rPr lang="en-US" altLang="zh-CN" dirty="0" err="1" smtClean="0"/>
              <a:t>RETR</a:t>
            </a:r>
            <a:r>
              <a:rPr lang="en-US" altLang="zh-CN" dirty="0" smtClean="0"/>
              <a:t> ' + </a:t>
            </a:r>
            <a:r>
              <a:rPr lang="en-US" altLang="zh-CN" dirty="0" err="1" smtClean="0"/>
              <a:t>trFileName</a:t>
            </a:r>
            <a:r>
              <a:rPr lang="en-US" altLang="zh-CN" dirty="0" smtClean="0"/>
              <a:t>   # 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文件 </a:t>
            </a:r>
          </a:p>
          <a:p>
            <a:r>
              <a:rPr lang="en-US" altLang="zh-CN" dirty="0" err="1" smtClean="0"/>
              <a:t>ftp.retrbinary</a:t>
            </a:r>
            <a:r>
              <a:rPr lang="en-US" altLang="zh-CN" dirty="0" smtClean="0"/>
              <a:t>(filename, </a:t>
            </a:r>
            <a:r>
              <a:rPr lang="en-US" altLang="zh-CN" dirty="0" err="1" smtClean="0"/>
              <a:t>f.write</a:t>
            </a:r>
            <a:r>
              <a:rPr lang="en-US" altLang="zh-CN" dirty="0" smtClean="0"/>
              <a:t>) # 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上的文件  </a:t>
            </a:r>
          </a:p>
          <a:p>
            <a:r>
              <a:rPr lang="en-US" altLang="zh-CN" dirty="0" smtClean="0"/>
              <a:t>print(filename)                   # </a:t>
            </a:r>
            <a:r>
              <a:rPr lang="zh-CN" altLang="en-US" dirty="0" smtClean="0"/>
              <a:t>显示从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服务器下载的文件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ftp.quit</a:t>
            </a:r>
            <a:r>
              <a:rPr lang="en-US" altLang="zh-CN" dirty="0" smtClean="0"/>
              <a:t>()                  # 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3460-0BAE-4B6F-AD27-E3A659BB0C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9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】编写一个简易的端口扫描器程序。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socket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threading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ttk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scrolledtext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导入滚动文本框的模块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threading.Lock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 = []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host_ip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'192.168.1.1'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str_port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portScanner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host,port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openNum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 = socket(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AF_INET,SOCK_STREAM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协议的套接字对象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s.connect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host,port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lock.acquire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多线程互斥锁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1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统计打开的端口数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str_port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'[+] %d open' % port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txt.insert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tk.INSERT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str_port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+'\n')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在文本框中显示扫描的结果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lock.release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释放线程互斥锁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except: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pass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扫描按钮的方法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scan():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openNum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txt.insert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tk.INSERT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正在扫描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......\n")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 port in range(1,500):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setdefaulttimeout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t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threading.Thread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    target=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portScanner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host_ip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port))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threads.append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t.start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txt.insert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tk.INSERT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,'[*] The scan is complete!\n')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创建窗体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tk.Tk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创建一个窗体对象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("Python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设置窗体标题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创建一个标签框架容器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tk.LabelFrame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(win, text="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扫描端口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(column=0, row=0,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scanBtn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ttk.Button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text="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扫描端口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!", command=scan)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scanBtn.grid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(column=2, row=1)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滚动文本框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50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设置文本框的长度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15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设置文本框的高度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scrolledtext.ScrolledText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width=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height=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(column=0,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columnspan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=3)   #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columnspan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列合并成一列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窗口才会显示出来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3460-0BAE-4B6F-AD27-E3A659BB0C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4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）服务器端程序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socket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sys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= '127.0.0.1'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= 4321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创建和设置套接字对象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(HOST, PORT)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socket(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AF_INET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SOCK_STREAM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ss.bind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ss.listen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 = True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print('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等待客户机连接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......\n')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caddr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ss.accept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print('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连接的客户机来自于：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caddr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欢迎你访问本服务器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cs.sendall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(bytes(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-8'))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接收远程命令信息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while True: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cs.recv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(1024).decode()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print('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接收客户机信息：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执行“列文件目录”命令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"):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os.system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break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执行“重启计算机”命令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"shut"):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os.system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('shutdown -r -t 0')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break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执行“执行退出系统”命令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if(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"quit"):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cs.close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sys.exit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）客户机程序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socket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socket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sys;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scrolledtext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导入滚动文本框的模块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客户端程序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添加标题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创建一个容器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tkinter.LabelFrame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(win, text="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发送指令信息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")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LabelFrame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(column=0, row=0,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=10)     #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padx,pady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为容器外围空间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滚动文本框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60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设置文本框的长度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5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设置文本框的高度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txt_recv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scrolledtext.ScrolledText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width=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height=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txt_recv.grid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(column=0,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columnspan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=4)  #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columnspan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列合并成一列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= '127.0.0.1'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= 4321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(HOST, PORT)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连接远程被控制的计算机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socket.socket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cs.connect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向服务器发起连接请求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data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cs.recv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(1024).decode()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com_dir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发送“列文件目录”的命令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conn()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cs.sendall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(bytes(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-8'))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com_shut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发送“重启计算机”的命令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conn()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"shut"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cs.sendall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(bytes(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-8'))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发送“退出系统”的命令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conn()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"quit"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cs.sendall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(bytes(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-8'))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text="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command=exit)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action1.grid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(column=0, row=1)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text="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列文件目录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com_dir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action2.grid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(column=1, row=1)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text="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服务器关机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com_shut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action3.grid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(column=2, row=1)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text="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关闭服务程序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com_quit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action3.grid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(column=3, row=1)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3460-0BAE-4B6F-AD27-E3A659BB0C8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07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 socket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URL2IP</a:t>
            </a:r>
            <a:r>
              <a:rPr lang="en-US" altLang="zh-CN" dirty="0" smtClean="0"/>
              <a:t>():</a:t>
            </a:r>
          </a:p>
          <a:p>
            <a:r>
              <a:rPr lang="en-US" altLang="zh-CN" dirty="0" smtClean="0"/>
              <a:t>   for </a:t>
            </a:r>
            <a:r>
              <a:rPr lang="en-US" altLang="zh-CN" dirty="0" err="1" smtClean="0"/>
              <a:t>oneurl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urllist.readlines</a:t>
            </a:r>
            <a:r>
              <a:rPr lang="en-US" altLang="zh-CN" dirty="0" smtClean="0"/>
              <a:t>():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oneurl.strip</a:t>
            </a:r>
            <a:r>
              <a:rPr lang="en-US" altLang="zh-CN" dirty="0" smtClean="0"/>
              <a:t>())[7:]  </a:t>
            </a:r>
          </a:p>
          <a:p>
            <a:r>
              <a:rPr lang="en-US" altLang="zh-CN" dirty="0" smtClean="0"/>
              <a:t>       print(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try: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socket.gethostbyname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     </a:t>
            </a:r>
          </a:p>
          <a:p>
            <a:r>
              <a:rPr lang="en-US" altLang="zh-CN" dirty="0" smtClean="0"/>
              <a:t>           print(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iplist.writelines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)+"\n")    </a:t>
            </a:r>
          </a:p>
          <a:p>
            <a:r>
              <a:rPr lang="en-US" altLang="zh-CN" dirty="0" smtClean="0"/>
              <a:t>       except:</a:t>
            </a:r>
          </a:p>
          <a:p>
            <a:r>
              <a:rPr lang="en-US" altLang="zh-CN" dirty="0" smtClean="0"/>
              <a:t>           print("this URL 2 IP ERROR ")</a:t>
            </a:r>
          </a:p>
          <a:p>
            <a:r>
              <a:rPr lang="en-US" altLang="zh-CN" dirty="0" smtClean="0"/>
              <a:t>try: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urllist</a:t>
            </a:r>
            <a:r>
              <a:rPr lang="en-US" altLang="zh-CN" dirty="0" smtClean="0"/>
              <a:t> = open("D:\\</a:t>
            </a:r>
            <a:r>
              <a:rPr lang="en-US" altLang="zh-CN" dirty="0" err="1" smtClean="0"/>
              <a:t>urllist.txt","r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iplist</a:t>
            </a:r>
            <a:r>
              <a:rPr lang="en-US" altLang="zh-CN" dirty="0" smtClean="0"/>
              <a:t> = open("D:\\</a:t>
            </a:r>
            <a:r>
              <a:rPr lang="en-US" altLang="zh-CN" dirty="0" err="1" smtClean="0"/>
              <a:t>iplist.txt","w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URL2IP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urllist.close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iplist.close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print("complete !")</a:t>
            </a:r>
          </a:p>
          <a:p>
            <a:r>
              <a:rPr lang="en-US" altLang="zh-CN" dirty="0" smtClean="0"/>
              <a:t>except:</a:t>
            </a:r>
          </a:p>
          <a:p>
            <a:r>
              <a:rPr lang="en-US" altLang="zh-CN" dirty="0" smtClean="0"/>
              <a:t>    print("ERROR !")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3460-0BAE-4B6F-AD27-E3A659BB0C8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628801"/>
            <a:ext cx="8424936" cy="1971650"/>
          </a:xfrm>
        </p:spPr>
        <p:txBody>
          <a:bodyPr>
            <a:normAutofit fontScale="90000"/>
          </a:bodyPr>
          <a:lstStyle/>
          <a:p>
            <a:r>
              <a:rPr lang="zh-CN" altLang="en-US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第 </a:t>
            </a:r>
            <a: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8 </a:t>
            </a:r>
            <a:r>
              <a:rPr lang="zh-CN" altLang="en-US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6700" b="1" dirty="0">
                <a:latin typeface="隶书" panose="02010509060101010101" pitchFamily="49" charset="-122"/>
                <a:ea typeface="隶书" panose="02010509060101010101" pitchFamily="49" charset="-122"/>
              </a:rPr>
              <a:t>网络程序设计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7"/>
            <a:ext cx="8229600" cy="65296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272808" cy="652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0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01131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78" y="4077072"/>
            <a:ext cx="683479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4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8.2.2</a:t>
            </a:r>
            <a:r>
              <a:rPr lang="zh-CN" altLang="en-US" sz="3200" b="1" dirty="0"/>
              <a:t>基于</a:t>
            </a:r>
            <a:r>
              <a:rPr lang="en-US" altLang="zh-CN" sz="3200" b="1" dirty="0" err="1"/>
              <a:t>UDP</a:t>
            </a:r>
            <a:r>
              <a:rPr lang="zh-CN" altLang="en-US" sz="3200" b="1" dirty="0"/>
              <a:t>协议的网络程序设计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 err="1"/>
              <a:t>UDP</a:t>
            </a:r>
            <a:r>
              <a:rPr lang="zh-CN" altLang="en-US" sz="2400" dirty="0"/>
              <a:t>协议的编写步骤</a:t>
            </a:r>
          </a:p>
          <a:p>
            <a:pPr lvl="2"/>
            <a:r>
              <a:rPr lang="zh-CN" altLang="en-US" sz="2200" dirty="0"/>
              <a:t>	创建</a:t>
            </a:r>
            <a:r>
              <a:rPr lang="en-US" altLang="zh-CN" sz="2200" dirty="0"/>
              <a:t>socket</a:t>
            </a:r>
            <a:r>
              <a:rPr lang="zh-CN" altLang="en-US" sz="2200" dirty="0"/>
              <a:t>套接字</a:t>
            </a:r>
          </a:p>
          <a:p>
            <a:pPr lvl="2"/>
            <a:r>
              <a:rPr lang="zh-CN" altLang="en-US" sz="2200" dirty="0"/>
              <a:t>	发送</a:t>
            </a:r>
            <a:r>
              <a:rPr lang="en-US" altLang="zh-CN" sz="2200" dirty="0"/>
              <a:t>/</a:t>
            </a:r>
            <a:r>
              <a:rPr lang="zh-CN" altLang="en-US" sz="2200" dirty="0"/>
              <a:t>接收数据</a:t>
            </a:r>
          </a:p>
          <a:p>
            <a:pPr lvl="2"/>
            <a:r>
              <a:rPr lang="zh-CN" altLang="en-US" sz="2200" dirty="0"/>
              <a:t>	</a:t>
            </a:r>
            <a:r>
              <a:rPr lang="zh-CN" altLang="en-US" sz="2200" dirty="0" smtClean="0"/>
              <a:t>关闭</a:t>
            </a:r>
            <a:r>
              <a:rPr lang="zh-CN" altLang="en-US" sz="2200" dirty="0"/>
              <a:t>套接</a:t>
            </a:r>
            <a:r>
              <a:rPr lang="zh-CN" altLang="en-US" sz="2200" dirty="0" smtClean="0"/>
              <a:t>字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8-2】</a:t>
            </a:r>
            <a:r>
              <a:rPr lang="zh-CN" altLang="en-US" sz="2400" dirty="0"/>
              <a:t>编写程序，实现下列功能：</a:t>
            </a:r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一台客户机从键盘输入一行字符，并通过其套接字将该行发送到服务器。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服务器从其连接套接字读取字符。</a:t>
            </a:r>
          </a:p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服务器将该行字符转换成大写。</a:t>
            </a:r>
          </a:p>
          <a:p>
            <a:pPr marL="0" indent="0"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服务器将修改后的字符串（行）通过连接套接字再发回给客户机。</a:t>
            </a:r>
          </a:p>
          <a:p>
            <a:pPr marL="0" indent="0">
              <a:buNone/>
            </a:pPr>
            <a:r>
              <a:rPr lang="en-US" altLang="zh-CN" sz="2400" dirty="0"/>
              <a:t>5.</a:t>
            </a:r>
            <a:r>
              <a:rPr lang="zh-CN" altLang="en-US" sz="2400" dirty="0"/>
              <a:t>客户机从其套接字中读取修改后的行，然后将该行在监视器上打印出来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33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）服务器端</a:t>
            </a:r>
          </a:p>
          <a:p>
            <a:pPr marL="0" indent="0">
              <a:buNone/>
            </a:pPr>
            <a:r>
              <a:rPr lang="en-US" altLang="zh-CN" sz="2400" dirty="0"/>
              <a:t>import socket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#</a:t>
            </a:r>
            <a:r>
              <a:rPr lang="zh-CN" altLang="en-US" sz="2400" dirty="0"/>
              <a:t>创建一个</a:t>
            </a:r>
            <a:r>
              <a:rPr lang="en-US" altLang="zh-CN" sz="2400" dirty="0" err="1"/>
              <a:t>socket,SOCK_DGRAM</a:t>
            </a:r>
            <a:r>
              <a:rPr lang="zh-CN" altLang="en-US" sz="2400" dirty="0"/>
              <a:t>表示</a:t>
            </a:r>
            <a:r>
              <a:rPr lang="en-US" altLang="zh-CN" sz="2400" dirty="0" err="1"/>
              <a:t>UDP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s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socket.socket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socket.AF_INET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socket.SOCK_DGRAM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s.bind</a:t>
            </a:r>
            <a:r>
              <a:rPr lang="en-US" altLang="zh-CN" sz="2400" dirty="0"/>
              <a:t>(('127.0.0.1', 10021))        # </a:t>
            </a:r>
            <a:r>
              <a:rPr lang="zh-CN" altLang="en-US" sz="2400" dirty="0"/>
              <a:t>绑定</a:t>
            </a:r>
            <a:r>
              <a:rPr lang="en-US" altLang="zh-CN" sz="2400" dirty="0"/>
              <a:t>IP</a:t>
            </a:r>
            <a:r>
              <a:rPr lang="zh-CN" altLang="en-US" sz="2400" dirty="0"/>
              <a:t>地址及端口</a:t>
            </a:r>
          </a:p>
          <a:p>
            <a:pPr marL="0" indent="0">
              <a:buNone/>
            </a:pPr>
            <a:r>
              <a:rPr lang="en-US" altLang="zh-CN" sz="2400" dirty="0" smtClean="0"/>
              <a:t>print</a:t>
            </a:r>
            <a:r>
              <a:rPr lang="en-US" altLang="zh-CN" sz="2400" dirty="0"/>
              <a:t>('Bound </a:t>
            </a:r>
            <a:r>
              <a:rPr lang="en-US" altLang="zh-CN" sz="2400" dirty="0" err="1"/>
              <a:t>UDP</a:t>
            </a:r>
            <a:r>
              <a:rPr lang="en-US" altLang="zh-CN" sz="2400" dirty="0"/>
              <a:t> on 10021...')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while True: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# </a:t>
            </a:r>
            <a:r>
              <a:rPr lang="zh-CN" altLang="en-US" sz="2400" dirty="0"/>
              <a:t>获得数据和客户端的地址与端口</a:t>
            </a:r>
            <a:r>
              <a:rPr lang="en-US" altLang="zh-CN" sz="2400" dirty="0"/>
              <a:t>,</a:t>
            </a:r>
            <a:r>
              <a:rPr lang="zh-CN" altLang="en-US" sz="2400" dirty="0"/>
              <a:t>一次最大接收</a:t>
            </a:r>
            <a:r>
              <a:rPr lang="en-US" altLang="zh-CN" sz="2400" dirty="0"/>
              <a:t>1024</a:t>
            </a:r>
            <a:r>
              <a:rPr lang="zh-CN" altLang="en-US" sz="2400" dirty="0"/>
              <a:t>字节</a:t>
            </a:r>
          </a:p>
          <a:p>
            <a:pPr marL="0" indent="0">
              <a:buNone/>
            </a:pPr>
            <a:r>
              <a:rPr lang="en-US" altLang="zh-CN" sz="2400" dirty="0" smtClean="0"/>
              <a:t>    data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addr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s.recvfrom</a:t>
            </a:r>
            <a:r>
              <a:rPr lang="en-US" altLang="zh-CN" sz="2400" dirty="0"/>
              <a:t>(1024) </a:t>
            </a:r>
            <a:r>
              <a:rPr lang="en-US" altLang="zh-CN" sz="2400" dirty="0" smtClean="0"/>
              <a:t>print</a:t>
            </a:r>
            <a:r>
              <a:rPr lang="en-US" altLang="zh-CN" sz="2400" dirty="0"/>
              <a:t>('Received from %s:%s.' % </a:t>
            </a:r>
            <a:r>
              <a:rPr lang="en-US" altLang="zh-CN" sz="2400" dirty="0" err="1"/>
              <a:t>addr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# </a:t>
            </a:r>
            <a:r>
              <a:rPr lang="zh-CN" altLang="en-US" sz="2400" dirty="0"/>
              <a:t>将数据变成大写送回客户端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s.sendto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data.decode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utf</a:t>
            </a:r>
            <a:r>
              <a:rPr lang="en-US" altLang="zh-CN" sz="2400" dirty="0"/>
              <a:t>-8').upper().encode(), </a:t>
            </a:r>
            <a:r>
              <a:rPr lang="en-US" altLang="zh-CN" sz="2400" dirty="0" err="1"/>
              <a:t>addr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# </a:t>
            </a:r>
            <a:r>
              <a:rPr lang="zh-CN" altLang="en-US" sz="2400" dirty="0"/>
              <a:t>不关闭</a:t>
            </a:r>
            <a:r>
              <a:rPr lang="en-US" altLang="zh-CN" sz="2400" dirty="0"/>
              <a:t>socket</a:t>
            </a:r>
          </a:p>
          <a:p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6632"/>
            <a:ext cx="5287963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6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）客户机端</a:t>
            </a:r>
          </a:p>
          <a:p>
            <a:pPr marL="0" indent="0">
              <a:buNone/>
            </a:pPr>
            <a:r>
              <a:rPr lang="en-US" altLang="zh-CN" sz="2400" dirty="0"/>
              <a:t>#coding=</a:t>
            </a:r>
            <a:r>
              <a:rPr lang="en-US" altLang="zh-CN" sz="2400" dirty="0" err="1"/>
              <a:t>utf</a:t>
            </a:r>
            <a:r>
              <a:rPr lang="en-US" altLang="zh-CN" sz="2400" dirty="0"/>
              <a:t>-8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from socket import *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# 1. </a:t>
            </a:r>
            <a:r>
              <a:rPr lang="zh-CN" altLang="zh-CN" sz="2400" dirty="0"/>
              <a:t>创建</a:t>
            </a:r>
            <a:r>
              <a:rPr lang="en-US" altLang="zh-CN" sz="2400" dirty="0" err="1"/>
              <a:t>udp</a:t>
            </a:r>
            <a:r>
              <a:rPr lang="zh-CN" altLang="zh-CN" sz="2400" dirty="0"/>
              <a:t>套接字</a:t>
            </a:r>
          </a:p>
          <a:p>
            <a:pPr marL="0" indent="0">
              <a:buNone/>
            </a:pPr>
            <a:r>
              <a:rPr lang="en-US" altLang="zh-CN" sz="2400" dirty="0" err="1"/>
              <a:t>udp_socket</a:t>
            </a:r>
            <a:r>
              <a:rPr lang="en-US" altLang="zh-CN" sz="2400" dirty="0"/>
              <a:t> = socket(</a:t>
            </a:r>
            <a:r>
              <a:rPr lang="en-US" altLang="zh-CN" sz="2400" dirty="0" err="1"/>
              <a:t>AF_INET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SOCK_DGRAM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# 2. </a:t>
            </a:r>
            <a:r>
              <a:rPr lang="zh-CN" altLang="zh-CN" sz="2400" dirty="0"/>
              <a:t>准备接收方的地址</a:t>
            </a:r>
          </a:p>
          <a:p>
            <a:pPr marL="0" indent="0">
              <a:buNone/>
            </a:pPr>
            <a:r>
              <a:rPr lang="en-US" altLang="zh-CN" sz="2400" dirty="0"/>
              <a:t>#  '192.168.1.103'</a:t>
            </a:r>
            <a:r>
              <a:rPr lang="zh-CN" altLang="zh-CN" sz="2400" dirty="0"/>
              <a:t>表示目的</a:t>
            </a:r>
            <a:r>
              <a:rPr lang="en-US" altLang="zh-CN" sz="2400" dirty="0" err="1"/>
              <a:t>ip</a:t>
            </a:r>
            <a:r>
              <a:rPr lang="zh-CN" altLang="zh-CN" sz="2400" dirty="0"/>
              <a:t>地址</a:t>
            </a:r>
          </a:p>
          <a:p>
            <a:pPr marL="0" indent="0">
              <a:buNone/>
            </a:pPr>
            <a:r>
              <a:rPr lang="en-US" altLang="zh-CN" sz="2400" dirty="0"/>
              <a:t># 10021</a:t>
            </a:r>
            <a:r>
              <a:rPr lang="zh-CN" altLang="zh-CN" sz="2400" dirty="0"/>
              <a:t>表示目的端口</a:t>
            </a:r>
          </a:p>
          <a:p>
            <a:pPr marL="0" indent="0">
              <a:buNone/>
            </a:pPr>
            <a:r>
              <a:rPr lang="en-US" altLang="zh-CN" sz="2400" dirty="0" err="1"/>
              <a:t>dest_addr</a:t>
            </a:r>
            <a:r>
              <a:rPr lang="en-US" altLang="zh-CN" sz="2400" dirty="0"/>
              <a:t> = ('127.0.0.1', 10021)  # </a:t>
            </a:r>
            <a:r>
              <a:rPr lang="zh-CN" altLang="zh-CN" sz="2400" dirty="0"/>
              <a:t>地址为元组，</a:t>
            </a:r>
            <a:r>
              <a:rPr lang="en-US" altLang="zh-CN" sz="2400" dirty="0" err="1"/>
              <a:t>ip</a:t>
            </a:r>
            <a:r>
              <a:rPr lang="zh-CN" altLang="zh-CN" sz="2400" dirty="0"/>
              <a:t>是字符串，端口是数字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5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6336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900" dirty="0"/>
              <a:t>while True:</a:t>
            </a:r>
            <a:endParaRPr lang="zh-CN" altLang="zh-CN" sz="2900" dirty="0"/>
          </a:p>
          <a:p>
            <a:pPr marL="0" indent="0">
              <a:buNone/>
            </a:pPr>
            <a:r>
              <a:rPr lang="en-US" altLang="zh-CN" sz="2900" dirty="0"/>
              <a:t>	# 3. </a:t>
            </a:r>
            <a:r>
              <a:rPr lang="zh-CN" altLang="zh-CN" sz="2900" dirty="0"/>
              <a:t>从键盘获取数据</a:t>
            </a:r>
          </a:p>
          <a:p>
            <a:pPr marL="0" indent="0">
              <a:buNone/>
            </a:pPr>
            <a:r>
              <a:rPr lang="en-US" altLang="zh-CN" sz="2900" dirty="0"/>
              <a:t>	</a:t>
            </a:r>
            <a:r>
              <a:rPr lang="en-US" altLang="zh-CN" sz="2900" dirty="0" err="1"/>
              <a:t>send_data</a:t>
            </a:r>
            <a:r>
              <a:rPr lang="en-US" altLang="zh-CN" sz="2900" dirty="0"/>
              <a:t> = input("</a:t>
            </a:r>
            <a:r>
              <a:rPr lang="zh-CN" altLang="zh-CN" sz="2900" dirty="0"/>
              <a:t>请输入要发送的数据</a:t>
            </a:r>
            <a:r>
              <a:rPr lang="en-US" altLang="zh-CN" sz="2900" dirty="0"/>
              <a:t>:")</a:t>
            </a:r>
            <a:endParaRPr lang="zh-CN" altLang="zh-CN" sz="2900" dirty="0"/>
          </a:p>
          <a:p>
            <a:pPr marL="0" indent="0">
              <a:buNone/>
            </a:pPr>
            <a:r>
              <a:rPr lang="en-US" altLang="zh-CN" sz="2900" dirty="0"/>
              <a:t>	if not </a:t>
            </a:r>
            <a:r>
              <a:rPr lang="en-US" altLang="zh-CN" sz="2900" dirty="0" err="1"/>
              <a:t>send_data</a:t>
            </a:r>
            <a:r>
              <a:rPr lang="en-US" altLang="zh-CN" sz="2900" dirty="0"/>
              <a:t> or </a:t>
            </a:r>
            <a:r>
              <a:rPr lang="en-US" altLang="zh-CN" sz="2900" dirty="0" err="1"/>
              <a:t>send_data</a:t>
            </a:r>
            <a:r>
              <a:rPr lang="en-US" altLang="zh-CN" sz="2900" dirty="0"/>
              <a:t> == 'quit':</a:t>
            </a:r>
            <a:endParaRPr lang="zh-CN" altLang="zh-CN" sz="2900" dirty="0"/>
          </a:p>
          <a:p>
            <a:pPr marL="0" indent="0">
              <a:buNone/>
            </a:pPr>
            <a:r>
              <a:rPr lang="en-US" altLang="zh-CN" sz="2900" dirty="0"/>
              <a:t>		break</a:t>
            </a:r>
            <a:endParaRPr lang="zh-CN" altLang="zh-CN" sz="2900" dirty="0"/>
          </a:p>
          <a:p>
            <a:pPr marL="0" indent="0">
              <a:buNone/>
            </a:pPr>
            <a:r>
              <a:rPr lang="en-US" altLang="zh-CN" sz="2900" dirty="0"/>
              <a:t>	# 4. </a:t>
            </a:r>
            <a:r>
              <a:rPr lang="zh-CN" altLang="zh-CN" sz="2900" dirty="0"/>
              <a:t>发送数据到指定的电脑上的指定程序中</a:t>
            </a:r>
          </a:p>
          <a:p>
            <a:pPr marL="0" indent="0">
              <a:buNone/>
            </a:pPr>
            <a:r>
              <a:rPr lang="en-US" altLang="zh-CN" sz="2900" dirty="0"/>
              <a:t>	</a:t>
            </a:r>
            <a:r>
              <a:rPr lang="en-US" altLang="zh-CN" sz="2900" dirty="0" err="1"/>
              <a:t>udp_socket.sendto</a:t>
            </a:r>
            <a:r>
              <a:rPr lang="en-US" altLang="zh-CN" sz="2900" dirty="0"/>
              <a:t>(</a:t>
            </a:r>
            <a:r>
              <a:rPr lang="en-US" altLang="zh-CN" sz="2900" dirty="0" err="1"/>
              <a:t>send_data.encode</a:t>
            </a:r>
            <a:r>
              <a:rPr lang="en-US" altLang="zh-CN" sz="2900" dirty="0"/>
              <a:t>('</a:t>
            </a:r>
            <a:r>
              <a:rPr lang="en-US" altLang="zh-CN" sz="2900" dirty="0" err="1"/>
              <a:t>utf</a:t>
            </a:r>
            <a:r>
              <a:rPr lang="en-US" altLang="zh-CN" sz="2900" dirty="0"/>
              <a:t>-8'), </a:t>
            </a:r>
            <a:r>
              <a:rPr lang="en-US" altLang="zh-CN" sz="2900" dirty="0" err="1"/>
              <a:t>dest_addr</a:t>
            </a:r>
            <a:r>
              <a:rPr lang="en-US" altLang="zh-CN" sz="2900" dirty="0"/>
              <a:t>)</a:t>
            </a:r>
            <a:endParaRPr lang="zh-CN" altLang="zh-CN" sz="2900" dirty="0"/>
          </a:p>
          <a:p>
            <a:pPr marL="0" indent="0">
              <a:buNone/>
            </a:pPr>
            <a:r>
              <a:rPr lang="en-US" altLang="zh-CN" sz="2900" dirty="0"/>
              <a:t> </a:t>
            </a:r>
            <a:endParaRPr lang="zh-CN" altLang="zh-CN" sz="2900" dirty="0"/>
          </a:p>
          <a:p>
            <a:pPr marL="0" indent="0">
              <a:buNone/>
            </a:pPr>
            <a:r>
              <a:rPr lang="en-US" altLang="zh-CN" sz="2900" dirty="0"/>
              <a:t>	# 5. </a:t>
            </a:r>
            <a:r>
              <a:rPr lang="zh-CN" altLang="zh-CN" sz="2900" dirty="0"/>
              <a:t>等待接收对方发送的数据 </a:t>
            </a:r>
          </a:p>
          <a:p>
            <a:pPr marL="0" indent="0">
              <a:buNone/>
            </a:pPr>
            <a:r>
              <a:rPr lang="en-US" altLang="zh-CN" sz="2900" dirty="0"/>
              <a:t>	# </a:t>
            </a:r>
            <a:r>
              <a:rPr lang="zh-CN" altLang="zh-CN" sz="2900" dirty="0"/>
              <a:t>如果没有收到数据则会阻塞等待 直到收到数据</a:t>
            </a:r>
          </a:p>
          <a:p>
            <a:pPr marL="0" indent="0">
              <a:buNone/>
            </a:pPr>
            <a:r>
              <a:rPr lang="en-US" altLang="zh-CN" sz="2900" dirty="0"/>
              <a:t>	</a:t>
            </a:r>
            <a:r>
              <a:rPr lang="en-US" altLang="zh-CN" sz="2900" dirty="0" err="1"/>
              <a:t>recv_data</a:t>
            </a:r>
            <a:r>
              <a:rPr lang="en-US" altLang="zh-CN" sz="2900" dirty="0"/>
              <a:t> = </a:t>
            </a:r>
            <a:r>
              <a:rPr lang="en-US" altLang="zh-CN" sz="2900" dirty="0" err="1"/>
              <a:t>udp_socket.recvfrom</a:t>
            </a:r>
            <a:r>
              <a:rPr lang="en-US" altLang="zh-CN" sz="2900" dirty="0"/>
              <a:t>(1024)  # 1024</a:t>
            </a:r>
            <a:r>
              <a:rPr lang="zh-CN" altLang="zh-CN" sz="2900" dirty="0"/>
              <a:t>表示本次接收的最大字节数</a:t>
            </a:r>
          </a:p>
          <a:p>
            <a:pPr marL="0" indent="0">
              <a:buNone/>
            </a:pPr>
            <a:r>
              <a:rPr lang="en-US" altLang="zh-CN" sz="2900" dirty="0"/>
              <a:t> </a:t>
            </a:r>
            <a:endParaRPr lang="zh-CN" altLang="zh-CN" sz="2900" dirty="0"/>
          </a:p>
          <a:p>
            <a:pPr marL="0" indent="0">
              <a:buNone/>
            </a:pPr>
            <a:r>
              <a:rPr lang="en-US" altLang="zh-CN" sz="2900" dirty="0"/>
              <a:t>	# 6. </a:t>
            </a:r>
            <a:r>
              <a:rPr lang="zh-CN" altLang="zh-CN" sz="2900" dirty="0"/>
              <a:t>显示对方发送的数据</a:t>
            </a:r>
          </a:p>
          <a:p>
            <a:pPr marL="0" indent="0">
              <a:buNone/>
            </a:pPr>
            <a:r>
              <a:rPr lang="en-US" altLang="zh-CN" sz="2900" dirty="0"/>
              <a:t>	# </a:t>
            </a:r>
            <a:r>
              <a:rPr lang="zh-CN" altLang="zh-CN" sz="2900" dirty="0"/>
              <a:t>接收到的数据</a:t>
            </a:r>
            <a:r>
              <a:rPr lang="en-US" altLang="zh-CN" sz="2900" dirty="0" err="1"/>
              <a:t>recv_data</a:t>
            </a:r>
            <a:r>
              <a:rPr lang="zh-CN" altLang="zh-CN" sz="2900" dirty="0"/>
              <a:t>是一个元组</a:t>
            </a:r>
          </a:p>
          <a:p>
            <a:pPr marL="0" indent="0">
              <a:buNone/>
            </a:pPr>
            <a:r>
              <a:rPr lang="en-US" altLang="zh-CN" sz="2900" dirty="0"/>
              <a:t>	# </a:t>
            </a:r>
            <a:r>
              <a:rPr lang="zh-CN" altLang="zh-CN" sz="2900" dirty="0"/>
              <a:t>第</a:t>
            </a:r>
            <a:r>
              <a:rPr lang="en-US" altLang="zh-CN" sz="2900" dirty="0"/>
              <a:t>1</a:t>
            </a:r>
            <a:r>
              <a:rPr lang="zh-CN" altLang="zh-CN" sz="2900" dirty="0"/>
              <a:t>个元素是对方发送的数据</a:t>
            </a:r>
          </a:p>
          <a:p>
            <a:pPr marL="0" indent="0">
              <a:buNone/>
            </a:pPr>
            <a:r>
              <a:rPr lang="en-US" altLang="zh-CN" sz="2900" dirty="0"/>
              <a:t>	# </a:t>
            </a:r>
            <a:r>
              <a:rPr lang="zh-CN" altLang="zh-CN" sz="2900" dirty="0"/>
              <a:t>第</a:t>
            </a:r>
            <a:r>
              <a:rPr lang="en-US" altLang="zh-CN" sz="2900" dirty="0"/>
              <a:t>2</a:t>
            </a:r>
            <a:r>
              <a:rPr lang="zh-CN" altLang="zh-CN" sz="2900" dirty="0"/>
              <a:t>个元素是对方的</a:t>
            </a:r>
            <a:r>
              <a:rPr lang="en-US" altLang="zh-CN" sz="2900" dirty="0" err="1"/>
              <a:t>ip</a:t>
            </a:r>
            <a:r>
              <a:rPr lang="zh-CN" altLang="zh-CN" sz="2900" dirty="0"/>
              <a:t>和端口</a:t>
            </a:r>
          </a:p>
          <a:p>
            <a:pPr marL="0" indent="0">
              <a:buNone/>
            </a:pPr>
            <a:r>
              <a:rPr lang="en-US" altLang="zh-CN" sz="2900" dirty="0"/>
              <a:t>	print(</a:t>
            </a:r>
            <a:r>
              <a:rPr lang="en-US" altLang="zh-CN" sz="2900" dirty="0" err="1"/>
              <a:t>recv_data</a:t>
            </a:r>
            <a:r>
              <a:rPr lang="en-US" altLang="zh-CN" sz="2900" dirty="0"/>
              <a:t>[0].decode('</a:t>
            </a:r>
            <a:r>
              <a:rPr lang="en-US" altLang="zh-CN" sz="2900" dirty="0" err="1"/>
              <a:t>utf</a:t>
            </a:r>
            <a:r>
              <a:rPr lang="en-US" altLang="zh-CN" sz="2900" dirty="0"/>
              <a:t>-8') , </a:t>
            </a:r>
            <a:r>
              <a:rPr lang="en-US" altLang="zh-CN" sz="2900" dirty="0" err="1"/>
              <a:t>recv_data</a:t>
            </a:r>
            <a:r>
              <a:rPr lang="en-US" altLang="zh-CN" sz="2900" dirty="0"/>
              <a:t>[1])</a:t>
            </a:r>
            <a:endParaRPr lang="zh-CN" altLang="zh-CN" sz="2900" dirty="0"/>
          </a:p>
          <a:p>
            <a:pPr marL="0" indent="0">
              <a:buNone/>
            </a:pPr>
            <a:r>
              <a:rPr lang="en-US" altLang="zh-CN" sz="2900" dirty="0"/>
              <a:t> </a:t>
            </a:r>
            <a:endParaRPr lang="zh-CN" altLang="zh-CN" sz="2900" dirty="0"/>
          </a:p>
          <a:p>
            <a:pPr marL="0" indent="0">
              <a:buNone/>
            </a:pPr>
            <a:r>
              <a:rPr lang="en-US" altLang="zh-CN" sz="2900" dirty="0"/>
              <a:t># 5. </a:t>
            </a:r>
            <a:r>
              <a:rPr lang="zh-CN" altLang="zh-CN" sz="2900" dirty="0"/>
              <a:t>关闭套接字</a:t>
            </a:r>
          </a:p>
          <a:p>
            <a:pPr marL="0" indent="0">
              <a:buNone/>
            </a:pPr>
            <a:r>
              <a:rPr lang="en-US" altLang="zh-CN" sz="2900" dirty="0" err="1"/>
              <a:t>udp_socket.close</a:t>
            </a:r>
            <a:r>
              <a:rPr lang="en-US" altLang="zh-CN" sz="2900" dirty="0"/>
              <a:t>()</a:t>
            </a:r>
            <a:endParaRPr lang="zh-CN" altLang="zh-CN" sz="2900" dirty="0"/>
          </a:p>
          <a:p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884127"/>
            <a:ext cx="5287963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1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8.3 </a:t>
            </a:r>
            <a:r>
              <a:rPr lang="zh-CN" altLang="zh-CN" b="1" dirty="0" smtClean="0"/>
              <a:t>网络</a:t>
            </a:r>
            <a:r>
              <a:rPr lang="zh-CN" altLang="zh-CN" b="1" dirty="0"/>
              <a:t>应用案例精选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609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1.  </a:t>
            </a:r>
            <a:r>
              <a:rPr lang="en-US" altLang="zh-CN" sz="2400" b="1" dirty="0" err="1"/>
              <a:t>ftplib</a:t>
            </a:r>
            <a:r>
              <a:rPr lang="zh-CN" altLang="zh-CN" sz="2400" b="1" dirty="0"/>
              <a:t>模块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000" dirty="0"/>
              <a:t>在</a:t>
            </a:r>
            <a:r>
              <a:rPr lang="en-US" altLang="zh-CN" sz="2000" dirty="0"/>
              <a:t>Python</a:t>
            </a:r>
            <a:r>
              <a:rPr lang="zh-CN" altLang="zh-CN" sz="2000" dirty="0"/>
              <a:t>系统中默认安装的</a:t>
            </a:r>
            <a:r>
              <a:rPr lang="en-US" altLang="zh-CN" sz="2000" dirty="0" err="1"/>
              <a:t>ftplib</a:t>
            </a:r>
            <a:r>
              <a:rPr lang="zh-CN" altLang="zh-CN" sz="2000" dirty="0"/>
              <a:t>模块中定义了</a:t>
            </a:r>
            <a:r>
              <a:rPr lang="en-US" altLang="zh-CN" sz="2000" dirty="0"/>
              <a:t>FTP</a:t>
            </a:r>
            <a:r>
              <a:rPr lang="zh-CN" altLang="zh-CN" sz="2000" dirty="0"/>
              <a:t>类，应用</a:t>
            </a:r>
            <a:r>
              <a:rPr lang="en-US" altLang="zh-CN" sz="2000" dirty="0" err="1"/>
              <a:t>ftplib</a:t>
            </a:r>
            <a:r>
              <a:rPr lang="zh-CN" altLang="zh-CN" sz="2000" dirty="0"/>
              <a:t>模块中的</a:t>
            </a:r>
            <a:r>
              <a:rPr lang="en-US" altLang="zh-CN" sz="2000" dirty="0"/>
              <a:t>FTP</a:t>
            </a:r>
            <a:r>
              <a:rPr lang="zh-CN" altLang="zh-CN" sz="2000" dirty="0"/>
              <a:t>类，可以很方便地编写</a:t>
            </a:r>
            <a:r>
              <a:rPr lang="en-US" altLang="zh-CN" sz="2000" dirty="0"/>
              <a:t>ftp</a:t>
            </a:r>
            <a:r>
              <a:rPr lang="zh-CN" altLang="zh-CN" sz="2000" dirty="0"/>
              <a:t>客户端，用于上传或下载文件。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b="1" dirty="0" smtClean="0"/>
              <a:t>2</a:t>
            </a:r>
            <a:r>
              <a:rPr lang="en-US" altLang="zh-CN" sz="2400" b="1" dirty="0"/>
              <a:t>. FTP</a:t>
            </a:r>
            <a:r>
              <a:rPr lang="zh-CN" altLang="zh-CN" sz="2400" b="1" dirty="0"/>
              <a:t>类的常用方法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/>
              <a:t>8.3.1</a:t>
            </a:r>
            <a:r>
              <a:rPr lang="zh-CN" altLang="zh-CN" sz="3200" b="1" dirty="0"/>
              <a:t>文件传输协议</a:t>
            </a:r>
            <a:r>
              <a:rPr lang="en-US" altLang="zh-CN" sz="3200" b="1" dirty="0"/>
              <a:t>FTP</a:t>
            </a:r>
            <a:r>
              <a:rPr lang="zh-CN" altLang="zh-CN" sz="3200" b="1" dirty="0" smtClean="0"/>
              <a:t>应用</a:t>
            </a:r>
            <a:endParaRPr lang="zh-CN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461502"/>
            <a:ext cx="6624363" cy="442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8-3】</a:t>
            </a:r>
            <a:r>
              <a:rPr lang="zh-CN" altLang="en-US" sz="2800" dirty="0"/>
              <a:t>设在</a:t>
            </a:r>
            <a:r>
              <a:rPr lang="en-US" altLang="zh-CN" sz="2800" dirty="0"/>
              <a:t>FTP</a:t>
            </a:r>
            <a:r>
              <a:rPr lang="zh-CN" altLang="en-US" sz="2800" dirty="0"/>
              <a:t>服务器（</a:t>
            </a:r>
            <a:r>
              <a:rPr lang="en-US" altLang="zh-CN" sz="2800" dirty="0"/>
              <a:t>IP</a:t>
            </a:r>
            <a:r>
              <a:rPr lang="zh-CN" altLang="en-US" sz="2800" dirty="0"/>
              <a:t>为</a:t>
            </a:r>
            <a:r>
              <a:rPr lang="en-US" altLang="zh-CN" sz="2800" dirty="0"/>
              <a:t>129.168.1.1</a:t>
            </a:r>
            <a:r>
              <a:rPr lang="zh-CN" altLang="en-US" sz="2800" dirty="0"/>
              <a:t>，端口号为</a:t>
            </a:r>
            <a:r>
              <a:rPr lang="en-US" altLang="zh-CN" sz="2800" dirty="0"/>
              <a:t>21</a:t>
            </a:r>
            <a:r>
              <a:rPr lang="zh-CN" altLang="en-US" sz="2800" dirty="0"/>
              <a:t>）上有目录</a:t>
            </a:r>
            <a:r>
              <a:rPr lang="en-US" altLang="zh-CN" sz="2800" dirty="0"/>
              <a:t>test</a:t>
            </a:r>
            <a:r>
              <a:rPr lang="zh-CN" altLang="en-US" sz="2800" dirty="0"/>
              <a:t>，该目录下有文件</a:t>
            </a:r>
            <a:r>
              <a:rPr lang="en-US" altLang="zh-CN" sz="2800" dirty="0" err="1"/>
              <a:t>hello.c</a:t>
            </a:r>
            <a:r>
              <a:rPr lang="zh-CN" altLang="en-US" sz="2800" dirty="0"/>
              <a:t>。编写一个</a:t>
            </a:r>
            <a:r>
              <a:rPr lang="en-US" altLang="zh-CN" sz="2800" dirty="0"/>
              <a:t>FTP</a:t>
            </a:r>
            <a:r>
              <a:rPr lang="zh-CN" altLang="en-US" sz="2800" dirty="0"/>
              <a:t>客户端程序，将</a:t>
            </a:r>
            <a:r>
              <a:rPr lang="en-US" altLang="zh-CN" sz="2800" dirty="0"/>
              <a:t>FTP</a:t>
            </a:r>
            <a:r>
              <a:rPr lang="zh-CN" altLang="en-US" sz="2800" dirty="0"/>
              <a:t>服务器上的</a:t>
            </a:r>
            <a:r>
              <a:rPr lang="en-US" altLang="zh-CN" sz="2800" dirty="0" err="1"/>
              <a:t>hello.c</a:t>
            </a:r>
            <a:r>
              <a:rPr lang="zh-CN" altLang="en-US" sz="2800" dirty="0"/>
              <a:t>文件下载到客户机的</a:t>
            </a:r>
            <a:r>
              <a:rPr lang="en-US" altLang="zh-CN" sz="2800" dirty="0" err="1"/>
              <a:t>pytest</a:t>
            </a:r>
            <a:r>
              <a:rPr lang="zh-CN" altLang="en-US" sz="2800" dirty="0"/>
              <a:t>目录下</a:t>
            </a:r>
            <a:r>
              <a:rPr lang="zh-CN" altLang="en-US" sz="2800" dirty="0" smtClean="0"/>
              <a:t>。</a:t>
            </a:r>
            <a:endParaRPr lang="zh-CN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899592" y="2492896"/>
            <a:ext cx="56166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编写程序代码如下：</a:t>
            </a:r>
          </a:p>
          <a:p>
            <a:r>
              <a:rPr lang="en-US" altLang="zh-CN" sz="2000" dirty="0"/>
              <a:t>from </a:t>
            </a:r>
            <a:r>
              <a:rPr lang="en-US" altLang="zh-CN" sz="2000" dirty="0" err="1"/>
              <a:t>ftplib</a:t>
            </a:r>
            <a:r>
              <a:rPr lang="en-US" altLang="zh-CN" sz="2000" dirty="0"/>
              <a:t> import FTP  </a:t>
            </a:r>
          </a:p>
          <a:p>
            <a:r>
              <a:rPr lang="en-US" altLang="zh-CN" sz="2000" dirty="0"/>
              <a:t>      </a:t>
            </a:r>
          </a:p>
          <a:p>
            <a:r>
              <a:rPr lang="en-US" altLang="zh-CN" sz="2000" dirty="0"/>
              <a:t>ftp = FTP()   # </a:t>
            </a:r>
            <a:r>
              <a:rPr lang="zh-CN" altLang="en-US" sz="2000" dirty="0"/>
              <a:t>创建</a:t>
            </a:r>
            <a:r>
              <a:rPr lang="en-US" altLang="zh-CN" sz="2000" dirty="0"/>
              <a:t>FTP</a:t>
            </a:r>
            <a:r>
              <a:rPr lang="zh-CN" altLang="en-US" sz="2000" dirty="0"/>
              <a:t>对象</a:t>
            </a:r>
          </a:p>
          <a:p>
            <a:r>
              <a:rPr lang="en-US" altLang="zh-CN" sz="2000" dirty="0"/>
              <a:t>timeout = 30  # </a:t>
            </a:r>
            <a:r>
              <a:rPr lang="zh-CN" altLang="en-US" sz="2000" dirty="0"/>
              <a:t>设定传输超时的时间</a:t>
            </a:r>
          </a:p>
          <a:p>
            <a:r>
              <a:rPr lang="en-US" altLang="zh-CN" sz="2000" dirty="0"/>
              <a:t>port = 21     # </a:t>
            </a:r>
            <a:r>
              <a:rPr lang="zh-CN" altLang="en-US" sz="2000" dirty="0"/>
              <a:t>端口号</a:t>
            </a:r>
          </a:p>
          <a:p>
            <a:r>
              <a:rPr lang="en-US" altLang="zh-CN" sz="2000" dirty="0" err="1"/>
              <a:t>ip</a:t>
            </a:r>
            <a:r>
              <a:rPr lang="en-US" altLang="zh-CN" sz="2000" dirty="0"/>
              <a:t> = '192.168.1.1'      # FTP</a:t>
            </a:r>
            <a:r>
              <a:rPr lang="zh-CN" altLang="en-US" sz="2000" dirty="0"/>
              <a:t>服务器的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</a:t>
            </a:r>
          </a:p>
          <a:p>
            <a:r>
              <a:rPr lang="en-US" altLang="zh-CN" sz="2000" dirty="0"/>
              <a:t>username = 'admin'      # </a:t>
            </a:r>
            <a:r>
              <a:rPr lang="zh-CN" altLang="en-US" sz="2000" dirty="0"/>
              <a:t>登录用户名</a:t>
            </a:r>
          </a:p>
          <a:p>
            <a:r>
              <a:rPr lang="en-US" altLang="zh-CN" sz="2000" dirty="0" err="1"/>
              <a:t>passwd</a:t>
            </a:r>
            <a:r>
              <a:rPr lang="en-US" altLang="zh-CN" sz="2000" dirty="0"/>
              <a:t> = '123456'       # </a:t>
            </a:r>
            <a:r>
              <a:rPr lang="zh-CN" altLang="en-US" sz="2000" dirty="0"/>
              <a:t>用户密码</a:t>
            </a:r>
          </a:p>
          <a:p>
            <a:r>
              <a:rPr lang="en-US" altLang="zh-CN" sz="2000" dirty="0" err="1"/>
              <a:t>trFileName</a:t>
            </a:r>
            <a:r>
              <a:rPr lang="en-US" altLang="zh-CN" sz="2000" dirty="0"/>
              <a:t> = '</a:t>
            </a:r>
            <a:r>
              <a:rPr lang="en-US" altLang="zh-CN" sz="2000" dirty="0" err="1"/>
              <a:t>hello.c</a:t>
            </a:r>
            <a:r>
              <a:rPr lang="en-US" altLang="zh-CN" sz="2000" dirty="0"/>
              <a:t>'  # </a:t>
            </a:r>
            <a:r>
              <a:rPr lang="zh-CN" altLang="en-US" sz="2000" dirty="0"/>
              <a:t>设置要传输的文件</a:t>
            </a:r>
          </a:p>
        </p:txBody>
      </p:sp>
    </p:spTree>
    <p:extLst>
      <p:ext uri="{BB962C8B-B14F-4D97-AF65-F5344CB8AC3E}">
        <p14:creationId xmlns:p14="http://schemas.microsoft.com/office/powerpoint/2010/main" val="21584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ftp.connect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ip,port</a:t>
            </a:r>
            <a:r>
              <a:rPr lang="en-US" altLang="zh-CN" sz="2000" dirty="0"/>
              <a:t>, timeout) # </a:t>
            </a:r>
            <a:r>
              <a:rPr lang="zh-CN" altLang="en-US" sz="2000" dirty="0"/>
              <a:t>连接</a:t>
            </a:r>
            <a:r>
              <a:rPr lang="en-US" altLang="zh-CN" sz="2000" dirty="0"/>
              <a:t>FTP</a:t>
            </a:r>
            <a:r>
              <a:rPr lang="zh-CN" altLang="en-US" sz="2000" dirty="0"/>
              <a:t>服务器  </a:t>
            </a:r>
          </a:p>
          <a:p>
            <a:pPr marL="0" indent="0">
              <a:buNone/>
            </a:pPr>
            <a:r>
              <a:rPr lang="en-US" altLang="zh-CN" sz="2000" dirty="0" err="1"/>
              <a:t>ftp.login</a:t>
            </a:r>
            <a:r>
              <a:rPr lang="en-US" altLang="zh-CN" sz="2000" dirty="0"/>
              <a:t>(username, 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)   # </a:t>
            </a:r>
            <a:r>
              <a:rPr lang="zh-CN" altLang="en-US" sz="2000" dirty="0"/>
              <a:t>用户登录服务器  </a:t>
            </a:r>
          </a:p>
          <a:p>
            <a:pPr marL="0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ftp.getwelcome</a:t>
            </a:r>
            <a:r>
              <a:rPr lang="en-US" altLang="zh-CN" sz="2000" dirty="0"/>
              <a:t>())       # </a:t>
            </a:r>
            <a:r>
              <a:rPr lang="zh-CN" altLang="en-US" sz="2000" dirty="0"/>
              <a:t>获得欢迎信息   </a:t>
            </a:r>
          </a:p>
          <a:p>
            <a:pPr marL="0" indent="0">
              <a:buNone/>
            </a:pPr>
            <a:r>
              <a:rPr lang="en-US" altLang="zh-CN" sz="2000" dirty="0" err="1" smtClean="0"/>
              <a:t>ftp.cwd</a:t>
            </a:r>
            <a:r>
              <a:rPr lang="en-US" altLang="zh-CN" sz="2000" dirty="0"/>
              <a:t>('/test')              # </a:t>
            </a:r>
            <a:r>
              <a:rPr lang="zh-CN" altLang="en-US" sz="2000" dirty="0"/>
              <a:t>设置</a:t>
            </a:r>
            <a:r>
              <a:rPr lang="en-US" altLang="zh-CN" sz="2000" dirty="0"/>
              <a:t>FTP</a:t>
            </a:r>
            <a:r>
              <a:rPr lang="zh-CN" altLang="en-US" sz="2000" dirty="0"/>
              <a:t>路径（</a:t>
            </a:r>
            <a:r>
              <a:rPr lang="en-US" altLang="zh-CN" sz="2000" dirty="0"/>
              <a:t>FTP</a:t>
            </a:r>
            <a:r>
              <a:rPr lang="zh-CN" altLang="en-US" sz="2000" dirty="0"/>
              <a:t>服务器）</a:t>
            </a:r>
          </a:p>
          <a:p>
            <a:pPr marL="0" indent="0">
              <a:buNone/>
            </a:pPr>
            <a:r>
              <a:rPr lang="en-US" altLang="zh-CN" sz="2000" dirty="0" err="1"/>
              <a:t>ftp.dir</a:t>
            </a:r>
            <a:r>
              <a:rPr lang="en-US" altLang="zh-CN" sz="2000" dirty="0"/>
              <a:t>()                     # </a:t>
            </a:r>
            <a:r>
              <a:rPr lang="zh-CN" altLang="en-US" sz="2000" dirty="0"/>
              <a:t>显示</a:t>
            </a:r>
            <a:r>
              <a:rPr lang="en-US" altLang="zh-CN" sz="2000" dirty="0"/>
              <a:t>FTP</a:t>
            </a:r>
            <a:r>
              <a:rPr lang="zh-CN" altLang="en-US" sz="2000" dirty="0"/>
              <a:t>路径目录下的文件</a:t>
            </a:r>
          </a:p>
          <a:p>
            <a:pPr marL="0" indent="0">
              <a:buNone/>
            </a:pPr>
            <a:r>
              <a:rPr lang="en-US" altLang="zh-CN" sz="2000" dirty="0" smtClean="0"/>
              <a:t>path </a:t>
            </a:r>
            <a:r>
              <a:rPr lang="en-US" altLang="zh-CN" sz="2000" dirty="0"/>
              <a:t>= '/</a:t>
            </a:r>
            <a:r>
              <a:rPr lang="en-US" altLang="zh-CN" sz="2000" dirty="0" err="1"/>
              <a:t>pytest</a:t>
            </a:r>
            <a:r>
              <a:rPr lang="en-US" altLang="zh-CN" sz="2000" dirty="0"/>
              <a:t>/' + </a:t>
            </a:r>
            <a:r>
              <a:rPr lang="en-US" altLang="zh-CN" sz="2000" dirty="0" err="1"/>
              <a:t>trFileName</a:t>
            </a:r>
            <a:r>
              <a:rPr lang="en-US" altLang="zh-CN" sz="2000" dirty="0"/>
              <a:t>    # </a:t>
            </a:r>
            <a:r>
              <a:rPr lang="zh-CN" altLang="en-US" sz="2000" dirty="0"/>
              <a:t>文件保存路径（客户机）  </a:t>
            </a:r>
          </a:p>
          <a:p>
            <a:pPr marL="0" indent="0">
              <a:buNone/>
            </a:pPr>
            <a:r>
              <a:rPr lang="en-US" altLang="zh-CN" sz="2000" dirty="0"/>
              <a:t>f = open(path,'</a:t>
            </a:r>
            <a:r>
              <a:rPr lang="en-US" altLang="zh-CN" sz="2000" dirty="0" err="1"/>
              <a:t>wb</a:t>
            </a:r>
            <a:r>
              <a:rPr lang="en-US" altLang="zh-CN" sz="2000" dirty="0"/>
              <a:t>')               # </a:t>
            </a:r>
            <a:r>
              <a:rPr lang="zh-CN" altLang="en-US" sz="2000" dirty="0"/>
              <a:t>打开要保存文件  </a:t>
            </a:r>
          </a:p>
          <a:p>
            <a:pPr marL="0" indent="0">
              <a:buNone/>
            </a:pPr>
            <a:r>
              <a:rPr lang="en-US" altLang="zh-CN" sz="2000" dirty="0"/>
              <a:t>filename = '</a:t>
            </a:r>
            <a:r>
              <a:rPr lang="en-US" altLang="zh-CN" sz="2000" dirty="0" err="1"/>
              <a:t>RETR</a:t>
            </a:r>
            <a:r>
              <a:rPr lang="en-US" altLang="zh-CN" sz="2000" dirty="0"/>
              <a:t> ' + </a:t>
            </a:r>
            <a:r>
              <a:rPr lang="en-US" altLang="zh-CN" sz="2000" dirty="0" err="1"/>
              <a:t>trFileName</a:t>
            </a:r>
            <a:r>
              <a:rPr lang="en-US" altLang="zh-CN" sz="2000" dirty="0"/>
              <a:t>   # </a:t>
            </a:r>
            <a:r>
              <a:rPr lang="zh-CN" altLang="en-US" sz="2000" dirty="0"/>
              <a:t>保存</a:t>
            </a:r>
            <a:r>
              <a:rPr lang="en-US" altLang="zh-CN" sz="2000" dirty="0"/>
              <a:t>FTP</a:t>
            </a:r>
            <a:r>
              <a:rPr lang="zh-CN" altLang="en-US" sz="2000" dirty="0"/>
              <a:t>文件 </a:t>
            </a:r>
          </a:p>
          <a:p>
            <a:pPr marL="0" indent="0">
              <a:buNone/>
            </a:pPr>
            <a:r>
              <a:rPr lang="en-US" altLang="zh-CN" sz="2000" dirty="0" err="1"/>
              <a:t>ftp.retrbinary</a:t>
            </a:r>
            <a:r>
              <a:rPr lang="en-US" altLang="zh-CN" sz="2000" dirty="0"/>
              <a:t>(filename, </a:t>
            </a:r>
            <a:r>
              <a:rPr lang="en-US" altLang="zh-CN" sz="2000" dirty="0" err="1"/>
              <a:t>f.write</a:t>
            </a:r>
            <a:r>
              <a:rPr lang="en-US" altLang="zh-CN" sz="2000" dirty="0"/>
              <a:t>) # </a:t>
            </a:r>
            <a:r>
              <a:rPr lang="zh-CN" altLang="en-US" sz="2000" dirty="0"/>
              <a:t>保存</a:t>
            </a:r>
            <a:r>
              <a:rPr lang="en-US" altLang="zh-CN" sz="2000" dirty="0"/>
              <a:t>FTP</a:t>
            </a:r>
            <a:r>
              <a:rPr lang="zh-CN" altLang="en-US" sz="2000" dirty="0"/>
              <a:t>上的文件  </a:t>
            </a:r>
          </a:p>
          <a:p>
            <a:pPr marL="0" indent="0">
              <a:buNone/>
            </a:pPr>
            <a:r>
              <a:rPr lang="en-US" altLang="zh-CN" sz="2000" dirty="0"/>
              <a:t>print(filename)                   # </a:t>
            </a:r>
            <a:r>
              <a:rPr lang="zh-CN" altLang="en-US" sz="2000" dirty="0"/>
              <a:t>显示从</a:t>
            </a:r>
            <a:r>
              <a:rPr lang="en-US" altLang="zh-CN" sz="2000" dirty="0"/>
              <a:t>FTP</a:t>
            </a:r>
            <a:r>
              <a:rPr lang="zh-CN" altLang="en-US" sz="2000" dirty="0"/>
              <a:t>服务器下载的文件</a:t>
            </a:r>
          </a:p>
          <a:p>
            <a:pPr marL="0" indent="0">
              <a:buNone/>
            </a:pPr>
            <a:r>
              <a:rPr lang="en-US" altLang="zh-CN" sz="2000" dirty="0" err="1" smtClean="0"/>
              <a:t>ftp.quit</a:t>
            </a:r>
            <a:r>
              <a:rPr lang="en-US" altLang="zh-CN" sz="2000" dirty="0"/>
              <a:t>()                  # </a:t>
            </a:r>
            <a:r>
              <a:rPr lang="zh-CN" altLang="en-US" sz="2000" dirty="0"/>
              <a:t>退出</a:t>
            </a:r>
            <a:r>
              <a:rPr lang="en-US" altLang="zh-CN" sz="2000" dirty="0"/>
              <a:t>FTP</a:t>
            </a:r>
            <a:r>
              <a:rPr lang="zh-CN" altLang="en-US" sz="2000" dirty="0"/>
              <a:t>服务器 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2310215" y="4725144"/>
            <a:ext cx="5598368" cy="1754326"/>
          </a:xfrm>
          <a:prstGeom prst="rect">
            <a:avLst/>
          </a:prstGeom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程序运行程序结果如下：</a:t>
            </a:r>
          </a:p>
          <a:p>
            <a:r>
              <a:rPr lang="en-US" altLang="zh-CN" dirty="0"/>
              <a:t>220 Welcome to </a:t>
            </a:r>
            <a:r>
              <a:rPr lang="en-US" altLang="zh-CN" dirty="0" err="1"/>
              <a:t>Gxnn.com</a:t>
            </a:r>
            <a:r>
              <a:rPr lang="en-US" altLang="zh-CN" dirty="0"/>
              <a:t> FTP Server!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rwx</a:t>
            </a:r>
            <a:r>
              <a:rPr lang="en-US" altLang="zh-CN" dirty="0"/>
              <a:t>------ 1 user group      251 Mar 13 13:28 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rwx</a:t>
            </a:r>
            <a:r>
              <a:rPr lang="en-US" altLang="zh-CN" dirty="0"/>
              <a:t>------ 1 user group    19521 Jul 24 22:23 </a:t>
            </a:r>
            <a:r>
              <a:rPr lang="en-US" altLang="zh-CN" dirty="0" err="1"/>
              <a:t>hello.exe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rwx</a:t>
            </a:r>
            <a:r>
              <a:rPr lang="en-US" altLang="zh-CN" dirty="0"/>
              <a:t>------ 1 user group    4146 Jul 24 22:23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r>
              <a:rPr lang="en-US" altLang="zh-CN" dirty="0" err="1"/>
              <a:t>RETR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84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/>
              <a:t>8.1 </a:t>
            </a:r>
            <a:r>
              <a:rPr lang="zh-CN" altLang="zh-CN" b="1" dirty="0"/>
              <a:t>套接字</a:t>
            </a:r>
            <a:r>
              <a:rPr lang="en-US" altLang="zh-CN" b="1" dirty="0"/>
              <a:t>Socket</a:t>
            </a:r>
            <a:r>
              <a:rPr lang="zh-CN" altLang="zh-CN" b="1" dirty="0"/>
              <a:t>编程</a:t>
            </a:r>
            <a:r>
              <a:rPr lang="zh-CN" altLang="zh-CN" b="1" dirty="0" smtClean="0"/>
              <a:t>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1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800" b="1" dirty="0"/>
              <a:t>8.3.2  </a:t>
            </a:r>
            <a:r>
              <a:rPr lang="zh-CN" altLang="en-US" sz="2800" b="1" dirty="0"/>
              <a:t>基于</a:t>
            </a:r>
            <a:r>
              <a:rPr lang="en-US" altLang="zh-CN" sz="2800" b="1" dirty="0"/>
              <a:t>TCP</a:t>
            </a:r>
            <a:r>
              <a:rPr lang="zh-CN" altLang="en-US" sz="2800" b="1" dirty="0"/>
              <a:t>协议的端口</a:t>
            </a:r>
            <a:r>
              <a:rPr lang="zh-CN" altLang="en-US" sz="2800" b="1" dirty="0" smtClean="0"/>
              <a:t>扫描器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/>
              <a:t>8</a:t>
            </a:r>
            <a:r>
              <a:rPr lang="zh-CN" altLang="zh-CN" sz="2400" dirty="0"/>
              <a:t>—</a:t>
            </a:r>
            <a:r>
              <a:rPr lang="en-US" altLang="zh-CN" sz="2400" dirty="0"/>
              <a:t>4</a:t>
            </a:r>
            <a:r>
              <a:rPr lang="zh-CN" altLang="zh-CN" sz="2400" dirty="0"/>
              <a:t>】编写一个简易的端口扫描器程序。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7"/>
            <a:ext cx="7560840" cy="424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800" b="1" dirty="0"/>
              <a:t>8.3.3 </a:t>
            </a:r>
            <a:r>
              <a:rPr lang="zh-CN" altLang="en-US" sz="2800" b="1" dirty="0"/>
              <a:t>远程控制</a:t>
            </a:r>
            <a:r>
              <a:rPr lang="zh-CN" altLang="en-US" sz="2800" b="1" dirty="0" smtClean="0"/>
              <a:t>计算机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8-5</a:t>
            </a:r>
            <a:r>
              <a:rPr lang="zh-CN" altLang="zh-CN" sz="2400" dirty="0"/>
              <a:t>】编写远程控制计算机操作的程序。</a:t>
            </a:r>
          </a:p>
          <a:p>
            <a:pPr marL="0" indent="0">
              <a:buNone/>
            </a:pPr>
            <a:endParaRPr lang="zh-CN" altLang="zh-CN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52800"/>
            <a:ext cx="7920880" cy="504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1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0486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zh-CN" sz="2800" b="1" dirty="0"/>
              <a:t>8.3.4  </a:t>
            </a:r>
            <a:r>
              <a:rPr lang="zh-CN" altLang="zh-CN" sz="2800" b="1" dirty="0"/>
              <a:t>网络域名解析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在</a:t>
            </a:r>
            <a:r>
              <a:rPr lang="en-US" altLang="zh-CN" sz="2800" dirty="0">
                <a:latin typeface="+mn-ea"/>
              </a:rPr>
              <a:t>Python</a:t>
            </a:r>
            <a:r>
              <a:rPr lang="zh-CN" altLang="en-US" sz="2800" dirty="0">
                <a:latin typeface="+mn-ea"/>
              </a:rPr>
              <a:t>中域名通常是一个字符串的形式。进行域名解析时，经常需要去掉字符串头尾的空格，这时，需要用到</a:t>
            </a:r>
            <a:r>
              <a:rPr lang="en-US" altLang="zh-CN" sz="2800" dirty="0">
                <a:latin typeface="+mn-ea"/>
              </a:rPr>
              <a:t>Python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>
                <a:latin typeface="+mn-ea"/>
              </a:rPr>
              <a:t>strip()</a:t>
            </a:r>
            <a:r>
              <a:rPr lang="zh-CN" altLang="en-US" sz="2800" dirty="0">
                <a:latin typeface="+mn-ea"/>
              </a:rPr>
              <a:t>函数。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strip()</a:t>
            </a:r>
            <a:r>
              <a:rPr lang="zh-CN" altLang="en-US" sz="2800" dirty="0">
                <a:latin typeface="+mn-ea"/>
              </a:rPr>
              <a:t>函数的一般语法格式为：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     </a:t>
            </a:r>
            <a:r>
              <a:rPr lang="en-US" altLang="zh-CN" sz="2800" b="1" dirty="0" err="1" smtClean="0">
                <a:latin typeface="+mn-ea"/>
              </a:rPr>
              <a:t>str.strip</a:t>
            </a:r>
            <a:r>
              <a:rPr lang="en-US" altLang="zh-CN" sz="2800" b="1" dirty="0">
                <a:latin typeface="+mn-ea"/>
              </a:rPr>
              <a:t>([chars])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其中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chars</a:t>
            </a:r>
            <a:r>
              <a:rPr lang="zh-CN" altLang="en-US" sz="2800" dirty="0">
                <a:latin typeface="+mn-ea"/>
              </a:rPr>
              <a:t>为移除字符串头尾指定的字符。</a:t>
            </a: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例如：</a:t>
            </a:r>
          </a:p>
          <a:p>
            <a:pPr marL="0" indent="0">
              <a:buNone/>
            </a:pPr>
            <a:r>
              <a:rPr lang="en-US" altLang="zh-CN" sz="2800" dirty="0" err="1">
                <a:latin typeface="+mn-ea"/>
              </a:rPr>
              <a:t>str</a:t>
            </a:r>
            <a:r>
              <a:rPr lang="en-US" altLang="zh-CN" sz="2800" dirty="0">
                <a:latin typeface="+mn-ea"/>
              </a:rPr>
              <a:t> = "*****this is string example....wow!!!*****"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print (</a:t>
            </a:r>
            <a:r>
              <a:rPr lang="en-US" altLang="zh-CN" sz="2800" dirty="0" err="1">
                <a:latin typeface="+mn-ea"/>
              </a:rPr>
              <a:t>str.strip</a:t>
            </a:r>
            <a:r>
              <a:rPr lang="en-US" altLang="zh-CN" sz="2800" dirty="0">
                <a:latin typeface="+mn-ea"/>
              </a:rPr>
              <a:t>( '*' ))</a:t>
            </a: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则输出结果为：</a:t>
            </a: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this is string example....wow!!!</a:t>
            </a: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当参数</a:t>
            </a:r>
            <a:r>
              <a:rPr lang="en-US" altLang="zh-CN" sz="2800" dirty="0">
                <a:latin typeface="+mn-ea"/>
              </a:rPr>
              <a:t>chars</a:t>
            </a:r>
            <a:r>
              <a:rPr lang="zh-CN" altLang="en-US" sz="2800" dirty="0">
                <a:latin typeface="+mn-ea"/>
              </a:rPr>
              <a:t>为空格时，</a:t>
            </a:r>
            <a:r>
              <a:rPr lang="en-US" altLang="zh-CN" sz="2800" dirty="0">
                <a:latin typeface="+mn-ea"/>
              </a:rPr>
              <a:t>strip()</a:t>
            </a:r>
            <a:r>
              <a:rPr lang="zh-CN" altLang="en-US" sz="2800" dirty="0">
                <a:latin typeface="+mn-ea"/>
              </a:rPr>
              <a:t>要写成无参函数。</a:t>
            </a: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当域名写成“</a:t>
            </a:r>
            <a:r>
              <a:rPr lang="en-US" altLang="zh-CN" sz="2800" dirty="0">
                <a:latin typeface="+mn-ea"/>
              </a:rPr>
              <a:t>http://</a:t>
            </a:r>
            <a:r>
              <a:rPr lang="en-US" altLang="zh-CN" sz="2800" dirty="0" err="1">
                <a:latin typeface="+mn-ea"/>
              </a:rPr>
              <a:t>xxxxx.xxxx.xxxxx</a:t>
            </a:r>
            <a:r>
              <a:rPr lang="en-US" altLang="zh-CN" sz="2800" dirty="0">
                <a:latin typeface="+mn-ea"/>
              </a:rPr>
              <a:t>”</a:t>
            </a:r>
            <a:r>
              <a:rPr lang="zh-CN" altLang="en-US" sz="2800" dirty="0">
                <a:latin typeface="+mn-ea"/>
              </a:rPr>
              <a:t>形式时，则需要使用字符串运算符</a:t>
            </a:r>
            <a:r>
              <a:rPr lang="en-US" altLang="zh-CN" sz="2800" dirty="0">
                <a:latin typeface="+mn-ea"/>
              </a:rPr>
              <a:t>[:]</a:t>
            </a:r>
            <a:r>
              <a:rPr lang="zh-CN" altLang="en-US" sz="2800" dirty="0">
                <a:latin typeface="+mn-ea"/>
              </a:rPr>
              <a:t>去除“</a:t>
            </a:r>
            <a:r>
              <a:rPr lang="en-US" altLang="zh-CN" sz="2800" dirty="0">
                <a:latin typeface="+mn-ea"/>
              </a:rPr>
              <a:t>http://”</a:t>
            </a:r>
            <a:r>
              <a:rPr lang="zh-CN" altLang="en-US" sz="28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15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8-6</a:t>
            </a:r>
            <a:r>
              <a:rPr lang="zh-CN" altLang="zh-CN" sz="2800" dirty="0"/>
              <a:t>】设文本文件</a:t>
            </a:r>
            <a:r>
              <a:rPr lang="en-US" altLang="zh-CN" sz="2800" dirty="0" err="1"/>
              <a:t>urllist.txt</a:t>
            </a:r>
            <a:r>
              <a:rPr lang="zh-CN" altLang="zh-CN" sz="2800" dirty="0"/>
              <a:t>中存放网站域名如下：</a:t>
            </a:r>
            <a:br>
              <a:rPr lang="zh-CN" altLang="zh-CN" sz="2800" dirty="0"/>
            </a:br>
            <a:r>
              <a:rPr lang="en-US" altLang="zh-CN" sz="2800" dirty="0"/>
              <a:t>http://</a:t>
            </a:r>
            <a:r>
              <a:rPr lang="en-US" altLang="zh-CN" sz="2800" dirty="0" err="1"/>
              <a:t>sdk.mobcent.com</a:t>
            </a:r>
            <a:r>
              <a:rPr lang="en-US" altLang="zh-CN" sz="2800" dirty="0"/>
              <a:t> 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http://</a:t>
            </a:r>
            <a:r>
              <a:rPr lang="en-US" altLang="zh-CN" sz="2800" dirty="0" err="1"/>
              <a:t>www.baidu.com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b="1" dirty="0"/>
              <a:t> </a:t>
            </a:r>
            <a:r>
              <a:rPr lang="zh-CN" altLang="zh-CN" sz="2800" dirty="0"/>
              <a:t>编写一个域名解析程序，解析出对应的</a:t>
            </a:r>
            <a:r>
              <a:rPr lang="en-US" altLang="zh-CN" sz="2800" dirty="0"/>
              <a:t>IP</a:t>
            </a:r>
            <a:r>
              <a:rPr lang="zh-CN" altLang="zh-CN" sz="2800" dirty="0"/>
              <a:t>地址，并保存到文件</a:t>
            </a:r>
            <a:r>
              <a:rPr lang="en-US" altLang="zh-CN" sz="2800" dirty="0" err="1"/>
              <a:t>iplist.txt</a:t>
            </a:r>
            <a:r>
              <a:rPr lang="zh-CN" altLang="zh-CN" sz="2800" dirty="0"/>
              <a:t>中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848872" cy="454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zh-CN" sz="2400" dirty="0"/>
              <a:t>运行程序，其结果如下：</a:t>
            </a:r>
          </a:p>
          <a:p>
            <a:pPr marL="0" indent="0">
              <a:buNone/>
            </a:pPr>
            <a:r>
              <a:rPr lang="en-US" altLang="zh-CN" sz="2400" dirty="0" err="1"/>
              <a:t>sdk.mobcent.com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103.235.239.10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www.baidu.com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119.75.216.20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complete !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此时，新生成的文件</a:t>
            </a:r>
            <a:r>
              <a:rPr lang="en-US" altLang="zh-CN" sz="2400" dirty="0" err="1"/>
              <a:t>iplist.txt</a:t>
            </a:r>
            <a:r>
              <a:rPr lang="zh-CN" altLang="zh-CN" sz="2400" dirty="0"/>
              <a:t>中，保存了解析的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地址，其内容为：</a:t>
            </a:r>
          </a:p>
          <a:p>
            <a:pPr marL="0" indent="0">
              <a:buNone/>
            </a:pPr>
            <a:r>
              <a:rPr lang="en-US" altLang="zh-CN" sz="2400" dirty="0"/>
              <a:t>103.235.239.10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119.75.216.20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32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 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79296" cy="1180728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0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 8.2  </a:t>
            </a:r>
            <a:r>
              <a:rPr lang="zh-CN" altLang="zh-CN" b="1" dirty="0" smtClean="0"/>
              <a:t>套</a:t>
            </a:r>
            <a:r>
              <a:rPr lang="zh-CN" altLang="zh-CN" b="1" dirty="0"/>
              <a:t>接字</a:t>
            </a:r>
            <a:r>
              <a:rPr lang="en-US" altLang="zh-CN" b="1" dirty="0"/>
              <a:t>Socket</a:t>
            </a:r>
            <a:r>
              <a:rPr lang="zh-CN" altLang="zh-CN" b="1" dirty="0"/>
              <a:t>程序设计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02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/>
              <a:t>8.2.1  </a:t>
            </a:r>
            <a:r>
              <a:rPr lang="zh-CN" altLang="zh-CN" sz="3600" b="1" dirty="0"/>
              <a:t> 基于</a:t>
            </a:r>
            <a:r>
              <a:rPr lang="en-US" altLang="zh-CN" sz="3600" b="1" dirty="0"/>
              <a:t>TCP</a:t>
            </a:r>
            <a:r>
              <a:rPr lang="zh-CN" altLang="zh-CN" sz="3600" b="1" dirty="0"/>
              <a:t>协议的客户机</a:t>
            </a:r>
            <a:r>
              <a:rPr lang="en-US" altLang="zh-CN" sz="3600" b="1" dirty="0"/>
              <a:t>/</a:t>
            </a:r>
            <a:r>
              <a:rPr lang="zh-CN" altLang="zh-CN" sz="3600" b="1" dirty="0"/>
              <a:t>服务器模式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88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1.</a:t>
            </a:r>
            <a:r>
              <a:rPr lang="zh-CN" altLang="zh-CN" sz="2800" b="1" dirty="0"/>
              <a:t>创建服务器端套接字</a:t>
            </a:r>
            <a:r>
              <a:rPr lang="en-US" altLang="zh-CN" sz="2800" b="1" dirty="0"/>
              <a:t>Socket</a:t>
            </a:r>
            <a:r>
              <a:rPr lang="zh-CN" altLang="zh-CN" sz="2800" b="1" dirty="0"/>
              <a:t>，监听客户端的连接请求。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）通过</a:t>
            </a:r>
            <a:r>
              <a:rPr lang="en-US" altLang="zh-CN" sz="2400" dirty="0"/>
              <a:t>socket()</a:t>
            </a:r>
            <a:r>
              <a:rPr lang="zh-CN" altLang="zh-CN" sz="2400" dirty="0"/>
              <a:t>函数创建服务器端套接字</a:t>
            </a:r>
            <a:r>
              <a:rPr lang="en-US" altLang="zh-CN" sz="2400" dirty="0"/>
              <a:t>Socket</a:t>
            </a:r>
            <a:r>
              <a:rPr lang="zh-CN" altLang="zh-CN" sz="2400" dirty="0"/>
              <a:t>对象；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</a:t>
            </a:r>
            <a:r>
              <a:rPr lang="en-US" altLang="zh-CN" sz="2400" dirty="0"/>
              <a:t>Socket</a:t>
            </a:r>
            <a:r>
              <a:rPr lang="zh-CN" altLang="zh-CN" sz="2400" dirty="0"/>
              <a:t>对象用</a:t>
            </a:r>
            <a:r>
              <a:rPr lang="en-US" altLang="zh-CN" sz="2400" dirty="0"/>
              <a:t>bind()</a:t>
            </a:r>
            <a:r>
              <a:rPr lang="zh-CN" altLang="zh-CN" sz="2400" dirty="0"/>
              <a:t>函数把服务器的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地址绑定到这个套接字上；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en-US" altLang="zh-CN" sz="2400" dirty="0"/>
              <a:t>Socket</a:t>
            </a:r>
            <a:r>
              <a:rPr lang="zh-CN" altLang="zh-CN" sz="2400" dirty="0"/>
              <a:t>对象用</a:t>
            </a:r>
            <a:r>
              <a:rPr lang="en-US" altLang="zh-CN" sz="2400" dirty="0"/>
              <a:t>listen()</a:t>
            </a:r>
            <a:r>
              <a:rPr lang="zh-CN" altLang="zh-CN" sz="2400" dirty="0"/>
              <a:t>函数监听客户端的连接请求；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</a:t>
            </a:r>
            <a:r>
              <a:rPr lang="en-US" altLang="zh-CN" sz="2400" dirty="0"/>
              <a:t>Socket</a:t>
            </a:r>
            <a:r>
              <a:rPr lang="zh-CN" altLang="zh-CN" sz="2400" dirty="0"/>
              <a:t>对象用</a:t>
            </a:r>
            <a:r>
              <a:rPr lang="en-US" altLang="zh-CN" sz="2400" dirty="0"/>
              <a:t>accept()</a:t>
            </a:r>
            <a:r>
              <a:rPr lang="zh-CN" altLang="zh-CN" sz="2400" dirty="0"/>
              <a:t>函数等待并接收客户端的连接，连接成功则创建一个新的通信套接字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38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1196752"/>
            <a:ext cx="8820472" cy="4954562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/>
              <a:t>2. </a:t>
            </a:r>
            <a:r>
              <a:rPr lang="zh-CN" altLang="zh-CN" sz="2400" b="1" dirty="0"/>
              <a:t>创建客户端</a:t>
            </a:r>
            <a:r>
              <a:rPr lang="en-US" altLang="zh-CN" sz="2400" b="1" dirty="0"/>
              <a:t>Socket</a:t>
            </a:r>
            <a:r>
              <a:rPr lang="zh-CN" altLang="zh-CN" sz="2400" b="1" dirty="0"/>
              <a:t>对象，向服务器端发起连接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）通过</a:t>
            </a:r>
            <a:r>
              <a:rPr lang="en-US" altLang="zh-CN" sz="2400" dirty="0"/>
              <a:t>socket()</a:t>
            </a:r>
            <a:r>
              <a:rPr lang="zh-CN" altLang="zh-CN" sz="2400" dirty="0"/>
              <a:t>函数创建客户端</a:t>
            </a:r>
            <a:r>
              <a:rPr lang="en-US" altLang="zh-CN" sz="2400" dirty="0"/>
              <a:t>Socket</a:t>
            </a:r>
            <a:r>
              <a:rPr lang="zh-CN" altLang="zh-CN" sz="2400" dirty="0"/>
              <a:t>对象；</a:t>
            </a:r>
            <a:br>
              <a:rPr lang="zh-CN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）客户端</a:t>
            </a:r>
            <a:r>
              <a:rPr lang="en-US" altLang="zh-CN" sz="2400" dirty="0"/>
              <a:t>Socket</a:t>
            </a:r>
            <a:r>
              <a:rPr lang="zh-CN" altLang="zh-CN" sz="2400" dirty="0"/>
              <a:t>对象用</a:t>
            </a:r>
            <a:r>
              <a:rPr lang="en-US" altLang="zh-CN" sz="2400" dirty="0"/>
              <a:t>connect()</a:t>
            </a:r>
            <a:r>
              <a:rPr lang="zh-CN" altLang="zh-CN" sz="2400" dirty="0"/>
              <a:t>函数发起连接请求。</a:t>
            </a:r>
            <a:br>
              <a:rPr lang="zh-CN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）建立连接。</a:t>
            </a:r>
            <a:br>
              <a:rPr lang="zh-CN" altLang="zh-CN" sz="2400" dirty="0"/>
            </a:br>
            <a:r>
              <a:rPr lang="en-US" altLang="zh-CN" sz="2400" dirty="0"/>
              <a:t> 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b="1" dirty="0"/>
              <a:t>3. </a:t>
            </a:r>
            <a:r>
              <a:rPr lang="zh-CN" altLang="zh-CN" sz="2400" b="1" dirty="0"/>
              <a:t>客户机与服务器通信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）服务器通信套接对象用</a:t>
            </a:r>
            <a:r>
              <a:rPr lang="en-US" altLang="zh-CN" sz="2400" dirty="0" err="1"/>
              <a:t>sendall</a:t>
            </a:r>
            <a:r>
              <a:rPr lang="en-US" altLang="zh-CN" sz="2400" dirty="0"/>
              <a:t>()</a:t>
            </a:r>
            <a:r>
              <a:rPr lang="zh-CN" altLang="zh-CN" sz="2400" dirty="0"/>
              <a:t>函数向客户端发送信息； </a:t>
            </a:r>
            <a:br>
              <a:rPr lang="zh-CN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）客户端套接字</a:t>
            </a:r>
            <a:r>
              <a:rPr lang="en-US" altLang="zh-CN" sz="2400" dirty="0"/>
              <a:t>Socket</a:t>
            </a:r>
            <a:r>
              <a:rPr lang="zh-CN" altLang="zh-CN" sz="2400" dirty="0"/>
              <a:t>对象用</a:t>
            </a:r>
            <a:r>
              <a:rPr lang="en-US" altLang="zh-CN" sz="2400" dirty="0" err="1"/>
              <a:t>recv</a:t>
            </a:r>
            <a:r>
              <a:rPr lang="en-US" altLang="zh-CN" sz="2400" dirty="0"/>
              <a:t>()</a:t>
            </a:r>
            <a:r>
              <a:rPr lang="zh-CN" altLang="zh-CN" sz="2400" dirty="0"/>
              <a:t>函数接收服务器发来的信息； </a:t>
            </a:r>
            <a:br>
              <a:rPr lang="zh-CN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）客户端套接字</a:t>
            </a:r>
            <a:r>
              <a:rPr lang="en-US" altLang="zh-CN" sz="2400" dirty="0"/>
              <a:t>Socket</a:t>
            </a:r>
            <a:r>
              <a:rPr lang="zh-CN" altLang="zh-CN" sz="2400" dirty="0"/>
              <a:t>对象用</a:t>
            </a:r>
            <a:r>
              <a:rPr lang="en-US" altLang="zh-CN" sz="2400" dirty="0" err="1"/>
              <a:t>sendall</a:t>
            </a:r>
            <a:r>
              <a:rPr lang="en-US" altLang="zh-CN" sz="2400" dirty="0"/>
              <a:t>()</a:t>
            </a:r>
            <a:r>
              <a:rPr lang="zh-CN" altLang="zh-CN" sz="2400" dirty="0"/>
              <a:t>函数向服务器发送信息；</a:t>
            </a:r>
            <a:br>
              <a:rPr lang="zh-CN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）服务器通信套接字对象用</a:t>
            </a:r>
            <a:r>
              <a:rPr lang="en-US" altLang="zh-CN" sz="2400" dirty="0" err="1"/>
              <a:t>recv</a:t>
            </a:r>
            <a:r>
              <a:rPr lang="en-US" altLang="zh-CN" sz="2400" dirty="0"/>
              <a:t>()</a:t>
            </a:r>
            <a:r>
              <a:rPr lang="zh-CN" altLang="zh-CN" sz="2400" dirty="0"/>
              <a:t>函数接收客户端发来的信息；</a:t>
            </a:r>
            <a:br>
              <a:rPr lang="zh-CN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5</a:t>
            </a:r>
            <a:r>
              <a:rPr lang="zh-CN" altLang="zh-CN" sz="2400" dirty="0"/>
              <a:t>）通信完毕，使用</a:t>
            </a:r>
            <a:r>
              <a:rPr lang="en-US" altLang="zh-CN" sz="2400" dirty="0"/>
              <a:t>close()</a:t>
            </a:r>
            <a:r>
              <a:rPr lang="zh-CN" altLang="zh-CN" sz="2400" dirty="0"/>
              <a:t>函数关闭套接字。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1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6624736" cy="597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3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89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8-1】</a:t>
            </a:r>
            <a:r>
              <a:rPr lang="zh-CN" altLang="en-US" sz="2800" dirty="0"/>
              <a:t>远程数据通信示例，本例由客户端程序和服务器程序两部分组成。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）服务器端程序</a:t>
            </a:r>
            <a:r>
              <a:rPr lang="en-US" altLang="zh-CN" sz="2400" dirty="0" err="1"/>
              <a:t>ex8_1_server.py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552728" cy="524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4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客户端</a:t>
            </a:r>
            <a:r>
              <a:rPr lang="zh-CN" altLang="en-US" sz="2400" dirty="0"/>
              <a:t>程序</a:t>
            </a:r>
            <a:r>
              <a:rPr lang="en-US" altLang="zh-CN" sz="2400" dirty="0" err="1" smtClean="0"/>
              <a:t>ex8_1_client.py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29170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4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1447</Words>
  <Application>Microsoft Office PowerPoint</Application>
  <PresentationFormat>全屏显示(4:3)</PresentationFormat>
  <Paragraphs>407</Paragraphs>
  <Slides>25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第 8 章  网络程序设计 </vt:lpstr>
      <vt:lpstr>8.1 套接字Socket编程基础</vt:lpstr>
      <vt:lpstr> </vt:lpstr>
      <vt:lpstr> 8.2  套接字Socket程序设计</vt:lpstr>
      <vt:lpstr>8.2.1   基于TCP协议的客户机/服务器模式</vt:lpstr>
      <vt:lpstr>2. 创建客户端Socket对象，向服务器端发起连接 （1）通过socket()函数创建客户端Socket对象； （2）客户端Socket对象用connect()函数发起连接请求。 （3）建立连接。   3. 客户机与服务器通信 （1）服务器通信套接对象用sendall()函数向客户端发送信息；  （2）客户端套接字Socket对象用recv()函数接收服务器发来的信息；  （3）客户端套接字Socket对象用sendall()函数向服务器发送信息； （4）服务器通信套接字对象用recv()函数接收客户端发来的信息； （5）通信完毕，使用close()函数关闭套接字。 </vt:lpstr>
      <vt:lpstr>PowerPoint 演示文稿</vt:lpstr>
      <vt:lpstr>【例8-1】远程数据通信示例，本例由客户端程序和服务器程序两部分组成。</vt:lpstr>
      <vt:lpstr>PowerPoint 演示文稿</vt:lpstr>
      <vt:lpstr>PowerPoint 演示文稿</vt:lpstr>
      <vt:lpstr>PowerPoint 演示文稿</vt:lpstr>
      <vt:lpstr>8.2.2基于UDP协议的网络程序设计</vt:lpstr>
      <vt:lpstr>PowerPoint 演示文稿</vt:lpstr>
      <vt:lpstr>PowerPoint 演示文稿</vt:lpstr>
      <vt:lpstr>PowerPoint 演示文稿</vt:lpstr>
      <vt:lpstr>8.3 网络应用案例精选</vt:lpstr>
      <vt:lpstr>8.3.1文件传输协议FTP应用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【例8-6】设文本文件urllist.txt中存放网站域名如下： http://sdk.mobcent.com  http://www.baidu.com  编写一个域名解析程序，解析出对应的IP地址，并保存到文件iplist.txt中。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跨平台移动Web基础知识</dc:title>
  <dc:creator>zsm8</dc:creator>
  <cp:lastModifiedBy>User</cp:lastModifiedBy>
  <cp:revision>54</cp:revision>
  <dcterms:created xsi:type="dcterms:W3CDTF">2017-08-15T10:54:24Z</dcterms:created>
  <dcterms:modified xsi:type="dcterms:W3CDTF">2020-10-10T09:30:43Z</dcterms:modified>
</cp:coreProperties>
</file>