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970C-E494-4731-9BB9-6825D8605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82A77-8971-4E79-BB74-E554FA6E4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64C87-0BC1-4D62-B306-BAAF917B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082-9AC7-45D4-AB1C-EBB3E10C27F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D5756-D956-4B3F-B2E0-575AE073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F5EF-08B6-4BCA-855A-D47B31BA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760-756C-4ED3-A1E7-2C3520FF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5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0859-A929-4727-8370-E4C53533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36DC8-3E07-4321-82C6-7EA4CF19F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19C4-48B7-4865-AAA8-BCB0CFF6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082-9AC7-45D4-AB1C-EBB3E10C27F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0549-BE3A-4189-A4EE-050D3DB9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C8286-7CDD-4A48-9AE3-B0EEB649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760-756C-4ED3-A1E7-2C3520FF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1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2A81C-58B4-434B-B564-8AF68763F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81811-A017-4B30-B916-699CB14DA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3DB56-3A02-4835-BE71-B06A3D27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082-9AC7-45D4-AB1C-EBB3E10C27F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2DF3E-1206-4C31-8008-7C0C2921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3CD8E-696D-4CD0-9957-8B0E9E17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760-756C-4ED3-A1E7-2C3520FF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5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3C72-8A57-4438-A4DA-8AC73C65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B7EA8-3A5B-4703-A78E-28AF4145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23EEC-40F3-4037-9572-126592F8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082-9AC7-45D4-AB1C-EBB3E10C27F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E53E6-87AB-4999-B1A1-7741E2B2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0F6E-20A7-4216-892F-CCAC6707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760-756C-4ED3-A1E7-2C3520FF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E5E8-AD69-4E73-8799-7E541C135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09926-F107-4E6D-9777-97B35BCFF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B8FB9-DA5C-4C43-8E6E-BFF91335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082-9AC7-45D4-AB1C-EBB3E10C27F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C1ECA-F181-4523-8660-2D1E5D43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424E8-4A47-4EBD-B008-815394A8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760-756C-4ED3-A1E7-2C3520FF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1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13A2-C6E7-44B3-9977-A6BC94DC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4A72F-4E94-44B0-9EC1-A46A99E82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70C0D-8BAF-4126-8D9A-16530FE82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01300-8AB8-4BA5-BBDE-90F29607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082-9AC7-45D4-AB1C-EBB3E10C27F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13D50-4AB6-4F2E-98B8-DBDA2682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E447-3624-42A7-AD04-31143DAE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760-756C-4ED3-A1E7-2C3520FF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2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249B-D10C-48CD-AE7C-55629328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A7AAE-8221-4B4C-BB20-EDAD7E82A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0977A-4182-40FE-A879-50330DADB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BC323-205E-40D8-85D9-C53051F8C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415DF-3E3F-4BCE-BD94-524A59147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03E8C4-5F36-4785-8593-7411F577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082-9AC7-45D4-AB1C-EBB3E10C27F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40DCE-0C57-4F80-B69A-8433BD30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8F177-267E-4060-B935-5E88DD3D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760-756C-4ED3-A1E7-2C3520FF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8F7C-4C24-4CB8-841F-86568245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B9674-51D3-487E-933E-3A3BE975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082-9AC7-45D4-AB1C-EBB3E10C27F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74ED-E0CB-4EC6-B43A-D8424C26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42962-7A0D-4977-BF4F-0EC60031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760-756C-4ED3-A1E7-2C3520FF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2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8EA8A-B313-4E9F-B4C8-C7008F5A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082-9AC7-45D4-AB1C-EBB3E10C27F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9F564-F4A5-4787-8C22-A4289F55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5FDFB-0289-4DA1-BEE3-68F16ED4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760-756C-4ED3-A1E7-2C3520FF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0368-005E-4C66-9387-F1B78929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E944D-2E71-457C-BBFF-E56B8D9BF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64CA6-E534-4840-96BE-D1CBC649D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6F98A-485F-4F87-BF21-14167025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082-9AC7-45D4-AB1C-EBB3E10C27F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DE55B-C179-4ABF-A88B-D1F4F9C7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9EDB3-5106-4955-BE21-0521DFB2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760-756C-4ED3-A1E7-2C3520FF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7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437E-0273-49B5-A4E2-5FB49741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EDB2F-29CF-4A45-82A2-EEB3FD6E1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723E5-A85B-4225-804E-6C82B0B7D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F2009-6274-477B-B833-6F6ED6F9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082-9AC7-45D4-AB1C-EBB3E10C27F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8784A-10EF-46A0-8E75-557B336F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22250-C03D-4D2A-91E7-48946CB6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760-756C-4ED3-A1E7-2C3520FF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4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76E59-4FE8-4853-BB94-DB2FA444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8E8B8-6BA3-4227-AFB9-3280E730D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D3374-25E3-41D4-A43E-1BDCE00DC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4082-9AC7-45D4-AB1C-EBB3E10C27F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5C0AF-320E-49E0-A079-7BA4C9461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5BB03-9645-48AD-BC88-A76368CE5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03760-756C-4ED3-A1E7-2C3520FF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3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90D2-761E-4D60-BEAB-3C0688696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IT370-Projektni </a:t>
            </a:r>
            <a:r>
              <a:rPr lang="en-US" dirty="0" err="1"/>
              <a:t>Zadatak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68284-6042-44BF-85EB-BEAFAF65E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Aleksa </a:t>
            </a:r>
            <a:r>
              <a:rPr lang="en-US" dirty="0" err="1"/>
              <a:t>Ceki</a:t>
            </a:r>
            <a:r>
              <a:rPr lang="sr-Latn-RS" dirty="0"/>
              <a:t>ć</a:t>
            </a:r>
            <a:r>
              <a:rPr lang="en-US" dirty="0"/>
              <a:t> 4173</a:t>
            </a:r>
          </a:p>
        </p:txBody>
      </p:sp>
    </p:spTree>
    <p:extLst>
      <p:ext uri="{BB962C8B-B14F-4D97-AF65-F5344CB8AC3E}">
        <p14:creationId xmlns:p14="http://schemas.microsoft.com/office/powerpoint/2010/main" val="592124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E948-CA39-4B1F-82FE-479D1D23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CF6980-482C-4CED-A165-187D9F74DD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4535" y="1825625"/>
            <a:ext cx="28229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4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EC7E-E90E-4F11-9669-2E7E7E51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814F81-4B5D-4282-B6C9-3DD1271AF6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7706" y="1825625"/>
            <a:ext cx="24765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0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781F-1A70-4FA5-9358-12A182C2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CA11A1-EAE4-4EF2-91CC-E9825D68EBE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5401" y="1825625"/>
            <a:ext cx="28211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9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BC4-1E07-4470-8622-9856142F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4FB07B-4949-437F-96A8-2EB89D3CA3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7336" y="1825625"/>
            <a:ext cx="26773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7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4F96-BB47-424F-9080-2CF91499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21B1F8-287B-41E2-934D-9822D8D090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7928" y="1825625"/>
            <a:ext cx="25561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9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1680-5F73-4EFD-BCCD-53316137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6D8BF3-29B2-47DF-89B8-E378C70EEB7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7522" y="1825625"/>
            <a:ext cx="29569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8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6089-AAA7-4617-B181-B499AB06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DF082C-2434-4877-B992-05B91DFABB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878" y="1825625"/>
            <a:ext cx="27922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8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6FA-04D9-4B8B-9DF9-2AEA64A0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18218D-81A6-4477-98E2-345343FE152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3303" y="1825625"/>
            <a:ext cx="30453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3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D9AC-8401-4516-B753-ED9E9A1B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11E0B8-5CFF-44D4-B31E-A669F96FED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3342" y="1825625"/>
            <a:ext cx="29653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9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IT370-Projektni Zadatak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IT370-Projektni Zadatak</dc:title>
  <dc:creator>Bogotac Aleksa</dc:creator>
  <cp:lastModifiedBy>Bogotac Aleksa</cp:lastModifiedBy>
  <cp:revision>2</cp:revision>
  <dcterms:created xsi:type="dcterms:W3CDTF">2021-06-14T01:50:35Z</dcterms:created>
  <dcterms:modified xsi:type="dcterms:W3CDTF">2021-06-14T01:52:07Z</dcterms:modified>
</cp:coreProperties>
</file>