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dentary_lifesty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4382-5F5C-483B-BCFC-C68AC9E8B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The influence of Modern Technology on our lives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C005B-6143-4AFF-BA76-BCD682EA0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Aleksa</a:t>
            </a:r>
            <a:r>
              <a:rPr lang="en-US" dirty="0"/>
              <a:t> </a:t>
            </a:r>
            <a:r>
              <a:rPr lang="en-US" dirty="0" err="1"/>
              <a:t>Cekic</a:t>
            </a:r>
            <a:r>
              <a:rPr lang="en-US" dirty="0"/>
              <a:t> 4173</a:t>
            </a:r>
          </a:p>
        </p:txBody>
      </p:sp>
    </p:spTree>
    <p:extLst>
      <p:ext uri="{BB962C8B-B14F-4D97-AF65-F5344CB8AC3E}">
        <p14:creationId xmlns:p14="http://schemas.microsoft.com/office/powerpoint/2010/main" val="21374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D95E-9117-442A-A1A8-B11FC874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technology affect our lives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22881-7F02-40AF-A304-6487C3C08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millennial picks up the smartphone 150 times a day.</a:t>
            </a:r>
          </a:p>
          <a:p>
            <a:r>
              <a:rPr lang="en-US" dirty="0"/>
              <a:t>This over-dependence on tech is known as technology addiction.</a:t>
            </a:r>
          </a:p>
          <a:p>
            <a:r>
              <a:rPr lang="en-US" dirty="0"/>
              <a:t>How does it affect our lives?</a:t>
            </a:r>
          </a:p>
          <a:p>
            <a:r>
              <a:rPr lang="en-US" dirty="0"/>
              <a:t>Is it good?</a:t>
            </a:r>
          </a:p>
          <a:p>
            <a:r>
              <a:rPr lang="en-US" dirty="0"/>
              <a:t>Is it bad?</a:t>
            </a:r>
          </a:p>
          <a:p>
            <a:r>
              <a:rPr lang="en-US" dirty="0"/>
              <a:t>Pros and Cons.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5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37D2-F3AA-445A-B487-6C19A700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5FD8-7D9F-489C-9523-412E8D4AB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5635"/>
            <a:ext cx="8596668" cy="4345727"/>
          </a:xfrm>
        </p:spPr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r>
              <a:rPr lang="en-US" dirty="0"/>
              <a:t>Access to more information,</a:t>
            </a:r>
          </a:p>
          <a:p>
            <a:r>
              <a:rPr lang="en-US" dirty="0"/>
              <a:t>Provides a source of education,</a:t>
            </a:r>
          </a:p>
          <a:p>
            <a:r>
              <a:rPr lang="en-US" dirty="0"/>
              <a:t>Prepares us for the future,</a:t>
            </a:r>
          </a:p>
          <a:p>
            <a:r>
              <a:rPr lang="en-US" dirty="0"/>
              <a:t>It creates faster, better decision-making skills.</a:t>
            </a:r>
          </a:p>
          <a:p>
            <a:r>
              <a:rPr lang="en-US" dirty="0"/>
              <a:t>Cons:</a:t>
            </a:r>
            <a:endParaRPr lang="en-US" dirty="0">
              <a:hlinkClick r:id="rId2"/>
            </a:endParaRPr>
          </a:p>
          <a:p>
            <a:r>
              <a:rPr lang="en-US" dirty="0"/>
              <a:t>Sedentary lifestyle,</a:t>
            </a:r>
          </a:p>
          <a:p>
            <a:r>
              <a:rPr lang="en-US" dirty="0"/>
              <a:t>Social anxiety, social disconnects,</a:t>
            </a:r>
          </a:p>
          <a:p>
            <a:r>
              <a:rPr lang="en-US" dirty="0"/>
              <a:t>Depression,</a:t>
            </a:r>
          </a:p>
          <a:p>
            <a:r>
              <a:rPr lang="en-US" dirty="0"/>
              <a:t>It can be a waste of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8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6D9E-B5F6-446C-81C9-F109E2C8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the negative effects of technology on life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FB486C-2E2B-40D1-B55A-BEB388FFC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spending too much time on your phone.</a:t>
            </a:r>
          </a:p>
          <a:p>
            <a:r>
              <a:rPr lang="en-US" dirty="0"/>
              <a:t>Stop using phone when you’re eating.</a:t>
            </a:r>
          </a:p>
          <a:p>
            <a:r>
              <a:rPr lang="en-US" dirty="0"/>
              <a:t>Play video games a little less (2,3 hours per day)</a:t>
            </a:r>
          </a:p>
          <a:p>
            <a:r>
              <a:rPr lang="en-US" dirty="0"/>
              <a:t>Go outside with your friends more.</a:t>
            </a:r>
          </a:p>
          <a:p>
            <a:r>
              <a:rPr lang="en-US" dirty="0"/>
              <a:t>Become an athlete	.</a:t>
            </a:r>
          </a:p>
          <a:p>
            <a:r>
              <a:rPr lang="en-US" dirty="0"/>
              <a:t>Use it mostly for learning.</a:t>
            </a:r>
          </a:p>
          <a:p>
            <a:r>
              <a:rPr lang="en-US" dirty="0"/>
              <a:t>Read something useful.</a:t>
            </a:r>
          </a:p>
          <a:p>
            <a:r>
              <a:rPr lang="en-US" dirty="0"/>
              <a:t>Etc.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97D92-71A2-460B-BFDA-B1DF7884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723" y="3062796"/>
            <a:ext cx="2953279" cy="330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7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B3B2-90A1-48B4-9912-9E29019C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technology evil?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9821-5846-4ED1-BD9D-8C785F3D7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No, certainly not.</a:t>
            </a:r>
          </a:p>
          <a:p>
            <a:r>
              <a:rPr lang="en-US" dirty="0"/>
              <a:t>There are countless things that you can do/learn on the internet.</a:t>
            </a:r>
          </a:p>
          <a:p>
            <a:r>
              <a:rPr lang="en-US" dirty="0"/>
              <a:t>Finding a job is easier than ever.</a:t>
            </a:r>
          </a:p>
          <a:p>
            <a:r>
              <a:rPr lang="en-US" dirty="0"/>
              <a:t>It’s good for business.</a:t>
            </a:r>
          </a:p>
          <a:p>
            <a:r>
              <a:rPr lang="en-US" dirty="0"/>
              <a:t>It’s good for building a career.</a:t>
            </a:r>
          </a:p>
          <a:p>
            <a:r>
              <a:rPr lang="en-US" dirty="0"/>
              <a:t>It’s good for learning.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3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B584-21F3-41B7-8E51-F0AF5DCE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true?!</a:t>
            </a:r>
          </a:p>
        </p:txBody>
      </p:sp>
      <p:pic>
        <p:nvPicPr>
          <p:cNvPr id="1026" name="Picture 2" descr="Резултат слика за negative effects of technology">
            <a:extLst>
              <a:ext uri="{FF2B5EF4-FFF2-40B4-BE49-F238E27FC236}">
                <a16:creationId xmlns:a16="http://schemas.microsoft.com/office/drawing/2014/main" id="{AA433D82-5186-47AA-930D-9050E14DDB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75" y="2160588"/>
            <a:ext cx="748228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97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DEC-F46C-4334-88AA-1F40A2C1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were born along with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3EB9-740D-4890-8525-CF375748B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be thankful for being born when technology started blooming.</a:t>
            </a:r>
          </a:p>
          <a:p>
            <a:r>
              <a:rPr lang="en-US" dirty="0"/>
              <a:t>Our opportunities are countless.</a:t>
            </a:r>
          </a:p>
          <a:p>
            <a:r>
              <a:rPr lang="en-US" dirty="0"/>
              <a:t>You can start a serious business.</a:t>
            </a:r>
          </a:p>
          <a:p>
            <a:r>
              <a:rPr lang="en-US" dirty="0"/>
              <a:t>You can learn everything you want to.</a:t>
            </a:r>
          </a:p>
          <a:p>
            <a:r>
              <a:rPr lang="en-US" dirty="0"/>
              <a:t>Limitless access to information!</a:t>
            </a:r>
          </a:p>
          <a:p>
            <a:r>
              <a:rPr lang="en-US" dirty="0"/>
              <a:t>Internet is not Facebook, Twitter, Instagram, YouTube!</a:t>
            </a:r>
          </a:p>
          <a:p>
            <a:r>
              <a:rPr lang="en-US" dirty="0"/>
              <a:t>Start exploring it, learn from it while it’s free!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3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B61D-FDBE-41C0-8911-642933E8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3F66-3AFC-4832-979E-6D062A416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Uradio</a:t>
            </a:r>
            <a:r>
              <a:rPr lang="en-US" dirty="0"/>
              <a:t>: </a:t>
            </a:r>
            <a:r>
              <a:rPr lang="en-US" dirty="0" err="1"/>
              <a:t>Aleksa</a:t>
            </a:r>
            <a:r>
              <a:rPr lang="en-US" dirty="0"/>
              <a:t> </a:t>
            </a:r>
            <a:r>
              <a:rPr lang="en-US" dirty="0" err="1"/>
              <a:t>Cekic</a:t>
            </a:r>
            <a:r>
              <a:rPr lang="en-US" dirty="0"/>
              <a:t> 4173</a:t>
            </a:r>
          </a:p>
        </p:txBody>
      </p:sp>
    </p:spTree>
    <p:extLst>
      <p:ext uri="{BB962C8B-B14F-4D97-AF65-F5344CB8AC3E}">
        <p14:creationId xmlns:p14="http://schemas.microsoft.com/office/powerpoint/2010/main" val="2625759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296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The influence of Modern Technology on our lives</vt:lpstr>
      <vt:lpstr>How does technology affect our lives</vt:lpstr>
      <vt:lpstr>Pros and cons</vt:lpstr>
      <vt:lpstr>How to avoid the negative effects of technology on life</vt:lpstr>
      <vt:lpstr>Is technology evil?</vt:lpstr>
      <vt:lpstr>Is this true?!</vt:lpstr>
      <vt:lpstr>We were born along with technology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Learning Disability?</dc:title>
  <dc:creator>Zorica</dc:creator>
  <cp:lastModifiedBy>Zorica</cp:lastModifiedBy>
  <cp:revision>8</cp:revision>
  <dcterms:created xsi:type="dcterms:W3CDTF">2019-12-29T19:30:46Z</dcterms:created>
  <dcterms:modified xsi:type="dcterms:W3CDTF">2019-12-29T20:50:35Z</dcterms:modified>
</cp:coreProperties>
</file>