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media/image2.png" ContentType="image/png"/>
  <Override PartName="/ppt/media/image3.jpeg" ContentType="image/jpeg"/>
  <Override PartName="/ppt/media/image4.png" ContentType="image/png"/>
  <Override PartName="/ppt/media/image5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0077450" cy="5668963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4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3640" y="3043440"/>
            <a:ext cx="90684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0520" y="13262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0520" y="30434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36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012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62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5150520" y="132624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40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0520" y="132624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0520" y="13262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5150520" y="30434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0520" y="13262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90684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4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03640" y="3043440"/>
            <a:ext cx="90684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0520" y="13262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5150520" y="30434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036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57012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6362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09C1A07-EAF5-402D-83A9-A373B602305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F654F1B-6834-43D5-9DF7-EDADFACBF0C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748CA33-687B-4CE1-93E4-DBA4B39DBA9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5150520" y="132624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648D97B-1462-4EF1-997E-AC92D0503B3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B4C8DD-09D2-4C58-84A5-36CC9CD6E27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40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7D5516F-EA77-41EA-BF5A-C3D22A8E1BF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0520" y="132624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1C52F25-ED74-4746-BF2D-96C28F92957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150520" y="13262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5150520" y="30434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993E410-732A-4415-8405-540EB591A5A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150520" y="13262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90684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8C8F021-399D-44AC-B7A2-CF607BCDB76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4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03640" y="3043440"/>
            <a:ext cx="90684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10CE5B3-096E-4355-B969-8122DF4C54E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5150520" y="13262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/>
          </p:nvPr>
        </p:nvSpPr>
        <p:spPr>
          <a:xfrm>
            <a:off x="5150520" y="30434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A1CDBEE-4D64-4765-A36B-2505307AB6B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036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/>
          </p:nvPr>
        </p:nvSpPr>
        <p:spPr>
          <a:xfrm>
            <a:off x="357012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/>
          </p:nvPr>
        </p:nvSpPr>
        <p:spPr>
          <a:xfrm>
            <a:off x="66362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4303ADF-42E7-40E1-A4D4-44EC7E37440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0520" y="132624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40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0520" y="132624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0520" y="13262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0520" y="30434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0520" y="13262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90684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"/>
          <p:cNvSpPr/>
          <p:nvPr/>
        </p:nvSpPr>
        <p:spPr>
          <a:xfrm>
            <a:off x="0" y="0"/>
            <a:ext cx="10076400" cy="5668920"/>
          </a:xfrm>
          <a:prstGeom prst="rect">
            <a:avLst/>
          </a:prstGeom>
          <a:solidFill>
            <a:srgbClr val="0d84a1">
              <a:alpha val="4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ftr" idx="1"/>
          </p:nvPr>
        </p:nvSpPr>
        <p:spPr>
          <a:xfrm>
            <a:off x="3445920" y="5164560"/>
            <a:ext cx="3193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sldNum" idx="2"/>
          </p:nvPr>
        </p:nvSpPr>
        <p:spPr>
          <a:xfrm>
            <a:off x="7224840" y="5164560"/>
            <a:ext cx="23468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A7AFDA0-FAE6-4BED-8C06-6F6ED33ABA16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dt" idx="3"/>
          </p:nvPr>
        </p:nvSpPr>
        <p:spPr>
          <a:xfrm>
            <a:off x="503640" y="5164560"/>
            <a:ext cx="23468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63640" y="578160"/>
            <a:ext cx="8939520" cy="249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7200" spc="-1" strike="noStrike">
                <a:solidFill>
                  <a:srgbClr val="ffffff"/>
                </a:solidFill>
                <a:latin typeface="Noto Sans"/>
              </a:rPr>
              <a:t>Bluetooth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816840" y="3429000"/>
            <a:ext cx="3754800" cy="85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ffffff"/>
                </a:solidFill>
                <a:latin typeface="Noto Sans"/>
              </a:rPr>
              <a:t>Student: Aleksa Cekić 4173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ffffff"/>
                </a:solidFill>
                <a:latin typeface="Noto Sans"/>
              </a:rPr>
              <a:t>Doc. Dr Valentina Zlatanović Marković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"/>
          <p:cNvSpPr/>
          <p:nvPr/>
        </p:nvSpPr>
        <p:spPr>
          <a:xfrm>
            <a:off x="842400" y="3206160"/>
            <a:ext cx="6492240" cy="36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-64080" bIns="-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</p:spTree>
  </p:cSld>
  <p:transition>
    <p:fade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04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ffffff"/>
                </a:solidFill>
                <a:latin typeface="Noto Sans"/>
              </a:rPr>
              <a:t>Rezime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906804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</a:rPr>
              <a:t>Blutut je standard bežične tehnologije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  <a:ea typeface="Microsoft YaHei"/>
              </a:rPr>
              <a:t>Dobio je naziv po Vikinškom kralju iz 10-og veka (</a:t>
            </a:r>
            <a:r>
              <a:rPr b="0" lang="en-US" sz="1800" spc="-1" strike="noStrike">
                <a:solidFill>
                  <a:srgbClr val="ffffff"/>
                </a:solidFill>
                <a:latin typeface="Tw Cen MT"/>
              </a:rPr>
              <a:t>Harald Blatand)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</a:rPr>
              <a:t>Jeep Haartsen je otkrio tehnologiju za bežičnu konekciju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</a:rPr>
              <a:t>Jim Kardach je predložio ime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>
    <p:fade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2004840"/>
            <a:ext cx="9068040" cy="165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6000" spc="996" strike="noStrike">
                <a:solidFill>
                  <a:srgbClr val="ffffff"/>
                </a:solidFill>
                <a:latin typeface="Noto Sans"/>
              </a:rPr>
              <a:t>Hvala na pažnji </a:t>
            </a:r>
            <a:br>
              <a:rPr sz="6000"/>
            </a:br>
            <a:r>
              <a:rPr b="1" lang="en-US" sz="6000" spc="996" strike="noStrike">
                <a:solidFill>
                  <a:srgbClr val="ffffff"/>
                </a:solidFill>
                <a:latin typeface="Noto Sans"/>
              </a:rPr>
              <a:t>:)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"/>
          <p:cNvSpPr/>
          <p:nvPr/>
        </p:nvSpPr>
        <p:spPr>
          <a:xfrm>
            <a:off x="234360" y="5040000"/>
            <a:ext cx="2645280" cy="40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eeeeee"/>
                </a:solidFill>
                <a:latin typeface="Noto Sans"/>
              </a:rPr>
              <a:t>Aleksa Cekić 4173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ffffff"/>
                </a:solidFill>
                <a:latin typeface="Noto Sans"/>
              </a:rPr>
              <a:t>SADRŽAJ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432000" indent="-324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w Cen MT"/>
              </a:rPr>
              <a:t>ŠTA JE TO BLUETOOTH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w Cen MT"/>
              </a:rPr>
              <a:t>ISTORIJA IMENA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w Cen MT"/>
              </a:rPr>
              <a:t>KAKO JE NASTAO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w Cen MT"/>
              </a:rPr>
              <a:t>KO JE KREIRAO BLUETOOTH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w Cen MT"/>
              </a:rPr>
              <a:t>REZIME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04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ffffff"/>
                </a:solidFill>
                <a:latin typeface="Noto Sans"/>
              </a:rPr>
              <a:t>ŠTA JE TO BLUETOOTH?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566820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pPr marL="35856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</a:rPr>
              <a:t>Bluetooth je tehnologija koja se koristi za prenos bežičnih podataka između uređaja koji dele istu tehnologiju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5856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58560" indent="-2689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sr-Latn-RS" sz="1800" spc="-1" strike="noStrike">
                <a:solidFill>
                  <a:srgbClr val="ffffff"/>
                </a:solidFill>
                <a:latin typeface="Tw Cen MT"/>
                <a:ea typeface="Nimbus Sans"/>
              </a:rPr>
              <a:t>Kreira komunikaciju između uređaja (mobile phones, lap-top computers, Pcs, etc).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5856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58560" indent="-2689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  <a:ea typeface="Nimbus Sans"/>
              </a:rPr>
              <a:t>Koristi ultra-ljubičaste zrake za konekciju prema drugom Bluetooth uređaju.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5856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58560" indent="-2689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  <a:ea typeface="Nimbus Sans"/>
              </a:rPr>
              <a:t>Komunikacija uređaja je omogućena ukoliko su u istom opsegu (maximum je 100m), čak iako nisu u istoj sobi.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5856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58560" indent="-2689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  <a:ea typeface="Nimbus Sans"/>
              </a:rPr>
              <a:t>Opseg uređaja zavisi od uređaja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7547400" y="1600560"/>
            <a:ext cx="1367640" cy="2086560"/>
          </a:xfrm>
          <a:prstGeom prst="rect">
            <a:avLst/>
          </a:prstGeom>
          <a:ln w="0">
            <a:noFill/>
          </a:ln>
        </p:spPr>
      </p:pic>
    </p:spTree>
  </p:cSld>
  <p:transition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04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ffffff"/>
                </a:solidFill>
                <a:latin typeface="Noto Sans"/>
              </a:rPr>
              <a:t>ISTORIJA IMENA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906804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</a:rPr>
              <a:t>Nazvan je po Vikinškom kralju Harald Blatand (Bluetooth) iz 10-og veka.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  <a:ea typeface="Nimbus Sans"/>
              </a:rPr>
              <a:t>Poznat je po tome što je mirnim putem ujedinio sva mala ostrva Danske, Švedske I norveške u jednu zemlju.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  <a:ea typeface="Nimbus Sans"/>
              </a:rPr>
              <a:t>Bluetooth logo sadrži kombinaciju slova “H” I “B” Runskog pisma što (H I B kao početna slova imena I prezimena kralja Harald-a).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>
    <p:fade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5" descr=""/>
          <p:cNvPicPr/>
          <p:nvPr/>
        </p:nvPicPr>
        <p:blipFill>
          <a:blip r:embed="rId1"/>
          <a:stretch/>
        </p:blipFill>
        <p:spPr>
          <a:xfrm>
            <a:off x="1890000" y="1288440"/>
            <a:ext cx="6111000" cy="3054960"/>
          </a:xfrm>
          <a:prstGeom prst="rect">
            <a:avLst/>
          </a:prstGeom>
          <a:ln w="0">
            <a:noFill/>
          </a:ln>
        </p:spPr>
      </p:pic>
    </p:spTree>
  </p:cSld>
  <p:transition>
    <p:fade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04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ffffff"/>
                </a:solidFill>
                <a:latin typeface="Noto Sans"/>
              </a:rPr>
              <a:t>KAKO JE NASTAO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906804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</a:rPr>
              <a:t>Telefonska kompanija Ericsson je istraživala mogućnosti konekcije mobilnih telefona uz jeftine radio konekcije sa jeftinom snagom struje.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</a:rPr>
              <a:t>Ideja je bila pripojiti mali radio u svakom uređaju I samim tim isključiti kablove.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</a:rPr>
              <a:t>Ovaj standard je prvo razvijen od strane Erikson ali kasnije završena I postavljena od strane Bluetooth Special Interest Group 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</a:rPr>
              <a:t>Formirana od strane nekoliko kompanija uključujući: </a:t>
            </a:r>
            <a:r>
              <a:rPr b="1" lang="en-US" sz="1800" spc="-1" strike="noStrike">
                <a:solidFill>
                  <a:srgbClr val="ffffff"/>
                </a:solidFill>
                <a:latin typeface="Tw Cen MT"/>
              </a:rPr>
              <a:t>Sony Ericsson</a:t>
            </a:r>
            <a:r>
              <a:rPr b="0" lang="en-US" sz="1800" spc="-1" strike="noStrike">
                <a:solidFill>
                  <a:srgbClr val="ffffff"/>
                </a:solidFill>
                <a:latin typeface="Tw Cen MT"/>
              </a:rPr>
              <a:t>, </a:t>
            </a:r>
            <a:r>
              <a:rPr b="1" lang="en-US" sz="1800" spc="-1" strike="noStrike">
                <a:solidFill>
                  <a:srgbClr val="ffffff"/>
                </a:solidFill>
                <a:latin typeface="Tw Cen MT"/>
              </a:rPr>
              <a:t>IBM</a:t>
            </a:r>
            <a:r>
              <a:rPr b="0" lang="en-US" sz="1800" spc="-1" strike="noStrike">
                <a:solidFill>
                  <a:srgbClr val="ffffff"/>
                </a:solidFill>
                <a:latin typeface="Tw Cen MT"/>
              </a:rPr>
              <a:t>, </a:t>
            </a:r>
            <a:r>
              <a:rPr b="1" lang="en-US" sz="1800" spc="-1" strike="noStrike">
                <a:solidFill>
                  <a:srgbClr val="ffffff"/>
                </a:solidFill>
                <a:latin typeface="Tw Cen MT"/>
              </a:rPr>
              <a:t>Intel</a:t>
            </a:r>
            <a:r>
              <a:rPr b="0" lang="en-US" sz="1800" spc="-1" strike="noStrike">
                <a:solidFill>
                  <a:srgbClr val="ffffff"/>
                </a:solidFill>
                <a:latin typeface="Tw Cen MT"/>
              </a:rPr>
              <a:t>, </a:t>
            </a:r>
            <a:r>
              <a:rPr b="1" lang="en-US" sz="1800" spc="-1" strike="noStrike">
                <a:solidFill>
                  <a:srgbClr val="ffffff"/>
                </a:solidFill>
                <a:latin typeface="Tw Cen MT"/>
              </a:rPr>
              <a:t>Toshiba</a:t>
            </a:r>
            <a:r>
              <a:rPr b="0" lang="en-US" sz="1800" spc="-1" strike="noStrike">
                <a:solidFill>
                  <a:srgbClr val="ffffff"/>
                </a:solidFill>
                <a:latin typeface="Tw Cen MT"/>
              </a:rPr>
              <a:t> i </a:t>
            </a:r>
            <a:r>
              <a:rPr b="1" lang="en-US" sz="1800" spc="-1" strike="noStrike">
                <a:solidFill>
                  <a:srgbClr val="ffffff"/>
                </a:solidFill>
                <a:latin typeface="Tw Cen MT"/>
              </a:rPr>
              <a:t>Nokia</a:t>
            </a:r>
            <a:r>
              <a:rPr b="0" lang="en-US" sz="1800" spc="-1" strike="noStrike">
                <a:solidFill>
                  <a:srgbClr val="ffffff"/>
                </a:solidFill>
                <a:latin typeface="Tw Cen MT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>
    <p:fade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04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ffffff"/>
                </a:solidFill>
                <a:latin typeface="Noto Sans"/>
              </a:rPr>
              <a:t>KO JE KREIRAO BLUETOOTH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906804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</a:rPr>
              <a:t>Holandski inženjer Japp Haartsen pronašao je revolucionaran način da poveže elektronske naprava  jedno drugima na kratkoj daljini bez korišćenja kablova uz različite ferkvencije male snage.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</a:rPr>
              <a:t>U 1996, Intel, Ericsson, and Nokia planirali su standardizovanje ove konekcije preko radio tehnologije na kratku daljinu da bi podržale koenktivnost I kolaboraciju između proizvoda I industrija.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</a:rPr>
              <a:t>Jim Kardach predložio je Bluetooth kao privremeni naziv.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>
    <p:fade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04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ffffff"/>
                </a:solidFill>
                <a:latin typeface="Noto Sans"/>
              </a:rPr>
              <a:t>JEEP HAARTSEN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2514600" y="1371600"/>
            <a:ext cx="5486040" cy="3657240"/>
          </a:xfrm>
          <a:prstGeom prst="rect">
            <a:avLst/>
          </a:prstGeom>
          <a:ln w="0">
            <a:noFill/>
          </a:ln>
        </p:spPr>
      </p:pic>
    </p:spTree>
  </p:cSld>
  <p:transition>
    <p:fade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04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ffffff"/>
                </a:solidFill>
                <a:latin typeface="Noto Sans"/>
              </a:rPr>
              <a:t>JIM KARDACH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3429000" y="1296720"/>
            <a:ext cx="3433680" cy="4189320"/>
          </a:xfrm>
          <a:prstGeom prst="rect">
            <a:avLst/>
          </a:prstGeom>
          <a:ln w="0">
            <a:noFill/>
          </a:ln>
        </p:spPr>
      </p:pic>
    </p:spTree>
  </p:cSld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</TotalTime>
  <Application>LibreOffice/7.5.1.2$Windows_X86_64 LibreOffice_project/fcbaee479e84c6cd81291587d2ee68cba099e129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2023-06-21T14:50:15Z</dcterms:created>
  <dc:creator/>
  <dc:description/>
  <dc:language>en-US</dc:language>
  <cp:lastModifiedBy/>
  <dcterms:modified xsi:type="dcterms:W3CDTF">2023-06-21T23:57:45Z</dcterms:modified>
  <cp:revision>45</cp:revision>
  <dc:subject/>
  <dc:title>Freshes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